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Marketing Online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Handz Valentin</a:t>
            </a:r>
          </a:p>
          <a:p>
            <a:r>
              <a:rPr lang="es-PE" dirty="0"/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un plan de Marketing</a:t>
            </a:r>
          </a:p>
          <a:p>
            <a:r>
              <a:rPr lang="es-PE" dirty="0"/>
              <a:t>La usabilidad Web</a:t>
            </a:r>
          </a:p>
          <a:p>
            <a:r>
              <a:rPr lang="es-PE" dirty="0"/>
              <a:t>Promoción de un sitio web</a:t>
            </a:r>
          </a:p>
        </p:txBody>
      </p:sp>
    </p:spTree>
    <p:extLst>
      <p:ext uri="{BB962C8B-B14F-4D97-AF65-F5344CB8AC3E}">
        <p14:creationId xmlns:p14="http://schemas.microsoft.com/office/powerpoint/2010/main" val="17599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la Web 2.0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Web 2.0 (1998) </a:t>
            </a:r>
          </a:p>
          <a:p>
            <a:r>
              <a:rPr lang="es-PE" dirty="0"/>
              <a:t>Web 1.0 (1996)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Marketing Online</vt:lpstr>
      <vt:lpstr>Agenda</vt:lpstr>
      <vt:lpstr>¿Sabía usted que?</vt:lpstr>
      <vt:lpstr>Evolución de la Web 2.0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5</cp:revision>
  <dcterms:created xsi:type="dcterms:W3CDTF">2013-10-31T19:17:09Z</dcterms:created>
  <dcterms:modified xsi:type="dcterms:W3CDTF">2016-04-09T06:19:46Z</dcterms:modified>
</cp:coreProperties>
</file>