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98" r:id="rId2"/>
    <p:sldId id="399" r:id="rId3"/>
    <p:sldId id="393" r:id="rId4"/>
    <p:sldId id="400" r:id="rId5"/>
    <p:sldId id="425" r:id="rId6"/>
    <p:sldId id="410" r:id="rId7"/>
    <p:sldId id="431" r:id="rId8"/>
    <p:sldId id="432" r:id="rId9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da" initials="h" lastIdx="1" clrIdx="0">
    <p:extLst>
      <p:ext uri="{19B8F6BF-5375-455C-9EA6-DF929625EA0E}">
        <p15:presenceInfo xmlns:p15="http://schemas.microsoft.com/office/powerpoint/2012/main" userId="h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F01F00"/>
    <a:srgbClr val="BF9000"/>
    <a:srgbClr val="FF2100"/>
    <a:srgbClr val="E32D91"/>
    <a:srgbClr val="0066FF"/>
    <a:srgbClr val="003366"/>
    <a:srgbClr val="73D3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1" autoAdjust="0"/>
    <p:restoredTop sz="94280" autoAdjust="0"/>
  </p:normalViewPr>
  <p:slideViewPr>
    <p:cSldViewPr snapToGrid="0">
      <p:cViewPr varScale="1">
        <p:scale>
          <a:sx n="49" d="100"/>
          <a:sy n="49" d="100"/>
        </p:scale>
        <p:origin x="33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CA2F2-095D-4C43-B242-70583610281A}" type="datetime1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aaaaa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0BF7C-6DC8-4339-A7B0-213E0EFB55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67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9CBD-A18B-4877-8D00-ECBD334066FA}" type="datetime1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aaaaa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E692-284F-4FF0-8422-AD7D3BAEF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9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La Ley General de Educación N° 28044, señala la necesidad de “currículos básicos, comunes a todo el país, articulados entre los diferentes niveles y modalidades”. En este sentido, se presenta el Diseño Curricular Nacional articulado de la Educación Básica Regular (EBR), coherente con los principios y fines de la educación peruana y con los objetivos de la EBR. Este proceso es producto de la articulación y reajuste de los currículos vigentes al 2005 en los niveles de Educación Inicial, Primaria y Secundaria.</a:t>
            </a:r>
          </a:p>
          <a:p>
            <a:endParaRPr lang="es-PE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aaaa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A09CBD-A18B-4877-8D00-ECBD334066FA}" type="datetime1">
              <a:rPr lang="en-US" smtClean="0"/>
              <a:t>3/5/2017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aaaaa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Son procesos educativos que se organizan y desarrollan en función de logros de aprendizaje. La EBR contempla siete ciclos que se inician desde la primera infancia, con la fi </a:t>
            </a:r>
            <a:r>
              <a:rPr lang="es-PE" dirty="0" err="1"/>
              <a:t>nalidad</a:t>
            </a:r>
            <a:r>
              <a:rPr lang="es-PE" dirty="0"/>
              <a:t> de articular los procesos educativos en sus diferentes niveles.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aaaa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A09CBD-A18B-4877-8D00-ECBD334066FA}" type="datetime1">
              <a:rPr lang="en-US" smtClean="0"/>
              <a:t>3/5/2017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aaaaa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47AE692-284F-4FF0-8422-AD7D3BAEF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26545"/>
            <a:ext cx="13716000" cy="15359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62450"/>
            <a:ext cx="13716000" cy="63579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52900" y="3219450"/>
            <a:ext cx="360045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19300"/>
            <a:ext cx="18288000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57300" y="2628900"/>
            <a:ext cx="3790950" cy="5181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7300" y="2132013"/>
            <a:ext cx="34671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359400" y="2132010"/>
            <a:ext cx="34544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474200" y="2132007"/>
            <a:ext cx="344805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3582650" y="2132004"/>
            <a:ext cx="3448050" cy="3906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6657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05993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353290" y="2824159"/>
            <a:ext cx="4330700" cy="46783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8288000" cy="7132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85950" y="1676400"/>
            <a:ext cx="3867150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72100" y="4381500"/>
            <a:ext cx="1790700" cy="266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8288000" cy="6038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362700" y="2933700"/>
            <a:ext cx="5486400" cy="333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784" y="55626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05884" y="44577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06484" y="318135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4459334" y="5715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6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27813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20000" y="190500"/>
            <a:ext cx="9756775" cy="647353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200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9347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42494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35330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4706600" y="0"/>
            <a:ext cx="358140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36766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110299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735330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14706600" y="6819900"/>
            <a:ext cx="3581400" cy="346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1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0550" y="2857500"/>
            <a:ext cx="8210550" cy="470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58100" y="3619500"/>
            <a:ext cx="3048000" cy="44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5790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217295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579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4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9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53250" y="6553200"/>
            <a:ext cx="3695700" cy="247650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8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05713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95850" y="2571750"/>
            <a:ext cx="8458200" cy="47815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639550" y="5905496"/>
            <a:ext cx="5276850" cy="37338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6305550" y="5905498"/>
            <a:ext cx="5276850" cy="37338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971550" y="5905500"/>
            <a:ext cx="5276850" cy="37338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1639550" y="2171698"/>
            <a:ext cx="5276850" cy="37338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6305550" y="2171699"/>
            <a:ext cx="5276850" cy="37338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971550" y="2171700"/>
            <a:ext cx="5276850" cy="37338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1447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781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2115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115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781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1447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9" r:id="rId7"/>
    <p:sldLayoutId id="2147483684" r:id="rId8"/>
    <p:sldLayoutId id="2147483681" r:id="rId9"/>
    <p:sldLayoutId id="2147483678" r:id="rId10"/>
    <p:sldLayoutId id="2147483677" r:id="rId11"/>
    <p:sldLayoutId id="2147483675" r:id="rId12"/>
    <p:sldLayoutId id="2147483674" r:id="rId13"/>
    <p:sldLayoutId id="2147483673" r:id="rId14"/>
    <p:sldLayoutId id="2147483667" r:id="rId15"/>
    <p:sldLayoutId id="2147483690" r:id="rId16"/>
    <p:sldLayoutId id="2147483687" r:id="rId17"/>
    <p:sldLayoutId id="2147483686" r:id="rId18"/>
    <p:sldLayoutId id="2147483683" r:id="rId19"/>
    <p:sldLayoutId id="2147483682" r:id="rId20"/>
    <p:sldLayoutId id="2147483680" r:id="rId21"/>
    <p:sldLayoutId id="2147483679" r:id="rId22"/>
    <p:sldLayoutId id="2147483676" r:id="rId23"/>
    <p:sldLayoutId id="2147483688" r:id="rId24"/>
    <p:sldLayoutId id="2147483685" r:id="rId25"/>
    <p:sldLayoutId id="2147483672" r:id="rId26"/>
    <p:sldLayoutId id="2147483668" r:id="rId27"/>
    <p:sldLayoutId id="2147483669" r:id="rId28"/>
    <p:sldLayoutId id="2147483670" r:id="rId29"/>
    <p:sldLayoutId id="2147483671" r:id="rId30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05369" y="2935628"/>
            <a:ext cx="1322468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DISEÑO CURRICULAR NACIONAL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38179" y="2429713"/>
            <a:ext cx="3703963" cy="50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Educación Básica Regular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55051" y="4155641"/>
            <a:ext cx="13175003" cy="2064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31"/>
          <p:cNvGrpSpPr/>
          <p:nvPr/>
        </p:nvGrpSpPr>
        <p:grpSpPr>
          <a:xfrm>
            <a:off x="8290291" y="660555"/>
            <a:ext cx="1704521" cy="944711"/>
            <a:chOff x="4235301" y="2390856"/>
            <a:chExt cx="9512300" cy="475765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Freeform 491"/>
            <p:cNvSpPr>
              <a:spLocks noEditPoints="1"/>
            </p:cNvSpPr>
            <p:nvPr/>
          </p:nvSpPr>
          <p:spPr bwMode="auto">
            <a:xfrm>
              <a:off x="6305549" y="5221284"/>
              <a:ext cx="5676902" cy="1927227"/>
            </a:xfrm>
            <a:custGeom>
              <a:avLst/>
              <a:gdLst>
                <a:gd name="T0" fmla="*/ 756 w 1512"/>
                <a:gd name="T1" fmla="*/ 232 h 714"/>
                <a:gd name="T2" fmla="*/ 0 w 1512"/>
                <a:gd name="T3" fmla="*/ 0 h 714"/>
                <a:gd name="T4" fmla="*/ 0 w 1512"/>
                <a:gd name="T5" fmla="*/ 388 h 714"/>
                <a:gd name="T6" fmla="*/ 756 w 1512"/>
                <a:gd name="T7" fmla="*/ 714 h 714"/>
                <a:gd name="T8" fmla="*/ 1512 w 1512"/>
                <a:gd name="T9" fmla="*/ 388 h 714"/>
                <a:gd name="T10" fmla="*/ 1512 w 1512"/>
                <a:gd name="T11" fmla="*/ 384 h 714"/>
                <a:gd name="T12" fmla="*/ 1512 w 1512"/>
                <a:gd name="T13" fmla="*/ 0 h 714"/>
                <a:gd name="T14" fmla="*/ 756 w 1512"/>
                <a:gd name="T15" fmla="*/ 232 h 714"/>
                <a:gd name="T16" fmla="*/ 756 w 1512"/>
                <a:gd name="T17" fmla="*/ 232 h 714"/>
                <a:gd name="T18" fmla="*/ 756 w 1512"/>
                <a:gd name="T19" fmla="*/ 23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14">
                  <a:moveTo>
                    <a:pt x="756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568"/>
                    <a:pt x="339" y="714"/>
                    <a:pt x="756" y="714"/>
                  </a:cubicBezTo>
                  <a:cubicBezTo>
                    <a:pt x="1174" y="714"/>
                    <a:pt x="1512" y="568"/>
                    <a:pt x="1512" y="388"/>
                  </a:cubicBezTo>
                  <a:cubicBezTo>
                    <a:pt x="1512" y="387"/>
                    <a:pt x="1512" y="386"/>
                    <a:pt x="1512" y="384"/>
                  </a:cubicBezTo>
                  <a:cubicBezTo>
                    <a:pt x="1512" y="0"/>
                    <a:pt x="1512" y="0"/>
                    <a:pt x="1512" y="0"/>
                  </a:cubicBezTo>
                  <a:lnTo>
                    <a:pt x="756" y="232"/>
                  </a:lnTo>
                  <a:close/>
                  <a:moveTo>
                    <a:pt x="756" y="232"/>
                  </a:moveTo>
                  <a:cubicBezTo>
                    <a:pt x="756" y="232"/>
                    <a:pt x="756" y="232"/>
                    <a:pt x="756" y="2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2"/>
            <p:cNvSpPr>
              <a:spLocks noEditPoints="1"/>
            </p:cNvSpPr>
            <p:nvPr/>
          </p:nvSpPr>
          <p:spPr bwMode="auto">
            <a:xfrm>
              <a:off x="4235301" y="2390856"/>
              <a:ext cx="9512300" cy="3994910"/>
            </a:xfrm>
            <a:custGeom>
              <a:avLst/>
              <a:gdLst>
                <a:gd name="T0" fmla="*/ 0 w 2534"/>
                <a:gd name="T1" fmla="*/ 487 h 1268"/>
                <a:gd name="T2" fmla="*/ 270 w 2534"/>
                <a:gd name="T3" fmla="*/ 584 h 1268"/>
                <a:gd name="T4" fmla="*/ 293 w 2534"/>
                <a:gd name="T5" fmla="*/ 535 h 1268"/>
                <a:gd name="T6" fmla="*/ 392 w 2534"/>
                <a:gd name="T7" fmla="*/ 526 h 1268"/>
                <a:gd name="T8" fmla="*/ 406 w 2534"/>
                <a:gd name="T9" fmla="*/ 541 h 1268"/>
                <a:gd name="T10" fmla="*/ 321 w 2534"/>
                <a:gd name="T11" fmla="*/ 561 h 1268"/>
                <a:gd name="T12" fmla="*/ 309 w 2534"/>
                <a:gd name="T13" fmla="*/ 598 h 1268"/>
                <a:gd name="T14" fmla="*/ 145 w 2534"/>
                <a:gd name="T15" fmla="*/ 1196 h 1268"/>
                <a:gd name="T16" fmla="*/ 385 w 2534"/>
                <a:gd name="T17" fmla="*/ 1196 h 1268"/>
                <a:gd name="T18" fmla="*/ 417 w 2534"/>
                <a:gd name="T19" fmla="*/ 659 h 1268"/>
                <a:gd name="T20" fmla="*/ 417 w 2534"/>
                <a:gd name="T21" fmla="*/ 614 h 1268"/>
                <a:gd name="T22" fmla="*/ 595 w 2534"/>
                <a:gd name="T23" fmla="*/ 574 h 1268"/>
                <a:gd name="T24" fmla="*/ 583 w 2534"/>
                <a:gd name="T25" fmla="*/ 605 h 1268"/>
                <a:gd name="T26" fmla="*/ 449 w 2534"/>
                <a:gd name="T27" fmla="*/ 648 h 1268"/>
                <a:gd name="T28" fmla="*/ 511 w 2534"/>
                <a:gd name="T29" fmla="*/ 670 h 1268"/>
                <a:gd name="T30" fmla="*/ 1267 w 2534"/>
                <a:gd name="T31" fmla="*/ 903 h 1268"/>
                <a:gd name="T32" fmla="*/ 2023 w 2534"/>
                <a:gd name="T33" fmla="*/ 670 h 1268"/>
                <a:gd name="T34" fmla="*/ 2534 w 2534"/>
                <a:gd name="T35" fmla="*/ 487 h 1268"/>
                <a:gd name="T36" fmla="*/ 1267 w 2534"/>
                <a:gd name="T37" fmla="*/ 0 h 1268"/>
                <a:gd name="T38" fmla="*/ 0 w 2534"/>
                <a:gd name="T39" fmla="*/ 487 h 1268"/>
                <a:gd name="T40" fmla="*/ 0 w 2534"/>
                <a:gd name="T41" fmla="*/ 487 h 1268"/>
                <a:gd name="T42" fmla="*/ 0 w 2534"/>
                <a:gd name="T43" fmla="*/ 487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4" h="1268">
                  <a:moveTo>
                    <a:pt x="0" y="487"/>
                  </a:moveTo>
                  <a:cubicBezTo>
                    <a:pt x="270" y="584"/>
                    <a:pt x="270" y="584"/>
                    <a:pt x="270" y="584"/>
                  </a:cubicBezTo>
                  <a:cubicBezTo>
                    <a:pt x="293" y="535"/>
                    <a:pt x="293" y="535"/>
                    <a:pt x="293" y="535"/>
                  </a:cubicBezTo>
                  <a:cubicBezTo>
                    <a:pt x="392" y="526"/>
                    <a:pt x="392" y="526"/>
                    <a:pt x="392" y="526"/>
                  </a:cubicBezTo>
                  <a:cubicBezTo>
                    <a:pt x="406" y="541"/>
                    <a:pt x="406" y="541"/>
                    <a:pt x="406" y="541"/>
                  </a:cubicBezTo>
                  <a:cubicBezTo>
                    <a:pt x="321" y="561"/>
                    <a:pt x="321" y="561"/>
                    <a:pt x="321" y="561"/>
                  </a:cubicBezTo>
                  <a:cubicBezTo>
                    <a:pt x="309" y="598"/>
                    <a:pt x="309" y="598"/>
                    <a:pt x="309" y="598"/>
                  </a:cubicBezTo>
                  <a:cubicBezTo>
                    <a:pt x="309" y="598"/>
                    <a:pt x="117" y="1000"/>
                    <a:pt x="145" y="1196"/>
                  </a:cubicBezTo>
                  <a:cubicBezTo>
                    <a:pt x="145" y="1196"/>
                    <a:pt x="265" y="1268"/>
                    <a:pt x="385" y="1196"/>
                  </a:cubicBezTo>
                  <a:cubicBezTo>
                    <a:pt x="417" y="659"/>
                    <a:pt x="417" y="659"/>
                    <a:pt x="417" y="659"/>
                  </a:cubicBezTo>
                  <a:cubicBezTo>
                    <a:pt x="417" y="614"/>
                    <a:pt x="417" y="614"/>
                    <a:pt x="417" y="614"/>
                  </a:cubicBezTo>
                  <a:cubicBezTo>
                    <a:pt x="595" y="574"/>
                    <a:pt x="595" y="574"/>
                    <a:pt x="595" y="574"/>
                  </a:cubicBezTo>
                  <a:cubicBezTo>
                    <a:pt x="583" y="605"/>
                    <a:pt x="583" y="605"/>
                    <a:pt x="583" y="605"/>
                  </a:cubicBezTo>
                  <a:cubicBezTo>
                    <a:pt x="449" y="648"/>
                    <a:pt x="449" y="648"/>
                    <a:pt x="449" y="648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1267" y="903"/>
                    <a:pt x="1267" y="903"/>
                    <a:pt x="1267" y="903"/>
                  </a:cubicBezTo>
                  <a:cubicBezTo>
                    <a:pt x="2023" y="670"/>
                    <a:pt x="2023" y="670"/>
                    <a:pt x="2023" y="670"/>
                  </a:cubicBezTo>
                  <a:cubicBezTo>
                    <a:pt x="2534" y="487"/>
                    <a:pt x="2534" y="487"/>
                    <a:pt x="2534" y="487"/>
                  </a:cubicBezTo>
                  <a:cubicBezTo>
                    <a:pt x="1267" y="0"/>
                    <a:pt x="1267" y="0"/>
                    <a:pt x="1267" y="0"/>
                  </a:cubicBezTo>
                  <a:lnTo>
                    <a:pt x="0" y="487"/>
                  </a:lnTo>
                  <a:close/>
                  <a:moveTo>
                    <a:pt x="0" y="487"/>
                  </a:moveTo>
                  <a:cubicBezTo>
                    <a:pt x="0" y="487"/>
                    <a:pt x="0" y="487"/>
                    <a:pt x="0" y="4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http://www.alumnosatstill.com/wp-content/uploads/2015/02/slide-1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5387"/>
            <a:ext cx="18288000" cy="51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54820" y="5111612"/>
            <a:ext cx="18342819" cy="5181600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496300" y="4561333"/>
            <a:ext cx="1295400" cy="1295400"/>
            <a:chOff x="7897017" y="733587"/>
            <a:chExt cx="1693862" cy="1693862"/>
          </a:xfr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grpFill/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57762" y="5019232"/>
            <a:ext cx="623296" cy="497790"/>
            <a:chOff x="-1947863" y="2936875"/>
            <a:chExt cx="1868488" cy="1492250"/>
          </a:xfrm>
          <a:solidFill>
            <a:srgbClr val="EAEAEA"/>
          </a:solidFill>
        </p:grpSpPr>
        <p:sp>
          <p:nvSpPr>
            <p:cNvPr id="19" name="Freeform 467"/>
            <p:cNvSpPr>
              <a:spLocks noEditPoints="1"/>
            </p:cNvSpPr>
            <p:nvPr/>
          </p:nvSpPr>
          <p:spPr bwMode="auto">
            <a:xfrm>
              <a:off x="-1947863" y="2936875"/>
              <a:ext cx="1490663" cy="1492250"/>
            </a:xfrm>
            <a:custGeom>
              <a:avLst/>
              <a:gdLst>
                <a:gd name="T0" fmla="*/ 395 w 395"/>
                <a:gd name="T1" fmla="*/ 234 h 395"/>
                <a:gd name="T2" fmla="*/ 385 w 395"/>
                <a:gd name="T3" fmla="*/ 210 h 395"/>
                <a:gd name="T4" fmla="*/ 199 w 395"/>
                <a:gd name="T5" fmla="*/ 24 h 395"/>
                <a:gd name="T6" fmla="*/ 172 w 395"/>
                <a:gd name="T7" fmla="*/ 7 h 395"/>
                <a:gd name="T8" fmla="*/ 142 w 395"/>
                <a:gd name="T9" fmla="*/ 0 h 395"/>
                <a:gd name="T10" fmla="*/ 33 w 395"/>
                <a:gd name="T11" fmla="*/ 0 h 395"/>
                <a:gd name="T12" fmla="*/ 10 w 395"/>
                <a:gd name="T13" fmla="*/ 10 h 395"/>
                <a:gd name="T14" fmla="*/ 0 w 395"/>
                <a:gd name="T15" fmla="*/ 33 h 395"/>
                <a:gd name="T16" fmla="*/ 0 w 395"/>
                <a:gd name="T17" fmla="*/ 142 h 395"/>
                <a:gd name="T18" fmla="*/ 7 w 395"/>
                <a:gd name="T19" fmla="*/ 172 h 395"/>
                <a:gd name="T20" fmla="*/ 24 w 395"/>
                <a:gd name="T21" fmla="*/ 199 h 395"/>
                <a:gd name="T22" fmla="*/ 210 w 395"/>
                <a:gd name="T23" fmla="*/ 385 h 395"/>
                <a:gd name="T24" fmla="*/ 234 w 395"/>
                <a:gd name="T25" fmla="*/ 395 h 395"/>
                <a:gd name="T26" fmla="*/ 257 w 395"/>
                <a:gd name="T27" fmla="*/ 385 h 395"/>
                <a:gd name="T28" fmla="*/ 385 w 395"/>
                <a:gd name="T29" fmla="*/ 257 h 395"/>
                <a:gd name="T30" fmla="*/ 395 w 395"/>
                <a:gd name="T31" fmla="*/ 234 h 395"/>
                <a:gd name="T32" fmla="*/ 107 w 395"/>
                <a:gd name="T33" fmla="*/ 107 h 395"/>
                <a:gd name="T34" fmla="*/ 83 w 395"/>
                <a:gd name="T35" fmla="*/ 117 h 395"/>
                <a:gd name="T36" fmla="*/ 60 w 395"/>
                <a:gd name="T37" fmla="*/ 107 h 395"/>
                <a:gd name="T38" fmla="*/ 50 w 395"/>
                <a:gd name="T39" fmla="*/ 83 h 395"/>
                <a:gd name="T40" fmla="*/ 60 w 395"/>
                <a:gd name="T41" fmla="*/ 60 h 395"/>
                <a:gd name="T42" fmla="*/ 83 w 395"/>
                <a:gd name="T43" fmla="*/ 50 h 395"/>
                <a:gd name="T44" fmla="*/ 107 w 395"/>
                <a:gd name="T45" fmla="*/ 60 h 395"/>
                <a:gd name="T46" fmla="*/ 117 w 395"/>
                <a:gd name="T47" fmla="*/ 83 h 395"/>
                <a:gd name="T48" fmla="*/ 107 w 395"/>
                <a:gd name="T49" fmla="*/ 107 h 395"/>
                <a:gd name="T50" fmla="*/ 107 w 395"/>
                <a:gd name="T51" fmla="*/ 107 h 395"/>
                <a:gd name="T52" fmla="*/ 107 w 395"/>
                <a:gd name="T53" fmla="*/ 10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5" h="395">
                  <a:moveTo>
                    <a:pt x="395" y="234"/>
                  </a:moveTo>
                  <a:cubicBezTo>
                    <a:pt x="395" y="225"/>
                    <a:pt x="392" y="217"/>
                    <a:pt x="385" y="210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92" y="17"/>
                    <a:pt x="183" y="12"/>
                    <a:pt x="172" y="7"/>
                  </a:cubicBezTo>
                  <a:cubicBezTo>
                    <a:pt x="161" y="2"/>
                    <a:pt x="151" y="0"/>
                    <a:pt x="1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4" y="0"/>
                    <a:pt x="17" y="3"/>
                    <a:pt x="10" y="10"/>
                  </a:cubicBezTo>
                  <a:cubicBezTo>
                    <a:pt x="3" y="17"/>
                    <a:pt x="0" y="24"/>
                    <a:pt x="0" y="3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1"/>
                    <a:pt x="2" y="161"/>
                    <a:pt x="7" y="172"/>
                  </a:cubicBezTo>
                  <a:cubicBezTo>
                    <a:pt x="12" y="183"/>
                    <a:pt x="17" y="192"/>
                    <a:pt x="24" y="199"/>
                  </a:cubicBezTo>
                  <a:cubicBezTo>
                    <a:pt x="210" y="385"/>
                    <a:pt x="210" y="385"/>
                    <a:pt x="210" y="385"/>
                  </a:cubicBezTo>
                  <a:cubicBezTo>
                    <a:pt x="217" y="392"/>
                    <a:pt x="224" y="395"/>
                    <a:pt x="234" y="395"/>
                  </a:cubicBezTo>
                  <a:cubicBezTo>
                    <a:pt x="243" y="395"/>
                    <a:pt x="251" y="392"/>
                    <a:pt x="257" y="385"/>
                  </a:cubicBezTo>
                  <a:cubicBezTo>
                    <a:pt x="385" y="257"/>
                    <a:pt x="385" y="257"/>
                    <a:pt x="385" y="257"/>
                  </a:cubicBezTo>
                  <a:cubicBezTo>
                    <a:pt x="392" y="251"/>
                    <a:pt x="395" y="243"/>
                    <a:pt x="395" y="234"/>
                  </a:cubicBezTo>
                  <a:close/>
                  <a:moveTo>
                    <a:pt x="107" y="107"/>
                  </a:moveTo>
                  <a:cubicBezTo>
                    <a:pt x="101" y="114"/>
                    <a:pt x="93" y="117"/>
                    <a:pt x="83" y="117"/>
                  </a:cubicBezTo>
                  <a:cubicBezTo>
                    <a:pt x="74" y="117"/>
                    <a:pt x="66" y="114"/>
                    <a:pt x="60" y="107"/>
                  </a:cubicBezTo>
                  <a:cubicBezTo>
                    <a:pt x="53" y="100"/>
                    <a:pt x="50" y="93"/>
                    <a:pt x="50" y="83"/>
                  </a:cubicBezTo>
                  <a:cubicBezTo>
                    <a:pt x="50" y="74"/>
                    <a:pt x="53" y="66"/>
                    <a:pt x="60" y="60"/>
                  </a:cubicBezTo>
                  <a:cubicBezTo>
                    <a:pt x="66" y="53"/>
                    <a:pt x="74" y="50"/>
                    <a:pt x="83" y="50"/>
                  </a:cubicBezTo>
                  <a:cubicBezTo>
                    <a:pt x="93" y="50"/>
                    <a:pt x="101" y="53"/>
                    <a:pt x="107" y="60"/>
                  </a:cubicBezTo>
                  <a:cubicBezTo>
                    <a:pt x="114" y="66"/>
                    <a:pt x="117" y="74"/>
                    <a:pt x="117" y="83"/>
                  </a:cubicBezTo>
                  <a:cubicBezTo>
                    <a:pt x="117" y="93"/>
                    <a:pt x="114" y="100"/>
                    <a:pt x="107" y="107"/>
                  </a:cubicBezTo>
                  <a:close/>
                  <a:moveTo>
                    <a:pt x="107" y="107"/>
                  </a:moveTo>
                  <a:cubicBezTo>
                    <a:pt x="107" y="107"/>
                    <a:pt x="107" y="107"/>
                    <a:pt x="107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8"/>
            <p:cNvSpPr>
              <a:spLocks noEditPoints="1"/>
            </p:cNvSpPr>
            <p:nvPr/>
          </p:nvSpPr>
          <p:spPr bwMode="auto">
            <a:xfrm>
              <a:off x="-1254125" y="2936875"/>
              <a:ext cx="1174750" cy="1492250"/>
            </a:xfrm>
            <a:custGeom>
              <a:avLst/>
              <a:gdLst>
                <a:gd name="T0" fmla="*/ 301 w 311"/>
                <a:gd name="T1" fmla="*/ 210 h 395"/>
                <a:gd name="T2" fmla="*/ 115 w 311"/>
                <a:gd name="T3" fmla="*/ 24 h 395"/>
                <a:gd name="T4" fmla="*/ 88 w 311"/>
                <a:gd name="T5" fmla="*/ 7 h 395"/>
                <a:gd name="T6" fmla="*/ 58 w 311"/>
                <a:gd name="T7" fmla="*/ 0 h 395"/>
                <a:gd name="T8" fmla="*/ 0 w 311"/>
                <a:gd name="T9" fmla="*/ 0 h 395"/>
                <a:gd name="T10" fmla="*/ 30 w 311"/>
                <a:gd name="T11" fmla="*/ 7 h 395"/>
                <a:gd name="T12" fmla="*/ 57 w 311"/>
                <a:gd name="T13" fmla="*/ 24 h 395"/>
                <a:gd name="T14" fmla="*/ 243 w 311"/>
                <a:gd name="T15" fmla="*/ 210 h 395"/>
                <a:gd name="T16" fmla="*/ 253 w 311"/>
                <a:gd name="T17" fmla="*/ 234 h 395"/>
                <a:gd name="T18" fmla="*/ 243 w 311"/>
                <a:gd name="T19" fmla="*/ 257 h 395"/>
                <a:gd name="T20" fmla="*/ 121 w 311"/>
                <a:gd name="T21" fmla="*/ 380 h 395"/>
                <a:gd name="T22" fmla="*/ 134 w 311"/>
                <a:gd name="T23" fmla="*/ 391 h 395"/>
                <a:gd name="T24" fmla="*/ 150 w 311"/>
                <a:gd name="T25" fmla="*/ 395 h 395"/>
                <a:gd name="T26" fmla="*/ 173 w 311"/>
                <a:gd name="T27" fmla="*/ 385 h 395"/>
                <a:gd name="T28" fmla="*/ 301 w 311"/>
                <a:gd name="T29" fmla="*/ 257 h 395"/>
                <a:gd name="T30" fmla="*/ 311 w 311"/>
                <a:gd name="T31" fmla="*/ 234 h 395"/>
                <a:gd name="T32" fmla="*/ 301 w 311"/>
                <a:gd name="T33" fmla="*/ 210 h 395"/>
                <a:gd name="T34" fmla="*/ 301 w 311"/>
                <a:gd name="T35" fmla="*/ 210 h 395"/>
                <a:gd name="T36" fmla="*/ 301 w 311"/>
                <a:gd name="T37" fmla="*/ 21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395">
                  <a:moveTo>
                    <a:pt x="301" y="210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08" y="17"/>
                    <a:pt x="100" y="12"/>
                    <a:pt x="88" y="7"/>
                  </a:cubicBezTo>
                  <a:cubicBezTo>
                    <a:pt x="77" y="2"/>
                    <a:pt x="67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9" y="2"/>
                    <a:pt x="30" y="7"/>
                  </a:cubicBezTo>
                  <a:cubicBezTo>
                    <a:pt x="41" y="12"/>
                    <a:pt x="50" y="17"/>
                    <a:pt x="57" y="24"/>
                  </a:cubicBezTo>
                  <a:cubicBezTo>
                    <a:pt x="243" y="210"/>
                    <a:pt x="243" y="210"/>
                    <a:pt x="243" y="210"/>
                  </a:cubicBezTo>
                  <a:cubicBezTo>
                    <a:pt x="249" y="217"/>
                    <a:pt x="253" y="225"/>
                    <a:pt x="253" y="234"/>
                  </a:cubicBezTo>
                  <a:cubicBezTo>
                    <a:pt x="253" y="243"/>
                    <a:pt x="249" y="251"/>
                    <a:pt x="243" y="257"/>
                  </a:cubicBezTo>
                  <a:cubicBezTo>
                    <a:pt x="121" y="380"/>
                    <a:pt x="121" y="380"/>
                    <a:pt x="121" y="380"/>
                  </a:cubicBezTo>
                  <a:cubicBezTo>
                    <a:pt x="126" y="385"/>
                    <a:pt x="130" y="389"/>
                    <a:pt x="134" y="391"/>
                  </a:cubicBezTo>
                  <a:cubicBezTo>
                    <a:pt x="138" y="394"/>
                    <a:pt x="143" y="395"/>
                    <a:pt x="150" y="395"/>
                  </a:cubicBezTo>
                  <a:cubicBezTo>
                    <a:pt x="159" y="395"/>
                    <a:pt x="167" y="392"/>
                    <a:pt x="173" y="385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8" y="251"/>
                    <a:pt x="311" y="243"/>
                    <a:pt x="311" y="234"/>
                  </a:cubicBezTo>
                  <a:cubicBezTo>
                    <a:pt x="311" y="225"/>
                    <a:pt x="308" y="217"/>
                    <a:pt x="301" y="210"/>
                  </a:cubicBezTo>
                  <a:close/>
                  <a:moveTo>
                    <a:pt x="301" y="210"/>
                  </a:moveTo>
                  <a:cubicBezTo>
                    <a:pt x="301" y="210"/>
                    <a:pt x="301" y="210"/>
                    <a:pt x="301" y="2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5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71"/>
          <a:stretch/>
        </p:blipFill>
        <p:spPr>
          <a:xfrm>
            <a:off x="-31250" y="0"/>
            <a:ext cx="9185545" cy="10287000"/>
          </a:xfrm>
        </p:spPr>
      </p:pic>
      <p:sp>
        <p:nvSpPr>
          <p:cNvPr id="8" name="Isosceles Triangle 7"/>
          <p:cNvSpPr/>
          <p:nvPr/>
        </p:nvSpPr>
        <p:spPr>
          <a:xfrm>
            <a:off x="4983956" y="177800"/>
            <a:ext cx="6540500" cy="10109200"/>
          </a:xfrm>
          <a:prstGeom prst="triangle">
            <a:avLst>
              <a:gd name="adj" fmla="val 65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362699" y="0"/>
            <a:ext cx="3783013" cy="6242050"/>
          </a:xfrm>
          <a:custGeom>
            <a:avLst/>
            <a:gdLst>
              <a:gd name="T0" fmla="*/ 1501 w 4768"/>
              <a:gd name="T1" fmla="*/ 7864 h 7864"/>
              <a:gd name="T2" fmla="*/ 0 w 4768"/>
              <a:gd name="T3" fmla="*/ 7864 h 7864"/>
              <a:gd name="T4" fmla="*/ 3302 w 4768"/>
              <a:gd name="T5" fmla="*/ 0 h 7864"/>
              <a:gd name="T6" fmla="*/ 4768 w 4768"/>
              <a:gd name="T7" fmla="*/ 0 h 7864"/>
              <a:gd name="T8" fmla="*/ 1501 w 4768"/>
              <a:gd name="T9" fmla="*/ 7864 h 7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8" h="7864">
                <a:moveTo>
                  <a:pt x="1501" y="7864"/>
                </a:moveTo>
                <a:lnTo>
                  <a:pt x="0" y="7864"/>
                </a:lnTo>
                <a:lnTo>
                  <a:pt x="3302" y="0"/>
                </a:lnTo>
                <a:lnTo>
                  <a:pt x="4768" y="0"/>
                </a:lnTo>
                <a:lnTo>
                  <a:pt x="1501" y="7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598256" y="0"/>
            <a:ext cx="2551513" cy="4210050"/>
          </a:xfrm>
          <a:custGeom>
            <a:avLst/>
            <a:gdLst>
              <a:gd name="T0" fmla="*/ 1501 w 4768"/>
              <a:gd name="T1" fmla="*/ 7864 h 7864"/>
              <a:gd name="T2" fmla="*/ 0 w 4768"/>
              <a:gd name="T3" fmla="*/ 7864 h 7864"/>
              <a:gd name="T4" fmla="*/ 3302 w 4768"/>
              <a:gd name="T5" fmla="*/ 0 h 7864"/>
              <a:gd name="T6" fmla="*/ 4768 w 4768"/>
              <a:gd name="T7" fmla="*/ 0 h 7864"/>
              <a:gd name="T8" fmla="*/ 1501 w 4768"/>
              <a:gd name="T9" fmla="*/ 7864 h 7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8" h="7864">
                <a:moveTo>
                  <a:pt x="1501" y="7864"/>
                </a:moveTo>
                <a:lnTo>
                  <a:pt x="0" y="7864"/>
                </a:lnTo>
                <a:lnTo>
                  <a:pt x="3302" y="0"/>
                </a:lnTo>
                <a:lnTo>
                  <a:pt x="4768" y="0"/>
                </a:lnTo>
                <a:lnTo>
                  <a:pt x="1501" y="7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60548" y="5309442"/>
            <a:ext cx="2627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DCN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8970" y="6896218"/>
            <a:ext cx="8812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 Diseño Curricular Nacional (DCN) contiene los aprendizajes fundamentales y básicos que deben desarrollar los estudiantes en cada nivel educativo, en cualquier ámbito del país, con calidad educativa y equidad. Al mismo tiempo considera la diversidad humana, cultural y lingüística.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ea typeface="Adobe Gothic Std B" panose="020B0800000000000000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260246" y="240767"/>
            <a:ext cx="5637069" cy="2919708"/>
            <a:chOff x="12260246" y="240767"/>
            <a:chExt cx="5637069" cy="291970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/>
            <p:cNvGrpSpPr/>
            <p:nvPr/>
          </p:nvGrpSpPr>
          <p:grpSpPr>
            <a:xfrm>
              <a:off x="14221722" y="240767"/>
              <a:ext cx="3675593" cy="2880258"/>
              <a:chOff x="14221722" y="1"/>
              <a:chExt cx="3675593" cy="2880258"/>
            </a:xfrm>
            <a:gradFill flip="none" rotWithShape="1">
              <a:gsLst>
                <a:gs pos="33000">
                  <a:srgbClr val="54CBF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/>
                </a:gs>
              </a:gsLst>
              <a:lin ang="18900000" scaled="1"/>
              <a:tileRect/>
            </a:gra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Hexagon 17"/>
              <p:cNvSpPr/>
              <p:nvPr/>
            </p:nvSpPr>
            <p:spPr>
              <a:xfrm>
                <a:off x="14699233" y="1"/>
                <a:ext cx="1632967" cy="140773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16077977" y="1311864"/>
                <a:ext cx="1819338" cy="1568395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4221722" y="1571141"/>
                <a:ext cx="1146460" cy="988328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exagon 21"/>
            <p:cNvSpPr/>
            <p:nvPr/>
          </p:nvSpPr>
          <p:spPr>
            <a:xfrm>
              <a:off x="12260246" y="2477800"/>
              <a:ext cx="302966" cy="261178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15424824" y="2639557"/>
              <a:ext cx="604264" cy="520918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13363032" y="1174885"/>
              <a:ext cx="438184" cy="37774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13440205" y="2195853"/>
              <a:ext cx="327058" cy="281947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96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10488"/>
          <a:stretch>
            <a:fillRect/>
          </a:stretch>
        </p:blipFill>
        <p:spPr>
          <a:xfrm>
            <a:off x="0" y="0"/>
            <a:ext cx="8788400" cy="10287000"/>
          </a:xfrm>
        </p:spPr>
      </p:pic>
      <p:grpSp>
        <p:nvGrpSpPr>
          <p:cNvPr id="6" name="Group 5"/>
          <p:cNvGrpSpPr/>
          <p:nvPr/>
        </p:nvGrpSpPr>
        <p:grpSpPr>
          <a:xfrm>
            <a:off x="7897015" y="858635"/>
            <a:ext cx="1693862" cy="1693862"/>
            <a:chOff x="7897017" y="733587"/>
            <a:chExt cx="1693862" cy="1693862"/>
          </a:xfrm>
        </p:grpSpPr>
        <p:sp>
          <p:nvSpPr>
            <p:cNvPr id="7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7016" y="4296569"/>
            <a:ext cx="1693862" cy="1693862"/>
            <a:chOff x="7897017" y="733587"/>
            <a:chExt cx="1693862" cy="1693862"/>
          </a:xfrm>
        </p:grpSpPr>
        <p:sp>
          <p:nvSpPr>
            <p:cNvPr id="12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2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64571" y="7694548"/>
            <a:ext cx="1693862" cy="1693862"/>
            <a:chOff x="7897017" y="733587"/>
            <a:chExt cx="1693862" cy="1693862"/>
          </a:xfrm>
        </p:grpSpPr>
        <p:sp>
          <p:nvSpPr>
            <p:cNvPr id="15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5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63478" y="1194119"/>
            <a:ext cx="45744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FUNDAMENTOS Y ORIENTACIONES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63477" y="1884776"/>
            <a:ext cx="6302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primera parte contiene fundamentos y orientaciones sobre la organización de la Educación Básica Regular, así como las características y logros educativos de los estudiantes, el plan de estudios y los lineamientos para la evaluación del aprendizaje.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63478" y="4632053"/>
            <a:ext cx="684867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ARTICULACIÓN DEL DISEÑO CURRICULAR NACIONAL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63478" y="5322710"/>
            <a:ext cx="5656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segunda parte presenta las áreas curriculares de la EBR articuladas mediante los logros de aprendizaje previstos para los siete ciclos.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1034" y="8030032"/>
            <a:ext cx="5822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DISEÑOS CURRICULARES POR NIVELES EBR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63478" y="8720689"/>
            <a:ext cx="565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tercera parte comprende el Diseño Curricular Nacional por nivel educativo: Educación Inicial, Primaria y Secundaria.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Arc 23"/>
          <p:cNvSpPr/>
          <p:nvPr/>
        </p:nvSpPr>
        <p:spPr>
          <a:xfrm rot="2707905">
            <a:off x="6050902" y="1479681"/>
            <a:ext cx="4349764" cy="4058029"/>
          </a:xfrm>
          <a:prstGeom prst="arc">
            <a:avLst/>
          </a:prstGeom>
          <a:ln w="6032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2707905">
            <a:off x="6127103" y="4757072"/>
            <a:ext cx="4349764" cy="4058029"/>
          </a:xfrm>
          <a:prstGeom prst="arc">
            <a:avLst/>
          </a:prstGeom>
          <a:ln w="60325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432195" y="8230087"/>
            <a:ext cx="676308" cy="580649"/>
            <a:chOff x="10610850" y="8362950"/>
            <a:chExt cx="1762126" cy="1512888"/>
          </a:xfrm>
          <a:solidFill>
            <a:srgbClr val="EAEAEA"/>
          </a:solidFill>
        </p:grpSpPr>
        <p:sp>
          <p:nvSpPr>
            <p:cNvPr id="27" name="Freeform 379"/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0"/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1"/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2"/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83"/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463"/>
          <p:cNvSpPr>
            <a:spLocks noEditPoints="1"/>
          </p:cNvSpPr>
          <p:nvPr/>
        </p:nvSpPr>
        <p:spPr bwMode="auto">
          <a:xfrm>
            <a:off x="8463619" y="1419574"/>
            <a:ext cx="644964" cy="644964"/>
          </a:xfrm>
          <a:custGeom>
            <a:avLst/>
            <a:gdLst>
              <a:gd name="T0" fmla="*/ 385 w 395"/>
              <a:gd name="T1" fmla="*/ 210 h 395"/>
              <a:gd name="T2" fmla="*/ 199 w 395"/>
              <a:gd name="T3" fmla="*/ 24 h 395"/>
              <a:gd name="T4" fmla="*/ 172 w 395"/>
              <a:gd name="T5" fmla="*/ 7 h 395"/>
              <a:gd name="T6" fmla="*/ 142 w 395"/>
              <a:gd name="T7" fmla="*/ 0 h 395"/>
              <a:gd name="T8" fmla="*/ 33 w 395"/>
              <a:gd name="T9" fmla="*/ 0 h 395"/>
              <a:gd name="T10" fmla="*/ 10 w 395"/>
              <a:gd name="T11" fmla="*/ 10 h 395"/>
              <a:gd name="T12" fmla="*/ 0 w 395"/>
              <a:gd name="T13" fmla="*/ 33 h 395"/>
              <a:gd name="T14" fmla="*/ 0 w 395"/>
              <a:gd name="T15" fmla="*/ 142 h 395"/>
              <a:gd name="T16" fmla="*/ 7 w 395"/>
              <a:gd name="T17" fmla="*/ 172 h 395"/>
              <a:gd name="T18" fmla="*/ 24 w 395"/>
              <a:gd name="T19" fmla="*/ 199 h 395"/>
              <a:gd name="T20" fmla="*/ 210 w 395"/>
              <a:gd name="T21" fmla="*/ 385 h 395"/>
              <a:gd name="T22" fmla="*/ 234 w 395"/>
              <a:gd name="T23" fmla="*/ 395 h 395"/>
              <a:gd name="T24" fmla="*/ 257 w 395"/>
              <a:gd name="T25" fmla="*/ 385 h 395"/>
              <a:gd name="T26" fmla="*/ 385 w 395"/>
              <a:gd name="T27" fmla="*/ 257 h 395"/>
              <a:gd name="T28" fmla="*/ 395 w 395"/>
              <a:gd name="T29" fmla="*/ 234 h 395"/>
              <a:gd name="T30" fmla="*/ 385 w 395"/>
              <a:gd name="T31" fmla="*/ 210 h 395"/>
              <a:gd name="T32" fmla="*/ 107 w 395"/>
              <a:gd name="T33" fmla="*/ 107 h 395"/>
              <a:gd name="T34" fmla="*/ 83 w 395"/>
              <a:gd name="T35" fmla="*/ 117 h 395"/>
              <a:gd name="T36" fmla="*/ 60 w 395"/>
              <a:gd name="T37" fmla="*/ 107 h 395"/>
              <a:gd name="T38" fmla="*/ 50 w 395"/>
              <a:gd name="T39" fmla="*/ 83 h 395"/>
              <a:gd name="T40" fmla="*/ 60 w 395"/>
              <a:gd name="T41" fmla="*/ 60 h 395"/>
              <a:gd name="T42" fmla="*/ 83 w 395"/>
              <a:gd name="T43" fmla="*/ 50 h 395"/>
              <a:gd name="T44" fmla="*/ 107 w 395"/>
              <a:gd name="T45" fmla="*/ 60 h 395"/>
              <a:gd name="T46" fmla="*/ 117 w 395"/>
              <a:gd name="T47" fmla="*/ 83 h 395"/>
              <a:gd name="T48" fmla="*/ 107 w 395"/>
              <a:gd name="T49" fmla="*/ 107 h 395"/>
              <a:gd name="T50" fmla="*/ 107 w 395"/>
              <a:gd name="T51" fmla="*/ 107 h 395"/>
              <a:gd name="T52" fmla="*/ 107 w 395"/>
              <a:gd name="T53" fmla="*/ 10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395">
                <a:moveTo>
                  <a:pt x="385" y="210"/>
                </a:moveTo>
                <a:cubicBezTo>
                  <a:pt x="199" y="24"/>
                  <a:pt x="199" y="24"/>
                  <a:pt x="199" y="24"/>
                </a:cubicBezTo>
                <a:cubicBezTo>
                  <a:pt x="192" y="17"/>
                  <a:pt x="183" y="12"/>
                  <a:pt x="172" y="7"/>
                </a:cubicBezTo>
                <a:cubicBezTo>
                  <a:pt x="161" y="2"/>
                  <a:pt x="151" y="0"/>
                  <a:pt x="14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7" y="3"/>
                  <a:pt x="10" y="10"/>
                </a:cubicBezTo>
                <a:cubicBezTo>
                  <a:pt x="3" y="17"/>
                  <a:pt x="0" y="24"/>
                  <a:pt x="0" y="3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51"/>
                  <a:pt x="2" y="161"/>
                  <a:pt x="7" y="172"/>
                </a:cubicBezTo>
                <a:cubicBezTo>
                  <a:pt x="12" y="183"/>
                  <a:pt x="17" y="192"/>
                  <a:pt x="24" y="199"/>
                </a:cubicBezTo>
                <a:cubicBezTo>
                  <a:pt x="210" y="385"/>
                  <a:pt x="210" y="385"/>
                  <a:pt x="210" y="385"/>
                </a:cubicBezTo>
                <a:cubicBezTo>
                  <a:pt x="217" y="392"/>
                  <a:pt x="224" y="395"/>
                  <a:pt x="234" y="395"/>
                </a:cubicBezTo>
                <a:cubicBezTo>
                  <a:pt x="243" y="395"/>
                  <a:pt x="251" y="392"/>
                  <a:pt x="257" y="385"/>
                </a:cubicBezTo>
                <a:cubicBezTo>
                  <a:pt x="385" y="257"/>
                  <a:pt x="385" y="257"/>
                  <a:pt x="385" y="257"/>
                </a:cubicBezTo>
                <a:cubicBezTo>
                  <a:pt x="392" y="251"/>
                  <a:pt x="395" y="243"/>
                  <a:pt x="395" y="234"/>
                </a:cubicBezTo>
                <a:cubicBezTo>
                  <a:pt x="395" y="225"/>
                  <a:pt x="392" y="217"/>
                  <a:pt x="385" y="210"/>
                </a:cubicBezTo>
                <a:close/>
                <a:moveTo>
                  <a:pt x="107" y="107"/>
                </a:moveTo>
                <a:cubicBezTo>
                  <a:pt x="101" y="114"/>
                  <a:pt x="93" y="117"/>
                  <a:pt x="83" y="117"/>
                </a:cubicBezTo>
                <a:cubicBezTo>
                  <a:pt x="74" y="117"/>
                  <a:pt x="66" y="114"/>
                  <a:pt x="60" y="107"/>
                </a:cubicBezTo>
                <a:cubicBezTo>
                  <a:pt x="53" y="100"/>
                  <a:pt x="50" y="93"/>
                  <a:pt x="50" y="83"/>
                </a:cubicBezTo>
                <a:cubicBezTo>
                  <a:pt x="50" y="74"/>
                  <a:pt x="53" y="66"/>
                  <a:pt x="60" y="60"/>
                </a:cubicBezTo>
                <a:cubicBezTo>
                  <a:pt x="66" y="53"/>
                  <a:pt x="74" y="50"/>
                  <a:pt x="83" y="50"/>
                </a:cubicBezTo>
                <a:cubicBezTo>
                  <a:pt x="93" y="50"/>
                  <a:pt x="101" y="53"/>
                  <a:pt x="107" y="60"/>
                </a:cubicBezTo>
                <a:cubicBezTo>
                  <a:pt x="114" y="66"/>
                  <a:pt x="117" y="74"/>
                  <a:pt x="117" y="83"/>
                </a:cubicBezTo>
                <a:cubicBezTo>
                  <a:pt x="117" y="93"/>
                  <a:pt x="114" y="100"/>
                  <a:pt x="107" y="107"/>
                </a:cubicBezTo>
                <a:close/>
                <a:moveTo>
                  <a:pt x="107" y="107"/>
                </a:moveTo>
                <a:cubicBezTo>
                  <a:pt x="107" y="107"/>
                  <a:pt x="107" y="107"/>
                  <a:pt x="107" y="107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06" y="4812060"/>
            <a:ext cx="662878" cy="6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8288000" cy="10287000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80000">
                <a:srgbClr val="88AE8C">
                  <a:alpha val="80000"/>
                </a:srgbClr>
              </a:gs>
              <a:gs pos="51000">
                <a:srgbClr val="4A6D78">
                  <a:alpha val="93000"/>
                </a:srgbClr>
              </a:gs>
              <a:gs pos="0">
                <a:srgbClr val="002060">
                  <a:alpha val="80000"/>
                </a:srgbClr>
              </a:gs>
              <a:gs pos="100000">
                <a:schemeClr val="accent1">
                  <a:lumMod val="30000"/>
                  <a:lumOff val="70000"/>
                  <a:alpha val="6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6094" y="4420225"/>
            <a:ext cx="13131223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ORGANIZACIÓN </a:t>
            </a:r>
            <a:r>
              <a:rPr lang="en-US" sz="5400" dirty="0">
                <a:solidFill>
                  <a:schemeClr val="accent1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de la </a:t>
            </a:r>
            <a:r>
              <a:rPr lang="en-US" sz="8800" dirty="0">
                <a:solidFill>
                  <a:schemeClr val="accent4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EBR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70935" y="2942923"/>
            <a:ext cx="1346127" cy="1255630"/>
            <a:chOff x="250825" y="8145463"/>
            <a:chExt cx="1889125" cy="176212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Freeform 181"/>
            <p:cNvSpPr>
              <a:spLocks noEditPoints="1"/>
            </p:cNvSpPr>
            <p:nvPr/>
          </p:nvSpPr>
          <p:spPr bwMode="auto">
            <a:xfrm>
              <a:off x="376238" y="8145463"/>
              <a:ext cx="504825" cy="501650"/>
            </a:xfrm>
            <a:custGeom>
              <a:avLst/>
              <a:gdLst>
                <a:gd name="T0" fmla="*/ 67 w 134"/>
                <a:gd name="T1" fmla="*/ 133 h 133"/>
                <a:gd name="T2" fmla="*/ 114 w 134"/>
                <a:gd name="T3" fmla="*/ 114 h 133"/>
                <a:gd name="T4" fmla="*/ 134 w 134"/>
                <a:gd name="T5" fmla="*/ 67 h 133"/>
                <a:gd name="T6" fmla="*/ 114 w 134"/>
                <a:gd name="T7" fmla="*/ 20 h 133"/>
                <a:gd name="T8" fmla="*/ 67 w 134"/>
                <a:gd name="T9" fmla="*/ 0 h 133"/>
                <a:gd name="T10" fmla="*/ 20 w 134"/>
                <a:gd name="T11" fmla="*/ 20 h 133"/>
                <a:gd name="T12" fmla="*/ 0 w 134"/>
                <a:gd name="T13" fmla="*/ 67 h 133"/>
                <a:gd name="T14" fmla="*/ 20 w 134"/>
                <a:gd name="T15" fmla="*/ 114 h 133"/>
                <a:gd name="T16" fmla="*/ 67 w 134"/>
                <a:gd name="T17" fmla="*/ 133 h 133"/>
                <a:gd name="T18" fmla="*/ 67 w 134"/>
                <a:gd name="T19" fmla="*/ 133 h 133"/>
                <a:gd name="T20" fmla="*/ 67 w 134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86" y="133"/>
                    <a:pt x="101" y="127"/>
                    <a:pt x="114" y="114"/>
                  </a:cubicBezTo>
                  <a:cubicBezTo>
                    <a:pt x="127" y="101"/>
                    <a:pt x="134" y="85"/>
                    <a:pt x="134" y="67"/>
                  </a:cubicBezTo>
                  <a:cubicBezTo>
                    <a:pt x="134" y="48"/>
                    <a:pt x="127" y="33"/>
                    <a:pt x="114" y="20"/>
                  </a:cubicBezTo>
                  <a:cubicBezTo>
                    <a:pt x="101" y="7"/>
                    <a:pt x="86" y="0"/>
                    <a:pt x="67" y="0"/>
                  </a:cubicBezTo>
                  <a:cubicBezTo>
                    <a:pt x="49" y="0"/>
                    <a:pt x="33" y="7"/>
                    <a:pt x="20" y="20"/>
                  </a:cubicBezTo>
                  <a:cubicBezTo>
                    <a:pt x="7" y="33"/>
                    <a:pt x="0" y="48"/>
                    <a:pt x="0" y="67"/>
                  </a:cubicBezTo>
                  <a:cubicBezTo>
                    <a:pt x="0" y="85"/>
                    <a:pt x="7" y="101"/>
                    <a:pt x="20" y="114"/>
                  </a:cubicBezTo>
                  <a:cubicBezTo>
                    <a:pt x="33" y="127"/>
                    <a:pt x="49" y="133"/>
                    <a:pt x="67" y="133"/>
                  </a:cubicBezTo>
                  <a:close/>
                  <a:moveTo>
                    <a:pt x="67" y="133"/>
                  </a:moveTo>
                  <a:cubicBezTo>
                    <a:pt x="67" y="133"/>
                    <a:pt x="67" y="133"/>
                    <a:pt x="67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82"/>
            <p:cNvSpPr>
              <a:spLocks noEditPoints="1"/>
            </p:cNvSpPr>
            <p:nvPr/>
          </p:nvSpPr>
          <p:spPr bwMode="auto">
            <a:xfrm>
              <a:off x="817563" y="8399463"/>
              <a:ext cx="754063" cy="754063"/>
            </a:xfrm>
            <a:custGeom>
              <a:avLst/>
              <a:gdLst>
                <a:gd name="T0" fmla="*/ 30 w 200"/>
                <a:gd name="T1" fmla="*/ 171 h 200"/>
                <a:gd name="T2" fmla="*/ 100 w 200"/>
                <a:gd name="T3" fmla="*/ 200 h 200"/>
                <a:gd name="T4" fmla="*/ 171 w 200"/>
                <a:gd name="T5" fmla="*/ 171 h 200"/>
                <a:gd name="T6" fmla="*/ 200 w 200"/>
                <a:gd name="T7" fmla="*/ 100 h 200"/>
                <a:gd name="T8" fmla="*/ 171 w 200"/>
                <a:gd name="T9" fmla="*/ 29 h 200"/>
                <a:gd name="T10" fmla="*/ 100 w 200"/>
                <a:gd name="T11" fmla="*/ 0 h 200"/>
                <a:gd name="T12" fmla="*/ 30 w 200"/>
                <a:gd name="T13" fmla="*/ 29 h 200"/>
                <a:gd name="T14" fmla="*/ 0 w 200"/>
                <a:gd name="T15" fmla="*/ 100 h 200"/>
                <a:gd name="T16" fmla="*/ 30 w 200"/>
                <a:gd name="T17" fmla="*/ 171 h 200"/>
                <a:gd name="T18" fmla="*/ 30 w 200"/>
                <a:gd name="T19" fmla="*/ 171 h 200"/>
                <a:gd name="T20" fmla="*/ 30 w 200"/>
                <a:gd name="T21" fmla="*/ 17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30" y="171"/>
                  </a:moveTo>
                  <a:cubicBezTo>
                    <a:pt x="49" y="190"/>
                    <a:pt x="73" y="200"/>
                    <a:pt x="100" y="200"/>
                  </a:cubicBezTo>
                  <a:cubicBezTo>
                    <a:pt x="128" y="200"/>
                    <a:pt x="152" y="190"/>
                    <a:pt x="171" y="171"/>
                  </a:cubicBezTo>
                  <a:cubicBezTo>
                    <a:pt x="191" y="151"/>
                    <a:pt x="200" y="127"/>
                    <a:pt x="200" y="100"/>
                  </a:cubicBezTo>
                  <a:cubicBezTo>
                    <a:pt x="200" y="72"/>
                    <a:pt x="191" y="49"/>
                    <a:pt x="171" y="29"/>
                  </a:cubicBezTo>
                  <a:cubicBezTo>
                    <a:pt x="152" y="10"/>
                    <a:pt x="128" y="0"/>
                    <a:pt x="100" y="0"/>
                  </a:cubicBezTo>
                  <a:cubicBezTo>
                    <a:pt x="73" y="0"/>
                    <a:pt x="49" y="10"/>
                    <a:pt x="30" y="29"/>
                  </a:cubicBezTo>
                  <a:cubicBezTo>
                    <a:pt x="10" y="49"/>
                    <a:pt x="0" y="72"/>
                    <a:pt x="0" y="100"/>
                  </a:cubicBezTo>
                  <a:cubicBezTo>
                    <a:pt x="0" y="127"/>
                    <a:pt x="10" y="151"/>
                    <a:pt x="30" y="171"/>
                  </a:cubicBezTo>
                  <a:close/>
                  <a:moveTo>
                    <a:pt x="30" y="171"/>
                  </a:moveTo>
                  <a:cubicBezTo>
                    <a:pt x="30" y="171"/>
                    <a:pt x="30" y="171"/>
                    <a:pt x="30" y="1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83"/>
            <p:cNvSpPr>
              <a:spLocks noEditPoints="1"/>
            </p:cNvSpPr>
            <p:nvPr/>
          </p:nvSpPr>
          <p:spPr bwMode="auto">
            <a:xfrm>
              <a:off x="1511300" y="8145463"/>
              <a:ext cx="501650" cy="501650"/>
            </a:xfrm>
            <a:custGeom>
              <a:avLst/>
              <a:gdLst>
                <a:gd name="T0" fmla="*/ 66 w 133"/>
                <a:gd name="T1" fmla="*/ 133 h 133"/>
                <a:gd name="T2" fmla="*/ 114 w 133"/>
                <a:gd name="T3" fmla="*/ 114 h 133"/>
                <a:gd name="T4" fmla="*/ 133 w 133"/>
                <a:gd name="T5" fmla="*/ 67 h 133"/>
                <a:gd name="T6" fmla="*/ 114 w 133"/>
                <a:gd name="T7" fmla="*/ 20 h 133"/>
                <a:gd name="T8" fmla="*/ 66 w 133"/>
                <a:gd name="T9" fmla="*/ 0 h 133"/>
                <a:gd name="T10" fmla="*/ 19 w 133"/>
                <a:gd name="T11" fmla="*/ 20 h 133"/>
                <a:gd name="T12" fmla="*/ 0 w 133"/>
                <a:gd name="T13" fmla="*/ 67 h 133"/>
                <a:gd name="T14" fmla="*/ 19 w 133"/>
                <a:gd name="T15" fmla="*/ 114 h 133"/>
                <a:gd name="T16" fmla="*/ 66 w 133"/>
                <a:gd name="T17" fmla="*/ 133 h 133"/>
                <a:gd name="T18" fmla="*/ 66 w 133"/>
                <a:gd name="T19" fmla="*/ 133 h 133"/>
                <a:gd name="T20" fmla="*/ 66 w 133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33">
                  <a:moveTo>
                    <a:pt x="66" y="133"/>
                  </a:moveTo>
                  <a:cubicBezTo>
                    <a:pt x="85" y="133"/>
                    <a:pt x="101" y="127"/>
                    <a:pt x="114" y="114"/>
                  </a:cubicBezTo>
                  <a:cubicBezTo>
                    <a:pt x="127" y="101"/>
                    <a:pt x="133" y="85"/>
                    <a:pt x="133" y="67"/>
                  </a:cubicBezTo>
                  <a:cubicBezTo>
                    <a:pt x="133" y="48"/>
                    <a:pt x="127" y="33"/>
                    <a:pt x="114" y="20"/>
                  </a:cubicBezTo>
                  <a:cubicBezTo>
                    <a:pt x="101" y="7"/>
                    <a:pt x="85" y="0"/>
                    <a:pt x="66" y="0"/>
                  </a:cubicBezTo>
                  <a:cubicBezTo>
                    <a:pt x="48" y="0"/>
                    <a:pt x="32" y="7"/>
                    <a:pt x="19" y="20"/>
                  </a:cubicBezTo>
                  <a:cubicBezTo>
                    <a:pt x="6" y="33"/>
                    <a:pt x="0" y="48"/>
                    <a:pt x="0" y="67"/>
                  </a:cubicBezTo>
                  <a:cubicBezTo>
                    <a:pt x="0" y="85"/>
                    <a:pt x="6" y="101"/>
                    <a:pt x="19" y="114"/>
                  </a:cubicBezTo>
                  <a:cubicBezTo>
                    <a:pt x="32" y="127"/>
                    <a:pt x="48" y="133"/>
                    <a:pt x="66" y="133"/>
                  </a:cubicBezTo>
                  <a:close/>
                  <a:moveTo>
                    <a:pt x="66" y="133"/>
                  </a:moveTo>
                  <a:cubicBezTo>
                    <a:pt x="66" y="133"/>
                    <a:pt x="66" y="133"/>
                    <a:pt x="66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4"/>
            <p:cNvSpPr>
              <a:spLocks noEditPoints="1"/>
            </p:cNvSpPr>
            <p:nvPr/>
          </p:nvSpPr>
          <p:spPr bwMode="auto">
            <a:xfrm>
              <a:off x="1555750" y="8647113"/>
              <a:ext cx="584200" cy="506413"/>
            </a:xfrm>
            <a:custGeom>
              <a:avLst/>
              <a:gdLst>
                <a:gd name="T0" fmla="*/ 122 w 155"/>
                <a:gd name="T1" fmla="*/ 0 h 134"/>
                <a:gd name="T2" fmla="*/ 111 w 155"/>
                <a:gd name="T3" fmla="*/ 6 h 134"/>
                <a:gd name="T4" fmla="*/ 85 w 155"/>
                <a:gd name="T5" fmla="*/ 17 h 134"/>
                <a:gd name="T6" fmla="*/ 54 w 155"/>
                <a:gd name="T7" fmla="*/ 23 h 134"/>
                <a:gd name="T8" fmla="*/ 20 w 155"/>
                <a:gd name="T9" fmla="*/ 17 h 134"/>
                <a:gd name="T10" fmla="*/ 21 w 155"/>
                <a:gd name="T11" fmla="*/ 34 h 134"/>
                <a:gd name="T12" fmla="*/ 0 w 155"/>
                <a:gd name="T13" fmla="*/ 101 h 134"/>
                <a:gd name="T14" fmla="*/ 69 w 155"/>
                <a:gd name="T15" fmla="*/ 134 h 134"/>
                <a:gd name="T16" fmla="*/ 104 w 155"/>
                <a:gd name="T17" fmla="*/ 134 h 134"/>
                <a:gd name="T18" fmla="*/ 140 w 155"/>
                <a:gd name="T19" fmla="*/ 123 h 134"/>
                <a:gd name="T20" fmla="*/ 155 w 155"/>
                <a:gd name="T21" fmla="*/ 93 h 134"/>
                <a:gd name="T22" fmla="*/ 122 w 155"/>
                <a:gd name="T23" fmla="*/ 0 h 134"/>
                <a:gd name="T24" fmla="*/ 122 w 155"/>
                <a:gd name="T25" fmla="*/ 0 h 134"/>
                <a:gd name="T26" fmla="*/ 122 w 155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22" y="0"/>
                  </a:moveTo>
                  <a:cubicBezTo>
                    <a:pt x="121" y="0"/>
                    <a:pt x="117" y="2"/>
                    <a:pt x="111" y="6"/>
                  </a:cubicBezTo>
                  <a:cubicBezTo>
                    <a:pt x="104" y="10"/>
                    <a:pt x="96" y="13"/>
                    <a:pt x="85" y="17"/>
                  </a:cubicBezTo>
                  <a:cubicBezTo>
                    <a:pt x="75" y="21"/>
                    <a:pt x="65" y="23"/>
                    <a:pt x="54" y="23"/>
                  </a:cubicBezTo>
                  <a:cubicBezTo>
                    <a:pt x="43" y="23"/>
                    <a:pt x="31" y="21"/>
                    <a:pt x="20" y="17"/>
                  </a:cubicBezTo>
                  <a:cubicBezTo>
                    <a:pt x="21" y="23"/>
                    <a:pt x="21" y="29"/>
                    <a:pt x="21" y="34"/>
                  </a:cubicBezTo>
                  <a:cubicBezTo>
                    <a:pt x="21" y="58"/>
                    <a:pt x="14" y="80"/>
                    <a:pt x="0" y="101"/>
                  </a:cubicBezTo>
                  <a:cubicBezTo>
                    <a:pt x="28" y="101"/>
                    <a:pt x="51" y="113"/>
                    <a:pt x="69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18" y="134"/>
                    <a:pt x="130" y="130"/>
                    <a:pt x="140" y="123"/>
                  </a:cubicBezTo>
                  <a:cubicBezTo>
                    <a:pt x="150" y="116"/>
                    <a:pt x="155" y="106"/>
                    <a:pt x="155" y="93"/>
                  </a:cubicBezTo>
                  <a:cubicBezTo>
                    <a:pt x="155" y="31"/>
                    <a:pt x="144" y="0"/>
                    <a:pt x="122" y="0"/>
                  </a:cubicBezTo>
                  <a:close/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85"/>
            <p:cNvSpPr>
              <a:spLocks noEditPoints="1"/>
            </p:cNvSpPr>
            <p:nvPr/>
          </p:nvSpPr>
          <p:spPr bwMode="auto">
            <a:xfrm>
              <a:off x="504825" y="9088438"/>
              <a:ext cx="1382713" cy="819150"/>
            </a:xfrm>
            <a:custGeom>
              <a:avLst/>
              <a:gdLst>
                <a:gd name="T0" fmla="*/ 362 w 367"/>
                <a:gd name="T1" fmla="*/ 94 h 217"/>
                <a:gd name="T2" fmla="*/ 355 w 367"/>
                <a:gd name="T3" fmla="*/ 66 h 217"/>
                <a:gd name="T4" fmla="*/ 344 w 367"/>
                <a:gd name="T5" fmla="*/ 41 h 217"/>
                <a:gd name="T6" fmla="*/ 328 w 367"/>
                <a:gd name="T7" fmla="*/ 19 h 217"/>
                <a:gd name="T8" fmla="*/ 306 w 367"/>
                <a:gd name="T9" fmla="*/ 5 h 217"/>
                <a:gd name="T10" fmla="*/ 277 w 367"/>
                <a:gd name="T11" fmla="*/ 0 h 217"/>
                <a:gd name="T12" fmla="*/ 265 w 367"/>
                <a:gd name="T13" fmla="*/ 6 h 217"/>
                <a:gd name="T14" fmla="*/ 246 w 367"/>
                <a:gd name="T15" fmla="*/ 18 h 217"/>
                <a:gd name="T16" fmla="*/ 218 w 367"/>
                <a:gd name="T17" fmla="*/ 31 h 217"/>
                <a:gd name="T18" fmla="*/ 183 w 367"/>
                <a:gd name="T19" fmla="*/ 37 h 217"/>
                <a:gd name="T20" fmla="*/ 148 w 367"/>
                <a:gd name="T21" fmla="*/ 31 h 217"/>
                <a:gd name="T22" fmla="*/ 120 w 367"/>
                <a:gd name="T23" fmla="*/ 18 h 217"/>
                <a:gd name="T24" fmla="*/ 101 w 367"/>
                <a:gd name="T25" fmla="*/ 6 h 217"/>
                <a:gd name="T26" fmla="*/ 90 w 367"/>
                <a:gd name="T27" fmla="*/ 0 h 217"/>
                <a:gd name="T28" fmla="*/ 61 w 367"/>
                <a:gd name="T29" fmla="*/ 5 h 217"/>
                <a:gd name="T30" fmla="*/ 39 w 367"/>
                <a:gd name="T31" fmla="*/ 19 h 217"/>
                <a:gd name="T32" fmla="*/ 22 w 367"/>
                <a:gd name="T33" fmla="*/ 41 h 217"/>
                <a:gd name="T34" fmla="*/ 11 w 367"/>
                <a:gd name="T35" fmla="*/ 66 h 217"/>
                <a:gd name="T36" fmla="*/ 4 w 367"/>
                <a:gd name="T37" fmla="*/ 94 h 217"/>
                <a:gd name="T38" fmla="*/ 1 w 367"/>
                <a:gd name="T39" fmla="*/ 123 h 217"/>
                <a:gd name="T40" fmla="*/ 0 w 367"/>
                <a:gd name="T41" fmla="*/ 150 h 217"/>
                <a:gd name="T42" fmla="*/ 19 w 367"/>
                <a:gd name="T43" fmla="*/ 199 h 217"/>
                <a:gd name="T44" fmla="*/ 69 w 367"/>
                <a:gd name="T45" fmla="*/ 217 h 217"/>
                <a:gd name="T46" fmla="*/ 297 w 367"/>
                <a:gd name="T47" fmla="*/ 217 h 217"/>
                <a:gd name="T48" fmla="*/ 348 w 367"/>
                <a:gd name="T49" fmla="*/ 199 h 217"/>
                <a:gd name="T50" fmla="*/ 367 w 367"/>
                <a:gd name="T51" fmla="*/ 150 h 217"/>
                <a:gd name="T52" fmla="*/ 366 w 367"/>
                <a:gd name="T53" fmla="*/ 123 h 217"/>
                <a:gd name="T54" fmla="*/ 362 w 367"/>
                <a:gd name="T55" fmla="*/ 94 h 217"/>
                <a:gd name="T56" fmla="*/ 362 w 367"/>
                <a:gd name="T57" fmla="*/ 94 h 217"/>
                <a:gd name="T58" fmla="*/ 362 w 367"/>
                <a:gd name="T59" fmla="*/ 9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17">
                  <a:moveTo>
                    <a:pt x="362" y="94"/>
                  </a:moveTo>
                  <a:cubicBezTo>
                    <a:pt x="360" y="84"/>
                    <a:pt x="358" y="75"/>
                    <a:pt x="355" y="66"/>
                  </a:cubicBezTo>
                  <a:cubicBezTo>
                    <a:pt x="353" y="57"/>
                    <a:pt x="349" y="49"/>
                    <a:pt x="344" y="41"/>
                  </a:cubicBezTo>
                  <a:cubicBezTo>
                    <a:pt x="339" y="32"/>
                    <a:pt x="334" y="25"/>
                    <a:pt x="328" y="19"/>
                  </a:cubicBezTo>
                  <a:cubicBezTo>
                    <a:pt x="322" y="14"/>
                    <a:pt x="314" y="9"/>
                    <a:pt x="306" y="5"/>
                  </a:cubicBezTo>
                  <a:cubicBezTo>
                    <a:pt x="297" y="2"/>
                    <a:pt x="287" y="0"/>
                    <a:pt x="277" y="0"/>
                  </a:cubicBezTo>
                  <a:cubicBezTo>
                    <a:pt x="275" y="0"/>
                    <a:pt x="271" y="2"/>
                    <a:pt x="265" y="6"/>
                  </a:cubicBezTo>
                  <a:cubicBezTo>
                    <a:pt x="260" y="10"/>
                    <a:pt x="253" y="14"/>
                    <a:pt x="246" y="18"/>
                  </a:cubicBezTo>
                  <a:cubicBezTo>
                    <a:pt x="239" y="23"/>
                    <a:pt x="230" y="27"/>
                    <a:pt x="218" y="31"/>
                  </a:cubicBezTo>
                  <a:cubicBezTo>
                    <a:pt x="207" y="35"/>
                    <a:pt x="195" y="37"/>
                    <a:pt x="183" y="37"/>
                  </a:cubicBezTo>
                  <a:cubicBezTo>
                    <a:pt x="171" y="37"/>
                    <a:pt x="160" y="35"/>
                    <a:pt x="148" y="31"/>
                  </a:cubicBezTo>
                  <a:cubicBezTo>
                    <a:pt x="136" y="27"/>
                    <a:pt x="127" y="23"/>
                    <a:pt x="120" y="18"/>
                  </a:cubicBezTo>
                  <a:cubicBezTo>
                    <a:pt x="113" y="14"/>
                    <a:pt x="107" y="10"/>
                    <a:pt x="101" y="6"/>
                  </a:cubicBezTo>
                  <a:cubicBezTo>
                    <a:pt x="95" y="2"/>
                    <a:pt x="92" y="0"/>
                    <a:pt x="90" y="0"/>
                  </a:cubicBezTo>
                  <a:cubicBezTo>
                    <a:pt x="79" y="0"/>
                    <a:pt x="70" y="2"/>
                    <a:pt x="61" y="5"/>
                  </a:cubicBezTo>
                  <a:cubicBezTo>
                    <a:pt x="52" y="9"/>
                    <a:pt x="45" y="14"/>
                    <a:pt x="39" y="19"/>
                  </a:cubicBezTo>
                  <a:cubicBezTo>
                    <a:pt x="33" y="25"/>
                    <a:pt x="27" y="32"/>
                    <a:pt x="22" y="41"/>
                  </a:cubicBezTo>
                  <a:cubicBezTo>
                    <a:pt x="18" y="49"/>
                    <a:pt x="14" y="57"/>
                    <a:pt x="11" y="66"/>
                  </a:cubicBezTo>
                  <a:cubicBezTo>
                    <a:pt x="8" y="75"/>
                    <a:pt x="6" y="84"/>
                    <a:pt x="4" y="94"/>
                  </a:cubicBezTo>
                  <a:cubicBezTo>
                    <a:pt x="2" y="104"/>
                    <a:pt x="1" y="114"/>
                    <a:pt x="1" y="123"/>
                  </a:cubicBezTo>
                  <a:cubicBezTo>
                    <a:pt x="0" y="131"/>
                    <a:pt x="0" y="140"/>
                    <a:pt x="0" y="150"/>
                  </a:cubicBezTo>
                  <a:cubicBezTo>
                    <a:pt x="0" y="171"/>
                    <a:pt x="6" y="187"/>
                    <a:pt x="19" y="199"/>
                  </a:cubicBezTo>
                  <a:cubicBezTo>
                    <a:pt x="31" y="211"/>
                    <a:pt x="48" y="217"/>
                    <a:pt x="69" y="217"/>
                  </a:cubicBezTo>
                  <a:cubicBezTo>
                    <a:pt x="297" y="217"/>
                    <a:pt x="297" y="217"/>
                    <a:pt x="297" y="217"/>
                  </a:cubicBezTo>
                  <a:cubicBezTo>
                    <a:pt x="318" y="217"/>
                    <a:pt x="335" y="211"/>
                    <a:pt x="348" y="199"/>
                  </a:cubicBezTo>
                  <a:cubicBezTo>
                    <a:pt x="360" y="187"/>
                    <a:pt x="367" y="171"/>
                    <a:pt x="367" y="150"/>
                  </a:cubicBezTo>
                  <a:cubicBezTo>
                    <a:pt x="367" y="140"/>
                    <a:pt x="367" y="131"/>
                    <a:pt x="366" y="123"/>
                  </a:cubicBezTo>
                  <a:cubicBezTo>
                    <a:pt x="365" y="114"/>
                    <a:pt x="364" y="104"/>
                    <a:pt x="362" y="94"/>
                  </a:cubicBezTo>
                  <a:close/>
                  <a:moveTo>
                    <a:pt x="362" y="94"/>
                  </a:moveTo>
                  <a:cubicBezTo>
                    <a:pt x="362" y="94"/>
                    <a:pt x="362" y="94"/>
                    <a:pt x="362" y="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86"/>
            <p:cNvSpPr>
              <a:spLocks noEditPoints="1"/>
            </p:cNvSpPr>
            <p:nvPr/>
          </p:nvSpPr>
          <p:spPr bwMode="auto">
            <a:xfrm>
              <a:off x="250825" y="8647113"/>
              <a:ext cx="585788" cy="506413"/>
            </a:xfrm>
            <a:custGeom>
              <a:avLst/>
              <a:gdLst>
                <a:gd name="T0" fmla="*/ 155 w 155"/>
                <a:gd name="T1" fmla="*/ 101 h 134"/>
                <a:gd name="T2" fmla="*/ 133 w 155"/>
                <a:gd name="T3" fmla="*/ 34 h 134"/>
                <a:gd name="T4" fmla="*/ 135 w 155"/>
                <a:gd name="T5" fmla="*/ 17 h 134"/>
                <a:gd name="T6" fmla="*/ 100 w 155"/>
                <a:gd name="T7" fmla="*/ 23 h 134"/>
                <a:gd name="T8" fmla="*/ 69 w 155"/>
                <a:gd name="T9" fmla="*/ 17 h 134"/>
                <a:gd name="T10" fmla="*/ 44 w 155"/>
                <a:gd name="T11" fmla="*/ 6 h 134"/>
                <a:gd name="T12" fmla="*/ 32 w 155"/>
                <a:gd name="T13" fmla="*/ 0 h 134"/>
                <a:gd name="T14" fmla="*/ 0 w 155"/>
                <a:gd name="T15" fmla="*/ 93 h 134"/>
                <a:gd name="T16" fmla="*/ 15 w 155"/>
                <a:gd name="T17" fmla="*/ 123 h 134"/>
                <a:gd name="T18" fmla="*/ 51 w 155"/>
                <a:gd name="T19" fmla="*/ 134 h 134"/>
                <a:gd name="T20" fmla="*/ 86 w 155"/>
                <a:gd name="T21" fmla="*/ 134 h 134"/>
                <a:gd name="T22" fmla="*/ 155 w 155"/>
                <a:gd name="T23" fmla="*/ 101 h 134"/>
                <a:gd name="T24" fmla="*/ 155 w 155"/>
                <a:gd name="T25" fmla="*/ 101 h 134"/>
                <a:gd name="T26" fmla="*/ 155 w 155"/>
                <a:gd name="T27" fmla="*/ 10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55" y="101"/>
                  </a:moveTo>
                  <a:cubicBezTo>
                    <a:pt x="141" y="80"/>
                    <a:pt x="133" y="58"/>
                    <a:pt x="133" y="34"/>
                  </a:cubicBezTo>
                  <a:cubicBezTo>
                    <a:pt x="133" y="29"/>
                    <a:pt x="134" y="23"/>
                    <a:pt x="135" y="17"/>
                  </a:cubicBezTo>
                  <a:cubicBezTo>
                    <a:pt x="123" y="21"/>
                    <a:pt x="112" y="23"/>
                    <a:pt x="100" y="23"/>
                  </a:cubicBezTo>
                  <a:cubicBezTo>
                    <a:pt x="90" y="23"/>
                    <a:pt x="80" y="21"/>
                    <a:pt x="69" y="17"/>
                  </a:cubicBezTo>
                  <a:cubicBezTo>
                    <a:pt x="59" y="13"/>
                    <a:pt x="50" y="10"/>
                    <a:pt x="44" y="6"/>
                  </a:cubicBezTo>
                  <a:cubicBezTo>
                    <a:pt x="37" y="2"/>
                    <a:pt x="33" y="0"/>
                    <a:pt x="32" y="0"/>
                  </a:cubicBezTo>
                  <a:cubicBezTo>
                    <a:pt x="11" y="0"/>
                    <a:pt x="0" y="31"/>
                    <a:pt x="0" y="93"/>
                  </a:cubicBezTo>
                  <a:cubicBezTo>
                    <a:pt x="0" y="106"/>
                    <a:pt x="5" y="116"/>
                    <a:pt x="15" y="123"/>
                  </a:cubicBezTo>
                  <a:cubicBezTo>
                    <a:pt x="24" y="130"/>
                    <a:pt x="36" y="134"/>
                    <a:pt x="51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103" y="113"/>
                    <a:pt x="126" y="101"/>
                    <a:pt x="155" y="101"/>
                  </a:cubicBezTo>
                  <a:close/>
                  <a:moveTo>
                    <a:pt x="155" y="101"/>
                  </a:moveTo>
                  <a:cubicBezTo>
                    <a:pt x="155" y="101"/>
                    <a:pt x="155" y="101"/>
                    <a:pt x="155" y="1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62746" y="6000320"/>
            <a:ext cx="10432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“La Educación Básica está destinada a favorecer el desarrollo integral del estudiante, el despliegue de sus potencialidades y el desarrollo de capacidades, conocimientos, actitudes y valores fundamentales que la persona debe poseer para actuar adecuada y eficazmente en los diversos ámbitos de la sociedad”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2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0"/>
            <a:ext cx="8919526" cy="10287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4" idx="2"/>
          </p:cNvCxnSpPr>
          <p:nvPr/>
        </p:nvCxnSpPr>
        <p:spPr>
          <a:xfrm rot="10800000">
            <a:off x="2245660" y="5674659"/>
            <a:ext cx="5587223" cy="2584448"/>
          </a:xfrm>
          <a:prstGeom prst="bentConnector3">
            <a:avLst/>
          </a:prstGeom>
          <a:ln w="825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2"/>
          </p:cNvCxnSpPr>
          <p:nvPr/>
        </p:nvCxnSpPr>
        <p:spPr>
          <a:xfrm rot="10800000" flipV="1">
            <a:off x="2312894" y="1775181"/>
            <a:ext cx="5519991" cy="2662348"/>
          </a:xfrm>
          <a:prstGeom prst="bentConnector3">
            <a:avLst/>
          </a:prstGeom>
          <a:ln w="825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205317" y="5017143"/>
            <a:ext cx="5669280" cy="1"/>
          </a:xfrm>
          <a:prstGeom prst="line">
            <a:avLst/>
          </a:prstGeom>
          <a:ln w="825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53" b="13553"/>
          <a:stretch>
            <a:fillRect/>
          </a:stretch>
        </p:blipFill>
        <p:spPr>
          <a:xfrm>
            <a:off x="8869363" y="0"/>
            <a:ext cx="9418637" cy="10287000"/>
          </a:xfrm>
        </p:spPr>
      </p:pic>
      <p:sp>
        <p:nvSpPr>
          <p:cNvPr id="6" name="Rectangle 5"/>
          <p:cNvSpPr/>
          <p:nvPr/>
        </p:nvSpPr>
        <p:spPr>
          <a:xfrm>
            <a:off x="8869363" y="0"/>
            <a:ext cx="9418637" cy="10287000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832884" y="738702"/>
            <a:ext cx="2072957" cy="2072957"/>
            <a:chOff x="4403013" y="1127442"/>
            <a:chExt cx="2072957" cy="2072957"/>
          </a:xfrm>
        </p:grpSpPr>
        <p:sp>
          <p:nvSpPr>
            <p:cNvPr id="8" name="Oval 7"/>
            <p:cNvSpPr/>
            <p:nvPr/>
          </p:nvSpPr>
          <p:spPr>
            <a:xfrm>
              <a:off x="4403013" y="1127442"/>
              <a:ext cx="2072957" cy="207295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25091" y="1249520"/>
              <a:ext cx="1828800" cy="1828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32883" y="3980665"/>
            <a:ext cx="2072957" cy="2072957"/>
            <a:chOff x="4403013" y="1127442"/>
            <a:chExt cx="2072957" cy="2072957"/>
          </a:xfrm>
        </p:grpSpPr>
        <p:sp>
          <p:nvSpPr>
            <p:cNvPr id="11" name="Oval 10"/>
            <p:cNvSpPr/>
            <p:nvPr/>
          </p:nvSpPr>
          <p:spPr>
            <a:xfrm>
              <a:off x="4403013" y="1127442"/>
              <a:ext cx="2072957" cy="207295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25091" y="1249520"/>
              <a:ext cx="1828800" cy="1828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32882" y="7222628"/>
            <a:ext cx="2072957" cy="2072957"/>
            <a:chOff x="4403013" y="1127442"/>
            <a:chExt cx="2072957" cy="2072957"/>
          </a:xfrm>
        </p:grpSpPr>
        <p:sp>
          <p:nvSpPr>
            <p:cNvPr id="14" name="Oval 13"/>
            <p:cNvSpPr/>
            <p:nvPr/>
          </p:nvSpPr>
          <p:spPr>
            <a:xfrm>
              <a:off x="4403013" y="1127442"/>
              <a:ext cx="2072957" cy="207295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25091" y="1249520"/>
              <a:ext cx="1828800" cy="1828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98348" y="1501942"/>
            <a:ext cx="942024" cy="546475"/>
            <a:chOff x="4387850" y="2384425"/>
            <a:chExt cx="9512300" cy="5518151"/>
          </a:xfr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sp>
          <p:nvSpPr>
            <p:cNvPr id="17" name="Freeform 491"/>
            <p:cNvSpPr>
              <a:spLocks noEditPoints="1"/>
            </p:cNvSpPr>
            <p:nvPr/>
          </p:nvSpPr>
          <p:spPr bwMode="auto">
            <a:xfrm>
              <a:off x="6305550" y="5221288"/>
              <a:ext cx="5676900" cy="2681288"/>
            </a:xfrm>
            <a:custGeom>
              <a:avLst/>
              <a:gdLst>
                <a:gd name="T0" fmla="*/ 756 w 1512"/>
                <a:gd name="T1" fmla="*/ 232 h 714"/>
                <a:gd name="T2" fmla="*/ 0 w 1512"/>
                <a:gd name="T3" fmla="*/ 0 h 714"/>
                <a:gd name="T4" fmla="*/ 0 w 1512"/>
                <a:gd name="T5" fmla="*/ 388 h 714"/>
                <a:gd name="T6" fmla="*/ 756 w 1512"/>
                <a:gd name="T7" fmla="*/ 714 h 714"/>
                <a:gd name="T8" fmla="*/ 1512 w 1512"/>
                <a:gd name="T9" fmla="*/ 388 h 714"/>
                <a:gd name="T10" fmla="*/ 1512 w 1512"/>
                <a:gd name="T11" fmla="*/ 384 h 714"/>
                <a:gd name="T12" fmla="*/ 1512 w 1512"/>
                <a:gd name="T13" fmla="*/ 0 h 714"/>
                <a:gd name="T14" fmla="*/ 756 w 1512"/>
                <a:gd name="T15" fmla="*/ 232 h 714"/>
                <a:gd name="T16" fmla="*/ 756 w 1512"/>
                <a:gd name="T17" fmla="*/ 232 h 714"/>
                <a:gd name="T18" fmla="*/ 756 w 1512"/>
                <a:gd name="T19" fmla="*/ 23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14">
                  <a:moveTo>
                    <a:pt x="756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568"/>
                    <a:pt x="339" y="714"/>
                    <a:pt x="756" y="714"/>
                  </a:cubicBezTo>
                  <a:cubicBezTo>
                    <a:pt x="1174" y="714"/>
                    <a:pt x="1512" y="568"/>
                    <a:pt x="1512" y="388"/>
                  </a:cubicBezTo>
                  <a:cubicBezTo>
                    <a:pt x="1512" y="387"/>
                    <a:pt x="1512" y="386"/>
                    <a:pt x="1512" y="384"/>
                  </a:cubicBezTo>
                  <a:cubicBezTo>
                    <a:pt x="1512" y="0"/>
                    <a:pt x="1512" y="0"/>
                    <a:pt x="1512" y="0"/>
                  </a:cubicBezTo>
                  <a:lnTo>
                    <a:pt x="756" y="232"/>
                  </a:lnTo>
                  <a:close/>
                  <a:moveTo>
                    <a:pt x="756" y="232"/>
                  </a:moveTo>
                  <a:cubicBezTo>
                    <a:pt x="756" y="232"/>
                    <a:pt x="756" y="232"/>
                    <a:pt x="756" y="232"/>
                  </a:cubicBezTo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92"/>
            <p:cNvSpPr>
              <a:spLocks noEditPoints="1"/>
            </p:cNvSpPr>
            <p:nvPr/>
          </p:nvSpPr>
          <p:spPr bwMode="auto">
            <a:xfrm>
              <a:off x="4387850" y="2384425"/>
              <a:ext cx="9512300" cy="4764088"/>
            </a:xfrm>
            <a:custGeom>
              <a:avLst/>
              <a:gdLst>
                <a:gd name="T0" fmla="*/ 0 w 2534"/>
                <a:gd name="T1" fmla="*/ 487 h 1268"/>
                <a:gd name="T2" fmla="*/ 270 w 2534"/>
                <a:gd name="T3" fmla="*/ 584 h 1268"/>
                <a:gd name="T4" fmla="*/ 293 w 2534"/>
                <a:gd name="T5" fmla="*/ 535 h 1268"/>
                <a:gd name="T6" fmla="*/ 392 w 2534"/>
                <a:gd name="T7" fmla="*/ 526 h 1268"/>
                <a:gd name="T8" fmla="*/ 406 w 2534"/>
                <a:gd name="T9" fmla="*/ 541 h 1268"/>
                <a:gd name="T10" fmla="*/ 321 w 2534"/>
                <a:gd name="T11" fmla="*/ 561 h 1268"/>
                <a:gd name="T12" fmla="*/ 309 w 2534"/>
                <a:gd name="T13" fmla="*/ 598 h 1268"/>
                <a:gd name="T14" fmla="*/ 145 w 2534"/>
                <a:gd name="T15" fmla="*/ 1196 h 1268"/>
                <a:gd name="T16" fmla="*/ 385 w 2534"/>
                <a:gd name="T17" fmla="*/ 1196 h 1268"/>
                <a:gd name="T18" fmla="*/ 417 w 2534"/>
                <a:gd name="T19" fmla="*/ 659 h 1268"/>
                <a:gd name="T20" fmla="*/ 417 w 2534"/>
                <a:gd name="T21" fmla="*/ 614 h 1268"/>
                <a:gd name="T22" fmla="*/ 595 w 2534"/>
                <a:gd name="T23" fmla="*/ 574 h 1268"/>
                <a:gd name="T24" fmla="*/ 583 w 2534"/>
                <a:gd name="T25" fmla="*/ 605 h 1268"/>
                <a:gd name="T26" fmla="*/ 449 w 2534"/>
                <a:gd name="T27" fmla="*/ 648 h 1268"/>
                <a:gd name="T28" fmla="*/ 511 w 2534"/>
                <a:gd name="T29" fmla="*/ 670 h 1268"/>
                <a:gd name="T30" fmla="*/ 1267 w 2534"/>
                <a:gd name="T31" fmla="*/ 903 h 1268"/>
                <a:gd name="T32" fmla="*/ 2023 w 2534"/>
                <a:gd name="T33" fmla="*/ 670 h 1268"/>
                <a:gd name="T34" fmla="*/ 2534 w 2534"/>
                <a:gd name="T35" fmla="*/ 487 h 1268"/>
                <a:gd name="T36" fmla="*/ 1267 w 2534"/>
                <a:gd name="T37" fmla="*/ 0 h 1268"/>
                <a:gd name="T38" fmla="*/ 0 w 2534"/>
                <a:gd name="T39" fmla="*/ 487 h 1268"/>
                <a:gd name="T40" fmla="*/ 0 w 2534"/>
                <a:gd name="T41" fmla="*/ 487 h 1268"/>
                <a:gd name="T42" fmla="*/ 0 w 2534"/>
                <a:gd name="T43" fmla="*/ 487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4" h="1268">
                  <a:moveTo>
                    <a:pt x="0" y="487"/>
                  </a:moveTo>
                  <a:cubicBezTo>
                    <a:pt x="270" y="584"/>
                    <a:pt x="270" y="584"/>
                    <a:pt x="270" y="584"/>
                  </a:cubicBezTo>
                  <a:cubicBezTo>
                    <a:pt x="293" y="535"/>
                    <a:pt x="293" y="535"/>
                    <a:pt x="293" y="535"/>
                  </a:cubicBezTo>
                  <a:cubicBezTo>
                    <a:pt x="392" y="526"/>
                    <a:pt x="392" y="526"/>
                    <a:pt x="392" y="526"/>
                  </a:cubicBezTo>
                  <a:cubicBezTo>
                    <a:pt x="406" y="541"/>
                    <a:pt x="406" y="541"/>
                    <a:pt x="406" y="541"/>
                  </a:cubicBezTo>
                  <a:cubicBezTo>
                    <a:pt x="321" y="561"/>
                    <a:pt x="321" y="561"/>
                    <a:pt x="321" y="561"/>
                  </a:cubicBezTo>
                  <a:cubicBezTo>
                    <a:pt x="309" y="598"/>
                    <a:pt x="309" y="598"/>
                    <a:pt x="309" y="598"/>
                  </a:cubicBezTo>
                  <a:cubicBezTo>
                    <a:pt x="309" y="598"/>
                    <a:pt x="117" y="1000"/>
                    <a:pt x="145" y="1196"/>
                  </a:cubicBezTo>
                  <a:cubicBezTo>
                    <a:pt x="145" y="1196"/>
                    <a:pt x="265" y="1268"/>
                    <a:pt x="385" y="1196"/>
                  </a:cubicBezTo>
                  <a:cubicBezTo>
                    <a:pt x="417" y="659"/>
                    <a:pt x="417" y="659"/>
                    <a:pt x="417" y="659"/>
                  </a:cubicBezTo>
                  <a:cubicBezTo>
                    <a:pt x="417" y="614"/>
                    <a:pt x="417" y="614"/>
                    <a:pt x="417" y="614"/>
                  </a:cubicBezTo>
                  <a:cubicBezTo>
                    <a:pt x="595" y="574"/>
                    <a:pt x="595" y="574"/>
                    <a:pt x="595" y="574"/>
                  </a:cubicBezTo>
                  <a:cubicBezTo>
                    <a:pt x="583" y="605"/>
                    <a:pt x="583" y="605"/>
                    <a:pt x="583" y="605"/>
                  </a:cubicBezTo>
                  <a:cubicBezTo>
                    <a:pt x="449" y="648"/>
                    <a:pt x="449" y="648"/>
                    <a:pt x="449" y="648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1267" y="903"/>
                    <a:pt x="1267" y="903"/>
                    <a:pt x="1267" y="903"/>
                  </a:cubicBezTo>
                  <a:cubicBezTo>
                    <a:pt x="2023" y="670"/>
                    <a:pt x="2023" y="670"/>
                    <a:pt x="2023" y="670"/>
                  </a:cubicBezTo>
                  <a:cubicBezTo>
                    <a:pt x="2534" y="487"/>
                    <a:pt x="2534" y="487"/>
                    <a:pt x="2534" y="487"/>
                  </a:cubicBezTo>
                  <a:cubicBezTo>
                    <a:pt x="1267" y="0"/>
                    <a:pt x="1267" y="0"/>
                    <a:pt x="1267" y="0"/>
                  </a:cubicBezTo>
                  <a:lnTo>
                    <a:pt x="0" y="487"/>
                  </a:lnTo>
                  <a:close/>
                  <a:moveTo>
                    <a:pt x="0" y="487"/>
                  </a:moveTo>
                  <a:cubicBezTo>
                    <a:pt x="0" y="487"/>
                    <a:pt x="0" y="487"/>
                    <a:pt x="0" y="487"/>
                  </a:cubicBezTo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49495" y="4709973"/>
            <a:ext cx="639729" cy="614339"/>
            <a:chOff x="-1936750" y="3030538"/>
            <a:chExt cx="1639887" cy="1574801"/>
          </a:xfr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sp>
          <p:nvSpPr>
            <p:cNvPr id="20" name="Freeform 407"/>
            <p:cNvSpPr>
              <a:spLocks noEditPoints="1"/>
            </p:cNvSpPr>
            <p:nvPr/>
          </p:nvSpPr>
          <p:spPr bwMode="auto">
            <a:xfrm>
              <a:off x="-1558925" y="3771901"/>
              <a:ext cx="506412" cy="833438"/>
            </a:xfrm>
            <a:custGeom>
              <a:avLst/>
              <a:gdLst>
                <a:gd name="T0" fmla="*/ 100 w 134"/>
                <a:gd name="T1" fmla="*/ 3 h 221"/>
                <a:gd name="T2" fmla="*/ 100 w 134"/>
                <a:gd name="T3" fmla="*/ 154 h 221"/>
                <a:gd name="T4" fmla="*/ 90 w 134"/>
                <a:gd name="T5" fmla="*/ 178 h 221"/>
                <a:gd name="T6" fmla="*/ 67 w 134"/>
                <a:gd name="T7" fmla="*/ 188 h 221"/>
                <a:gd name="T8" fmla="*/ 44 w 134"/>
                <a:gd name="T9" fmla="*/ 178 h 221"/>
                <a:gd name="T10" fmla="*/ 34 w 134"/>
                <a:gd name="T11" fmla="*/ 154 h 221"/>
                <a:gd name="T12" fmla="*/ 29 w 134"/>
                <a:gd name="T13" fmla="*/ 143 h 221"/>
                <a:gd name="T14" fmla="*/ 17 w 134"/>
                <a:gd name="T15" fmla="*/ 138 h 221"/>
                <a:gd name="T16" fmla="*/ 5 w 134"/>
                <a:gd name="T17" fmla="*/ 143 h 221"/>
                <a:gd name="T18" fmla="*/ 0 w 134"/>
                <a:gd name="T19" fmla="*/ 154 h 221"/>
                <a:gd name="T20" fmla="*/ 20 w 134"/>
                <a:gd name="T21" fmla="*/ 201 h 221"/>
                <a:gd name="T22" fmla="*/ 67 w 134"/>
                <a:gd name="T23" fmla="*/ 221 h 221"/>
                <a:gd name="T24" fmla="*/ 114 w 134"/>
                <a:gd name="T25" fmla="*/ 201 h 221"/>
                <a:gd name="T26" fmla="*/ 134 w 134"/>
                <a:gd name="T27" fmla="*/ 154 h 221"/>
                <a:gd name="T28" fmla="*/ 134 w 134"/>
                <a:gd name="T29" fmla="*/ 3 h 221"/>
                <a:gd name="T30" fmla="*/ 117 w 134"/>
                <a:gd name="T31" fmla="*/ 0 h 221"/>
                <a:gd name="T32" fmla="*/ 100 w 134"/>
                <a:gd name="T33" fmla="*/ 3 h 221"/>
                <a:gd name="T34" fmla="*/ 100 w 134"/>
                <a:gd name="T35" fmla="*/ 3 h 221"/>
                <a:gd name="T36" fmla="*/ 100 w 134"/>
                <a:gd name="T37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221">
                  <a:moveTo>
                    <a:pt x="100" y="3"/>
                  </a:moveTo>
                  <a:cubicBezTo>
                    <a:pt x="100" y="154"/>
                    <a:pt x="100" y="154"/>
                    <a:pt x="100" y="154"/>
                  </a:cubicBezTo>
                  <a:cubicBezTo>
                    <a:pt x="100" y="163"/>
                    <a:pt x="97" y="171"/>
                    <a:pt x="90" y="178"/>
                  </a:cubicBezTo>
                  <a:cubicBezTo>
                    <a:pt x="83" y="184"/>
                    <a:pt x="76" y="188"/>
                    <a:pt x="67" y="188"/>
                  </a:cubicBezTo>
                  <a:cubicBezTo>
                    <a:pt x="58" y="188"/>
                    <a:pt x="50" y="184"/>
                    <a:pt x="44" y="178"/>
                  </a:cubicBezTo>
                  <a:cubicBezTo>
                    <a:pt x="37" y="171"/>
                    <a:pt x="34" y="163"/>
                    <a:pt x="34" y="154"/>
                  </a:cubicBezTo>
                  <a:cubicBezTo>
                    <a:pt x="34" y="150"/>
                    <a:pt x="32" y="146"/>
                    <a:pt x="29" y="143"/>
                  </a:cubicBezTo>
                  <a:cubicBezTo>
                    <a:pt x="25" y="139"/>
                    <a:pt x="21" y="138"/>
                    <a:pt x="17" y="138"/>
                  </a:cubicBezTo>
                  <a:cubicBezTo>
                    <a:pt x="12" y="138"/>
                    <a:pt x="8" y="139"/>
                    <a:pt x="5" y="143"/>
                  </a:cubicBezTo>
                  <a:cubicBezTo>
                    <a:pt x="2" y="146"/>
                    <a:pt x="0" y="150"/>
                    <a:pt x="0" y="154"/>
                  </a:cubicBezTo>
                  <a:cubicBezTo>
                    <a:pt x="0" y="172"/>
                    <a:pt x="7" y="188"/>
                    <a:pt x="20" y="201"/>
                  </a:cubicBezTo>
                  <a:cubicBezTo>
                    <a:pt x="33" y="215"/>
                    <a:pt x="49" y="221"/>
                    <a:pt x="67" y="221"/>
                  </a:cubicBezTo>
                  <a:cubicBezTo>
                    <a:pt x="85" y="221"/>
                    <a:pt x="101" y="215"/>
                    <a:pt x="114" y="201"/>
                  </a:cubicBezTo>
                  <a:cubicBezTo>
                    <a:pt x="127" y="188"/>
                    <a:pt x="134" y="172"/>
                    <a:pt x="134" y="15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28" y="1"/>
                    <a:pt x="122" y="0"/>
                    <a:pt x="117" y="0"/>
                  </a:cubicBezTo>
                  <a:cubicBezTo>
                    <a:pt x="112" y="0"/>
                    <a:pt x="106" y="1"/>
                    <a:pt x="100" y="3"/>
                  </a:cubicBezTo>
                  <a:close/>
                  <a:moveTo>
                    <a:pt x="100" y="3"/>
                  </a:moveTo>
                  <a:cubicBezTo>
                    <a:pt x="100" y="3"/>
                    <a:pt x="100" y="3"/>
                    <a:pt x="100" y="3"/>
                  </a:cubicBezTo>
                </a:path>
              </a:pathLst>
            </a:cu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08"/>
            <p:cNvSpPr>
              <a:spLocks noEditPoints="1"/>
            </p:cNvSpPr>
            <p:nvPr/>
          </p:nvSpPr>
          <p:spPr bwMode="auto">
            <a:xfrm>
              <a:off x="-1181100" y="3030538"/>
              <a:ext cx="128587" cy="158750"/>
            </a:xfrm>
            <a:custGeom>
              <a:avLst/>
              <a:gdLst>
                <a:gd name="T0" fmla="*/ 34 w 34"/>
                <a:gd name="T1" fmla="*/ 42 h 42"/>
                <a:gd name="T2" fmla="*/ 34 w 34"/>
                <a:gd name="T3" fmla="*/ 17 h 42"/>
                <a:gd name="T4" fmla="*/ 29 w 34"/>
                <a:gd name="T5" fmla="*/ 5 h 42"/>
                <a:gd name="T6" fmla="*/ 17 w 34"/>
                <a:gd name="T7" fmla="*/ 0 h 42"/>
                <a:gd name="T8" fmla="*/ 5 w 34"/>
                <a:gd name="T9" fmla="*/ 5 h 42"/>
                <a:gd name="T10" fmla="*/ 0 w 34"/>
                <a:gd name="T11" fmla="*/ 17 h 42"/>
                <a:gd name="T12" fmla="*/ 0 w 34"/>
                <a:gd name="T13" fmla="*/ 42 h 42"/>
                <a:gd name="T14" fmla="*/ 17 w 34"/>
                <a:gd name="T15" fmla="*/ 42 h 42"/>
                <a:gd name="T16" fmla="*/ 34 w 34"/>
                <a:gd name="T17" fmla="*/ 42 h 42"/>
                <a:gd name="T18" fmla="*/ 34 w 34"/>
                <a:gd name="T19" fmla="*/ 42 h 42"/>
                <a:gd name="T20" fmla="*/ 34 w 34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2">
                  <a:moveTo>
                    <a:pt x="34" y="42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2" y="8"/>
                    <a:pt x="29" y="5"/>
                  </a:cubicBezTo>
                  <a:cubicBezTo>
                    <a:pt x="25" y="2"/>
                    <a:pt x="21" y="0"/>
                    <a:pt x="17" y="0"/>
                  </a:cubicBezTo>
                  <a:cubicBezTo>
                    <a:pt x="12" y="0"/>
                    <a:pt x="9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2"/>
                    <a:pt x="13" y="42"/>
                    <a:pt x="17" y="42"/>
                  </a:cubicBezTo>
                  <a:cubicBezTo>
                    <a:pt x="21" y="42"/>
                    <a:pt x="26" y="42"/>
                    <a:pt x="34" y="42"/>
                  </a:cubicBezTo>
                  <a:close/>
                  <a:moveTo>
                    <a:pt x="34" y="42"/>
                  </a:moveTo>
                  <a:cubicBezTo>
                    <a:pt x="34" y="42"/>
                    <a:pt x="34" y="42"/>
                    <a:pt x="3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09"/>
            <p:cNvSpPr>
              <a:spLocks noEditPoints="1"/>
            </p:cNvSpPr>
            <p:nvPr/>
          </p:nvSpPr>
          <p:spPr bwMode="auto">
            <a:xfrm>
              <a:off x="-1936750" y="3219451"/>
              <a:ext cx="1639887" cy="722313"/>
            </a:xfrm>
            <a:custGeom>
              <a:avLst/>
              <a:gdLst>
                <a:gd name="T0" fmla="*/ 434 w 434"/>
                <a:gd name="T1" fmla="*/ 154 h 191"/>
                <a:gd name="T2" fmla="*/ 403 w 434"/>
                <a:gd name="T3" fmla="*/ 89 h 191"/>
                <a:gd name="T4" fmla="*/ 353 w 434"/>
                <a:gd name="T5" fmla="*/ 40 h 191"/>
                <a:gd name="T6" fmla="*/ 288 w 434"/>
                <a:gd name="T7" fmla="*/ 10 h 191"/>
                <a:gd name="T8" fmla="*/ 217 w 434"/>
                <a:gd name="T9" fmla="*/ 0 h 191"/>
                <a:gd name="T10" fmla="*/ 123 w 434"/>
                <a:gd name="T11" fmla="*/ 18 h 191"/>
                <a:gd name="T12" fmla="*/ 45 w 434"/>
                <a:gd name="T13" fmla="*/ 71 h 191"/>
                <a:gd name="T14" fmla="*/ 0 w 434"/>
                <a:gd name="T15" fmla="*/ 154 h 191"/>
                <a:gd name="T16" fmla="*/ 0 w 434"/>
                <a:gd name="T17" fmla="*/ 156 h 191"/>
                <a:gd name="T18" fmla="*/ 2 w 434"/>
                <a:gd name="T19" fmla="*/ 162 h 191"/>
                <a:gd name="T20" fmla="*/ 8 w 434"/>
                <a:gd name="T21" fmla="*/ 165 h 191"/>
                <a:gd name="T22" fmla="*/ 14 w 434"/>
                <a:gd name="T23" fmla="*/ 162 h 191"/>
                <a:gd name="T24" fmla="*/ 39 w 434"/>
                <a:gd name="T25" fmla="*/ 144 h 191"/>
                <a:gd name="T26" fmla="*/ 65 w 434"/>
                <a:gd name="T27" fmla="*/ 138 h 191"/>
                <a:gd name="T28" fmla="*/ 99 w 434"/>
                <a:gd name="T29" fmla="*/ 148 h 191"/>
                <a:gd name="T30" fmla="*/ 125 w 434"/>
                <a:gd name="T31" fmla="*/ 173 h 191"/>
                <a:gd name="T32" fmla="*/ 130 w 434"/>
                <a:gd name="T33" fmla="*/ 180 h 191"/>
                <a:gd name="T34" fmla="*/ 134 w 434"/>
                <a:gd name="T35" fmla="*/ 186 h 191"/>
                <a:gd name="T36" fmla="*/ 141 w 434"/>
                <a:gd name="T37" fmla="*/ 191 h 191"/>
                <a:gd name="T38" fmla="*/ 149 w 434"/>
                <a:gd name="T39" fmla="*/ 186 h 191"/>
                <a:gd name="T40" fmla="*/ 152 w 434"/>
                <a:gd name="T41" fmla="*/ 180 h 191"/>
                <a:gd name="T42" fmla="*/ 157 w 434"/>
                <a:gd name="T43" fmla="*/ 173 h 191"/>
                <a:gd name="T44" fmla="*/ 184 w 434"/>
                <a:gd name="T45" fmla="*/ 148 h 191"/>
                <a:gd name="T46" fmla="*/ 217 w 434"/>
                <a:gd name="T47" fmla="*/ 138 h 191"/>
                <a:gd name="T48" fmla="*/ 250 w 434"/>
                <a:gd name="T49" fmla="*/ 148 h 191"/>
                <a:gd name="T50" fmla="*/ 277 w 434"/>
                <a:gd name="T51" fmla="*/ 173 h 191"/>
                <a:gd name="T52" fmla="*/ 281 w 434"/>
                <a:gd name="T53" fmla="*/ 180 h 191"/>
                <a:gd name="T54" fmla="*/ 285 w 434"/>
                <a:gd name="T55" fmla="*/ 186 h 191"/>
                <a:gd name="T56" fmla="*/ 293 w 434"/>
                <a:gd name="T57" fmla="*/ 191 h 191"/>
                <a:gd name="T58" fmla="*/ 300 w 434"/>
                <a:gd name="T59" fmla="*/ 186 h 191"/>
                <a:gd name="T60" fmla="*/ 304 w 434"/>
                <a:gd name="T61" fmla="*/ 180 h 191"/>
                <a:gd name="T62" fmla="*/ 308 w 434"/>
                <a:gd name="T63" fmla="*/ 173 h 191"/>
                <a:gd name="T64" fmla="*/ 335 w 434"/>
                <a:gd name="T65" fmla="*/ 148 h 191"/>
                <a:gd name="T66" fmla="*/ 369 w 434"/>
                <a:gd name="T67" fmla="*/ 138 h 191"/>
                <a:gd name="T68" fmla="*/ 395 w 434"/>
                <a:gd name="T69" fmla="*/ 144 h 191"/>
                <a:gd name="T70" fmla="*/ 420 w 434"/>
                <a:gd name="T71" fmla="*/ 162 h 191"/>
                <a:gd name="T72" fmla="*/ 426 w 434"/>
                <a:gd name="T73" fmla="*/ 165 h 191"/>
                <a:gd name="T74" fmla="*/ 431 w 434"/>
                <a:gd name="T75" fmla="*/ 162 h 191"/>
                <a:gd name="T76" fmla="*/ 434 w 434"/>
                <a:gd name="T77" fmla="*/ 156 h 191"/>
                <a:gd name="T78" fmla="*/ 434 w 434"/>
                <a:gd name="T79" fmla="*/ 154 h 191"/>
                <a:gd name="T80" fmla="*/ 434 w 434"/>
                <a:gd name="T81" fmla="*/ 154 h 191"/>
                <a:gd name="T82" fmla="*/ 434 w 434"/>
                <a:gd name="T83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4" h="191">
                  <a:moveTo>
                    <a:pt x="434" y="154"/>
                  </a:moveTo>
                  <a:cubicBezTo>
                    <a:pt x="428" y="130"/>
                    <a:pt x="418" y="109"/>
                    <a:pt x="403" y="89"/>
                  </a:cubicBezTo>
                  <a:cubicBezTo>
                    <a:pt x="389" y="69"/>
                    <a:pt x="372" y="53"/>
                    <a:pt x="353" y="40"/>
                  </a:cubicBezTo>
                  <a:cubicBezTo>
                    <a:pt x="333" y="27"/>
                    <a:pt x="312" y="17"/>
                    <a:pt x="288" y="10"/>
                  </a:cubicBezTo>
                  <a:cubicBezTo>
                    <a:pt x="265" y="4"/>
                    <a:pt x="241" y="0"/>
                    <a:pt x="217" y="0"/>
                  </a:cubicBezTo>
                  <a:cubicBezTo>
                    <a:pt x="184" y="0"/>
                    <a:pt x="153" y="6"/>
                    <a:pt x="123" y="18"/>
                  </a:cubicBezTo>
                  <a:cubicBezTo>
                    <a:pt x="93" y="30"/>
                    <a:pt x="67" y="47"/>
                    <a:pt x="45" y="71"/>
                  </a:cubicBezTo>
                  <a:cubicBezTo>
                    <a:pt x="23" y="95"/>
                    <a:pt x="8" y="123"/>
                    <a:pt x="0" y="154"/>
                  </a:cubicBezTo>
                  <a:cubicBezTo>
                    <a:pt x="0" y="155"/>
                    <a:pt x="0" y="155"/>
                    <a:pt x="0" y="156"/>
                  </a:cubicBezTo>
                  <a:cubicBezTo>
                    <a:pt x="0" y="158"/>
                    <a:pt x="1" y="160"/>
                    <a:pt x="2" y="162"/>
                  </a:cubicBezTo>
                  <a:cubicBezTo>
                    <a:pt x="4" y="164"/>
                    <a:pt x="6" y="165"/>
                    <a:pt x="8" y="165"/>
                  </a:cubicBezTo>
                  <a:cubicBezTo>
                    <a:pt x="10" y="165"/>
                    <a:pt x="12" y="164"/>
                    <a:pt x="14" y="162"/>
                  </a:cubicBezTo>
                  <a:cubicBezTo>
                    <a:pt x="23" y="154"/>
                    <a:pt x="31" y="148"/>
                    <a:pt x="39" y="144"/>
                  </a:cubicBezTo>
                  <a:cubicBezTo>
                    <a:pt x="46" y="140"/>
                    <a:pt x="55" y="138"/>
                    <a:pt x="65" y="138"/>
                  </a:cubicBezTo>
                  <a:cubicBezTo>
                    <a:pt x="77" y="138"/>
                    <a:pt x="88" y="141"/>
                    <a:pt x="99" y="148"/>
                  </a:cubicBezTo>
                  <a:cubicBezTo>
                    <a:pt x="109" y="154"/>
                    <a:pt x="118" y="162"/>
                    <a:pt x="125" y="173"/>
                  </a:cubicBezTo>
                  <a:cubicBezTo>
                    <a:pt x="127" y="175"/>
                    <a:pt x="128" y="177"/>
                    <a:pt x="130" y="180"/>
                  </a:cubicBezTo>
                  <a:cubicBezTo>
                    <a:pt x="132" y="183"/>
                    <a:pt x="133" y="185"/>
                    <a:pt x="134" y="186"/>
                  </a:cubicBezTo>
                  <a:cubicBezTo>
                    <a:pt x="136" y="189"/>
                    <a:pt x="138" y="191"/>
                    <a:pt x="141" y="191"/>
                  </a:cubicBezTo>
                  <a:cubicBezTo>
                    <a:pt x="144" y="191"/>
                    <a:pt x="147" y="189"/>
                    <a:pt x="149" y="186"/>
                  </a:cubicBezTo>
                  <a:cubicBezTo>
                    <a:pt x="149" y="185"/>
                    <a:pt x="151" y="183"/>
                    <a:pt x="152" y="180"/>
                  </a:cubicBezTo>
                  <a:cubicBezTo>
                    <a:pt x="154" y="177"/>
                    <a:pt x="156" y="175"/>
                    <a:pt x="157" y="173"/>
                  </a:cubicBezTo>
                  <a:cubicBezTo>
                    <a:pt x="164" y="162"/>
                    <a:pt x="173" y="154"/>
                    <a:pt x="184" y="148"/>
                  </a:cubicBezTo>
                  <a:cubicBezTo>
                    <a:pt x="194" y="141"/>
                    <a:pt x="205" y="138"/>
                    <a:pt x="217" y="138"/>
                  </a:cubicBezTo>
                  <a:cubicBezTo>
                    <a:pt x="229" y="138"/>
                    <a:pt x="240" y="141"/>
                    <a:pt x="250" y="148"/>
                  </a:cubicBezTo>
                  <a:cubicBezTo>
                    <a:pt x="261" y="154"/>
                    <a:pt x="269" y="162"/>
                    <a:pt x="277" y="173"/>
                  </a:cubicBezTo>
                  <a:cubicBezTo>
                    <a:pt x="278" y="175"/>
                    <a:pt x="280" y="177"/>
                    <a:pt x="281" y="180"/>
                  </a:cubicBezTo>
                  <a:cubicBezTo>
                    <a:pt x="283" y="183"/>
                    <a:pt x="285" y="185"/>
                    <a:pt x="285" y="186"/>
                  </a:cubicBezTo>
                  <a:cubicBezTo>
                    <a:pt x="287" y="189"/>
                    <a:pt x="290" y="191"/>
                    <a:pt x="293" y="191"/>
                  </a:cubicBezTo>
                  <a:cubicBezTo>
                    <a:pt x="296" y="191"/>
                    <a:pt x="298" y="189"/>
                    <a:pt x="300" y="186"/>
                  </a:cubicBezTo>
                  <a:cubicBezTo>
                    <a:pt x="301" y="185"/>
                    <a:pt x="302" y="183"/>
                    <a:pt x="304" y="180"/>
                  </a:cubicBezTo>
                  <a:cubicBezTo>
                    <a:pt x="306" y="177"/>
                    <a:pt x="307" y="175"/>
                    <a:pt x="308" y="173"/>
                  </a:cubicBezTo>
                  <a:cubicBezTo>
                    <a:pt x="316" y="162"/>
                    <a:pt x="325" y="154"/>
                    <a:pt x="335" y="148"/>
                  </a:cubicBezTo>
                  <a:cubicBezTo>
                    <a:pt x="346" y="141"/>
                    <a:pt x="357" y="138"/>
                    <a:pt x="369" y="138"/>
                  </a:cubicBezTo>
                  <a:cubicBezTo>
                    <a:pt x="379" y="138"/>
                    <a:pt x="388" y="140"/>
                    <a:pt x="395" y="144"/>
                  </a:cubicBezTo>
                  <a:cubicBezTo>
                    <a:pt x="403" y="148"/>
                    <a:pt x="411" y="154"/>
                    <a:pt x="420" y="162"/>
                  </a:cubicBezTo>
                  <a:cubicBezTo>
                    <a:pt x="422" y="164"/>
                    <a:pt x="424" y="165"/>
                    <a:pt x="426" y="165"/>
                  </a:cubicBezTo>
                  <a:cubicBezTo>
                    <a:pt x="428" y="165"/>
                    <a:pt x="430" y="164"/>
                    <a:pt x="431" y="162"/>
                  </a:cubicBezTo>
                  <a:cubicBezTo>
                    <a:pt x="433" y="160"/>
                    <a:pt x="434" y="158"/>
                    <a:pt x="434" y="156"/>
                  </a:cubicBezTo>
                  <a:cubicBezTo>
                    <a:pt x="434" y="155"/>
                    <a:pt x="434" y="155"/>
                    <a:pt x="434" y="154"/>
                  </a:cubicBezTo>
                  <a:close/>
                  <a:moveTo>
                    <a:pt x="434" y="154"/>
                  </a:moveTo>
                  <a:cubicBezTo>
                    <a:pt x="434" y="154"/>
                    <a:pt x="434" y="154"/>
                    <a:pt x="434" y="154"/>
                  </a:cubicBezTo>
                </a:path>
              </a:pathLst>
            </a:cu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413"/>
          <p:cNvSpPr>
            <a:spLocks noEditPoints="1"/>
          </p:cNvSpPr>
          <p:nvPr/>
        </p:nvSpPr>
        <p:spPr bwMode="auto">
          <a:xfrm>
            <a:off x="8561368" y="7991526"/>
            <a:ext cx="639110" cy="588947"/>
          </a:xfrm>
          <a:custGeom>
            <a:avLst/>
            <a:gdLst>
              <a:gd name="T0" fmla="*/ 427 w 434"/>
              <a:gd name="T1" fmla="*/ 74 h 400"/>
              <a:gd name="T2" fmla="*/ 409 w 434"/>
              <a:gd name="T3" fmla="*/ 67 h 400"/>
              <a:gd name="T4" fmla="*/ 334 w 434"/>
              <a:gd name="T5" fmla="*/ 67 h 400"/>
              <a:gd name="T6" fmla="*/ 334 w 434"/>
              <a:gd name="T7" fmla="*/ 42 h 400"/>
              <a:gd name="T8" fmla="*/ 321 w 434"/>
              <a:gd name="T9" fmla="*/ 12 h 400"/>
              <a:gd name="T10" fmla="*/ 292 w 434"/>
              <a:gd name="T11" fmla="*/ 0 h 400"/>
              <a:gd name="T12" fmla="*/ 142 w 434"/>
              <a:gd name="T13" fmla="*/ 0 h 400"/>
              <a:gd name="T14" fmla="*/ 112 w 434"/>
              <a:gd name="T15" fmla="*/ 12 h 400"/>
              <a:gd name="T16" fmla="*/ 100 w 434"/>
              <a:gd name="T17" fmla="*/ 42 h 400"/>
              <a:gd name="T18" fmla="*/ 100 w 434"/>
              <a:gd name="T19" fmla="*/ 67 h 400"/>
              <a:gd name="T20" fmla="*/ 25 w 434"/>
              <a:gd name="T21" fmla="*/ 67 h 400"/>
              <a:gd name="T22" fmla="*/ 7 w 434"/>
              <a:gd name="T23" fmla="*/ 74 h 400"/>
              <a:gd name="T24" fmla="*/ 0 w 434"/>
              <a:gd name="T25" fmla="*/ 92 h 400"/>
              <a:gd name="T26" fmla="*/ 0 w 434"/>
              <a:gd name="T27" fmla="*/ 125 h 400"/>
              <a:gd name="T28" fmla="*/ 11 w 434"/>
              <a:gd name="T29" fmla="*/ 162 h 400"/>
              <a:gd name="T30" fmla="*/ 40 w 434"/>
              <a:gd name="T31" fmla="*/ 196 h 400"/>
              <a:gd name="T32" fmla="*/ 85 w 434"/>
              <a:gd name="T33" fmla="*/ 222 h 400"/>
              <a:gd name="T34" fmla="*/ 141 w 434"/>
              <a:gd name="T35" fmla="*/ 233 h 400"/>
              <a:gd name="T36" fmla="*/ 166 w 434"/>
              <a:gd name="T37" fmla="*/ 258 h 400"/>
              <a:gd name="T38" fmla="*/ 180 w 434"/>
              <a:gd name="T39" fmla="*/ 277 h 400"/>
              <a:gd name="T40" fmla="*/ 184 w 434"/>
              <a:gd name="T41" fmla="*/ 300 h 400"/>
              <a:gd name="T42" fmla="*/ 176 w 434"/>
              <a:gd name="T43" fmla="*/ 324 h 400"/>
              <a:gd name="T44" fmla="*/ 150 w 434"/>
              <a:gd name="T45" fmla="*/ 334 h 400"/>
              <a:gd name="T46" fmla="*/ 115 w 434"/>
              <a:gd name="T47" fmla="*/ 346 h 400"/>
              <a:gd name="T48" fmla="*/ 100 w 434"/>
              <a:gd name="T49" fmla="*/ 375 h 400"/>
              <a:gd name="T50" fmla="*/ 100 w 434"/>
              <a:gd name="T51" fmla="*/ 392 h 400"/>
              <a:gd name="T52" fmla="*/ 102 w 434"/>
              <a:gd name="T53" fmla="*/ 398 h 400"/>
              <a:gd name="T54" fmla="*/ 108 w 434"/>
              <a:gd name="T55" fmla="*/ 400 h 400"/>
              <a:gd name="T56" fmla="*/ 325 w 434"/>
              <a:gd name="T57" fmla="*/ 400 h 400"/>
              <a:gd name="T58" fmla="*/ 331 w 434"/>
              <a:gd name="T59" fmla="*/ 398 h 400"/>
              <a:gd name="T60" fmla="*/ 334 w 434"/>
              <a:gd name="T61" fmla="*/ 392 h 400"/>
              <a:gd name="T62" fmla="*/ 334 w 434"/>
              <a:gd name="T63" fmla="*/ 375 h 400"/>
              <a:gd name="T64" fmla="*/ 318 w 434"/>
              <a:gd name="T65" fmla="*/ 346 h 400"/>
              <a:gd name="T66" fmla="*/ 284 w 434"/>
              <a:gd name="T67" fmla="*/ 334 h 400"/>
              <a:gd name="T68" fmla="*/ 258 w 434"/>
              <a:gd name="T69" fmla="*/ 324 h 400"/>
              <a:gd name="T70" fmla="*/ 250 w 434"/>
              <a:gd name="T71" fmla="*/ 300 h 400"/>
              <a:gd name="T72" fmla="*/ 254 w 434"/>
              <a:gd name="T73" fmla="*/ 277 h 400"/>
              <a:gd name="T74" fmla="*/ 268 w 434"/>
              <a:gd name="T75" fmla="*/ 258 h 400"/>
              <a:gd name="T76" fmla="*/ 293 w 434"/>
              <a:gd name="T77" fmla="*/ 233 h 400"/>
              <a:gd name="T78" fmla="*/ 349 w 434"/>
              <a:gd name="T79" fmla="*/ 222 h 400"/>
              <a:gd name="T80" fmla="*/ 394 w 434"/>
              <a:gd name="T81" fmla="*/ 196 h 400"/>
              <a:gd name="T82" fmla="*/ 423 w 434"/>
              <a:gd name="T83" fmla="*/ 162 h 400"/>
              <a:gd name="T84" fmla="*/ 434 w 434"/>
              <a:gd name="T85" fmla="*/ 125 h 400"/>
              <a:gd name="T86" fmla="*/ 434 w 434"/>
              <a:gd name="T87" fmla="*/ 92 h 400"/>
              <a:gd name="T88" fmla="*/ 427 w 434"/>
              <a:gd name="T89" fmla="*/ 74 h 400"/>
              <a:gd name="T90" fmla="*/ 58 w 434"/>
              <a:gd name="T91" fmla="*/ 167 h 400"/>
              <a:gd name="T92" fmla="*/ 33 w 434"/>
              <a:gd name="T93" fmla="*/ 125 h 400"/>
              <a:gd name="T94" fmla="*/ 33 w 434"/>
              <a:gd name="T95" fmla="*/ 100 h 400"/>
              <a:gd name="T96" fmla="*/ 100 w 434"/>
              <a:gd name="T97" fmla="*/ 100 h 400"/>
              <a:gd name="T98" fmla="*/ 119 w 434"/>
              <a:gd name="T99" fmla="*/ 197 h 400"/>
              <a:gd name="T100" fmla="*/ 58 w 434"/>
              <a:gd name="T101" fmla="*/ 167 h 400"/>
              <a:gd name="T102" fmla="*/ 400 w 434"/>
              <a:gd name="T103" fmla="*/ 125 h 400"/>
              <a:gd name="T104" fmla="*/ 376 w 434"/>
              <a:gd name="T105" fmla="*/ 167 h 400"/>
              <a:gd name="T106" fmla="*/ 314 w 434"/>
              <a:gd name="T107" fmla="*/ 197 h 400"/>
              <a:gd name="T108" fmla="*/ 334 w 434"/>
              <a:gd name="T109" fmla="*/ 100 h 400"/>
              <a:gd name="T110" fmla="*/ 400 w 434"/>
              <a:gd name="T111" fmla="*/ 100 h 400"/>
              <a:gd name="T112" fmla="*/ 400 w 434"/>
              <a:gd name="T113" fmla="*/ 125 h 400"/>
              <a:gd name="T114" fmla="*/ 400 w 434"/>
              <a:gd name="T115" fmla="*/ 125 h 400"/>
              <a:gd name="T116" fmla="*/ 400 w 434"/>
              <a:gd name="T117" fmla="*/ 1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4" h="400">
                <a:moveTo>
                  <a:pt x="427" y="74"/>
                </a:moveTo>
                <a:cubicBezTo>
                  <a:pt x="422" y="69"/>
                  <a:pt x="416" y="67"/>
                  <a:pt x="409" y="67"/>
                </a:cubicBezTo>
                <a:cubicBezTo>
                  <a:pt x="334" y="67"/>
                  <a:pt x="334" y="67"/>
                  <a:pt x="334" y="67"/>
                </a:cubicBezTo>
                <a:cubicBezTo>
                  <a:pt x="334" y="42"/>
                  <a:pt x="334" y="42"/>
                  <a:pt x="334" y="42"/>
                </a:cubicBezTo>
                <a:cubicBezTo>
                  <a:pt x="334" y="30"/>
                  <a:pt x="330" y="20"/>
                  <a:pt x="321" y="12"/>
                </a:cubicBezTo>
                <a:cubicBezTo>
                  <a:pt x="313" y="4"/>
                  <a:pt x="303" y="0"/>
                  <a:pt x="29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30" y="0"/>
                  <a:pt x="121" y="4"/>
                  <a:pt x="112" y="12"/>
                </a:cubicBezTo>
                <a:cubicBezTo>
                  <a:pt x="104" y="20"/>
                  <a:pt x="100" y="30"/>
                  <a:pt x="100" y="42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18" y="67"/>
                  <a:pt x="12" y="69"/>
                  <a:pt x="7" y="74"/>
                </a:cubicBezTo>
                <a:cubicBezTo>
                  <a:pt x="2" y="79"/>
                  <a:pt x="0" y="85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7"/>
                  <a:pt x="4" y="150"/>
                  <a:pt x="11" y="162"/>
                </a:cubicBezTo>
                <a:cubicBezTo>
                  <a:pt x="18" y="175"/>
                  <a:pt x="28" y="186"/>
                  <a:pt x="40" y="196"/>
                </a:cubicBezTo>
                <a:cubicBezTo>
                  <a:pt x="52" y="206"/>
                  <a:pt x="67" y="215"/>
                  <a:pt x="85" y="222"/>
                </a:cubicBezTo>
                <a:cubicBezTo>
                  <a:pt x="103" y="229"/>
                  <a:pt x="122" y="232"/>
                  <a:pt x="141" y="233"/>
                </a:cubicBezTo>
                <a:cubicBezTo>
                  <a:pt x="149" y="243"/>
                  <a:pt x="157" y="251"/>
                  <a:pt x="166" y="258"/>
                </a:cubicBezTo>
                <a:cubicBezTo>
                  <a:pt x="173" y="264"/>
                  <a:pt x="177" y="270"/>
                  <a:pt x="180" y="277"/>
                </a:cubicBezTo>
                <a:cubicBezTo>
                  <a:pt x="182" y="284"/>
                  <a:pt x="184" y="291"/>
                  <a:pt x="184" y="300"/>
                </a:cubicBezTo>
                <a:cubicBezTo>
                  <a:pt x="184" y="310"/>
                  <a:pt x="181" y="318"/>
                  <a:pt x="176" y="324"/>
                </a:cubicBezTo>
                <a:cubicBezTo>
                  <a:pt x="170" y="330"/>
                  <a:pt x="162" y="334"/>
                  <a:pt x="150" y="334"/>
                </a:cubicBezTo>
                <a:cubicBezTo>
                  <a:pt x="137" y="334"/>
                  <a:pt x="126" y="338"/>
                  <a:pt x="115" y="346"/>
                </a:cubicBezTo>
                <a:cubicBezTo>
                  <a:pt x="105" y="353"/>
                  <a:pt x="100" y="363"/>
                  <a:pt x="100" y="375"/>
                </a:cubicBezTo>
                <a:cubicBezTo>
                  <a:pt x="100" y="392"/>
                  <a:pt x="100" y="392"/>
                  <a:pt x="100" y="392"/>
                </a:cubicBezTo>
                <a:cubicBezTo>
                  <a:pt x="100" y="395"/>
                  <a:pt x="101" y="397"/>
                  <a:pt x="102" y="398"/>
                </a:cubicBezTo>
                <a:cubicBezTo>
                  <a:pt x="104" y="400"/>
                  <a:pt x="106" y="400"/>
                  <a:pt x="108" y="400"/>
                </a:cubicBezTo>
                <a:cubicBezTo>
                  <a:pt x="325" y="400"/>
                  <a:pt x="325" y="400"/>
                  <a:pt x="325" y="400"/>
                </a:cubicBezTo>
                <a:cubicBezTo>
                  <a:pt x="328" y="400"/>
                  <a:pt x="330" y="400"/>
                  <a:pt x="331" y="398"/>
                </a:cubicBezTo>
                <a:cubicBezTo>
                  <a:pt x="333" y="397"/>
                  <a:pt x="334" y="395"/>
                  <a:pt x="334" y="392"/>
                </a:cubicBezTo>
                <a:cubicBezTo>
                  <a:pt x="334" y="375"/>
                  <a:pt x="334" y="375"/>
                  <a:pt x="334" y="375"/>
                </a:cubicBezTo>
                <a:cubicBezTo>
                  <a:pt x="334" y="363"/>
                  <a:pt x="329" y="353"/>
                  <a:pt x="318" y="346"/>
                </a:cubicBezTo>
                <a:cubicBezTo>
                  <a:pt x="308" y="338"/>
                  <a:pt x="297" y="334"/>
                  <a:pt x="284" y="334"/>
                </a:cubicBezTo>
                <a:cubicBezTo>
                  <a:pt x="272" y="334"/>
                  <a:pt x="264" y="330"/>
                  <a:pt x="258" y="324"/>
                </a:cubicBezTo>
                <a:cubicBezTo>
                  <a:pt x="253" y="318"/>
                  <a:pt x="250" y="310"/>
                  <a:pt x="250" y="300"/>
                </a:cubicBezTo>
                <a:cubicBezTo>
                  <a:pt x="250" y="291"/>
                  <a:pt x="252" y="284"/>
                  <a:pt x="254" y="277"/>
                </a:cubicBezTo>
                <a:cubicBezTo>
                  <a:pt x="257" y="270"/>
                  <a:pt x="261" y="264"/>
                  <a:pt x="268" y="258"/>
                </a:cubicBezTo>
                <a:cubicBezTo>
                  <a:pt x="277" y="251"/>
                  <a:pt x="285" y="243"/>
                  <a:pt x="293" y="233"/>
                </a:cubicBezTo>
                <a:cubicBezTo>
                  <a:pt x="312" y="232"/>
                  <a:pt x="331" y="229"/>
                  <a:pt x="349" y="222"/>
                </a:cubicBezTo>
                <a:cubicBezTo>
                  <a:pt x="367" y="215"/>
                  <a:pt x="382" y="206"/>
                  <a:pt x="394" y="196"/>
                </a:cubicBezTo>
                <a:cubicBezTo>
                  <a:pt x="406" y="186"/>
                  <a:pt x="416" y="175"/>
                  <a:pt x="423" y="162"/>
                </a:cubicBezTo>
                <a:cubicBezTo>
                  <a:pt x="430" y="150"/>
                  <a:pt x="434" y="137"/>
                  <a:pt x="434" y="125"/>
                </a:cubicBezTo>
                <a:cubicBezTo>
                  <a:pt x="434" y="92"/>
                  <a:pt x="434" y="92"/>
                  <a:pt x="434" y="92"/>
                </a:cubicBezTo>
                <a:cubicBezTo>
                  <a:pt x="434" y="85"/>
                  <a:pt x="431" y="79"/>
                  <a:pt x="427" y="74"/>
                </a:cubicBezTo>
                <a:close/>
                <a:moveTo>
                  <a:pt x="58" y="167"/>
                </a:moveTo>
                <a:cubicBezTo>
                  <a:pt x="42" y="153"/>
                  <a:pt x="33" y="139"/>
                  <a:pt x="33" y="125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136"/>
                  <a:pt x="107" y="169"/>
                  <a:pt x="119" y="197"/>
                </a:cubicBezTo>
                <a:cubicBezTo>
                  <a:pt x="95" y="192"/>
                  <a:pt x="74" y="182"/>
                  <a:pt x="58" y="167"/>
                </a:cubicBezTo>
                <a:close/>
                <a:moveTo>
                  <a:pt x="400" y="125"/>
                </a:moveTo>
                <a:cubicBezTo>
                  <a:pt x="400" y="139"/>
                  <a:pt x="392" y="153"/>
                  <a:pt x="376" y="167"/>
                </a:cubicBezTo>
                <a:cubicBezTo>
                  <a:pt x="359" y="182"/>
                  <a:pt x="339" y="192"/>
                  <a:pt x="314" y="197"/>
                </a:cubicBezTo>
                <a:cubicBezTo>
                  <a:pt x="327" y="169"/>
                  <a:pt x="334" y="136"/>
                  <a:pt x="334" y="100"/>
                </a:cubicBezTo>
                <a:cubicBezTo>
                  <a:pt x="400" y="100"/>
                  <a:pt x="400" y="100"/>
                  <a:pt x="400" y="100"/>
                </a:cubicBezTo>
                <a:lnTo>
                  <a:pt x="400" y="125"/>
                </a:lnTo>
                <a:close/>
                <a:moveTo>
                  <a:pt x="400" y="125"/>
                </a:moveTo>
                <a:cubicBezTo>
                  <a:pt x="400" y="125"/>
                  <a:pt x="400" y="125"/>
                  <a:pt x="400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027765" y="4218516"/>
            <a:ext cx="1693862" cy="1693862"/>
            <a:chOff x="7897017" y="733587"/>
            <a:chExt cx="1693862" cy="1693862"/>
          </a:xfrm>
        </p:grpSpPr>
        <p:sp>
          <p:nvSpPr>
            <p:cNvPr id="44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Freeform 251"/>
          <p:cNvSpPr>
            <a:spLocks noEditPoints="1"/>
          </p:cNvSpPr>
          <p:nvPr/>
        </p:nvSpPr>
        <p:spPr bwMode="auto">
          <a:xfrm>
            <a:off x="1541409" y="4771902"/>
            <a:ext cx="585891" cy="583887"/>
          </a:xfrm>
          <a:custGeom>
            <a:avLst/>
            <a:gdLst>
              <a:gd name="T0" fmla="*/ 367 w 368"/>
              <a:gd name="T1" fmla="*/ 14 h 367"/>
              <a:gd name="T2" fmla="*/ 362 w 368"/>
              <a:gd name="T3" fmla="*/ 5 h 367"/>
              <a:gd name="T4" fmla="*/ 350 w 368"/>
              <a:gd name="T5" fmla="*/ 0 h 367"/>
              <a:gd name="T6" fmla="*/ 343 w 368"/>
              <a:gd name="T7" fmla="*/ 2 h 367"/>
              <a:gd name="T8" fmla="*/ 9 w 368"/>
              <a:gd name="T9" fmla="*/ 169 h 367"/>
              <a:gd name="T10" fmla="*/ 2 w 368"/>
              <a:gd name="T11" fmla="*/ 176 h 367"/>
              <a:gd name="T12" fmla="*/ 0 w 368"/>
              <a:gd name="T13" fmla="*/ 187 h 367"/>
              <a:gd name="T14" fmla="*/ 6 w 368"/>
              <a:gd name="T15" fmla="*/ 197 h 367"/>
              <a:gd name="T16" fmla="*/ 17 w 368"/>
              <a:gd name="T17" fmla="*/ 200 h 367"/>
              <a:gd name="T18" fmla="*/ 167 w 368"/>
              <a:gd name="T19" fmla="*/ 200 h 367"/>
              <a:gd name="T20" fmla="*/ 167 w 368"/>
              <a:gd name="T21" fmla="*/ 350 h 367"/>
              <a:gd name="T22" fmla="*/ 170 w 368"/>
              <a:gd name="T23" fmla="*/ 361 h 367"/>
              <a:gd name="T24" fmla="*/ 180 w 368"/>
              <a:gd name="T25" fmla="*/ 367 h 367"/>
              <a:gd name="T26" fmla="*/ 183 w 368"/>
              <a:gd name="T27" fmla="*/ 367 h 367"/>
              <a:gd name="T28" fmla="*/ 198 w 368"/>
              <a:gd name="T29" fmla="*/ 358 h 367"/>
              <a:gd name="T30" fmla="*/ 365 w 368"/>
              <a:gd name="T31" fmla="*/ 24 h 367"/>
              <a:gd name="T32" fmla="*/ 367 w 368"/>
              <a:gd name="T33" fmla="*/ 14 h 367"/>
              <a:gd name="T34" fmla="*/ 367 w 368"/>
              <a:gd name="T35" fmla="*/ 14 h 367"/>
              <a:gd name="T36" fmla="*/ 367 w 368"/>
              <a:gd name="T37" fmla="*/ 14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8" h="367">
                <a:moveTo>
                  <a:pt x="367" y="14"/>
                </a:moveTo>
                <a:cubicBezTo>
                  <a:pt x="366" y="10"/>
                  <a:pt x="365" y="7"/>
                  <a:pt x="362" y="5"/>
                </a:cubicBezTo>
                <a:cubicBezTo>
                  <a:pt x="359" y="2"/>
                  <a:pt x="355" y="0"/>
                  <a:pt x="350" y="0"/>
                </a:cubicBezTo>
                <a:cubicBezTo>
                  <a:pt x="348" y="0"/>
                  <a:pt x="345" y="1"/>
                  <a:pt x="343" y="2"/>
                </a:cubicBezTo>
                <a:cubicBezTo>
                  <a:pt x="9" y="169"/>
                  <a:pt x="9" y="169"/>
                  <a:pt x="9" y="169"/>
                </a:cubicBezTo>
                <a:cubicBezTo>
                  <a:pt x="6" y="170"/>
                  <a:pt x="3" y="173"/>
                  <a:pt x="2" y="176"/>
                </a:cubicBezTo>
                <a:cubicBezTo>
                  <a:pt x="0" y="180"/>
                  <a:pt x="0" y="184"/>
                  <a:pt x="0" y="187"/>
                </a:cubicBezTo>
                <a:cubicBezTo>
                  <a:pt x="1" y="191"/>
                  <a:pt x="3" y="194"/>
                  <a:pt x="6" y="197"/>
                </a:cubicBezTo>
                <a:cubicBezTo>
                  <a:pt x="9" y="199"/>
                  <a:pt x="13" y="200"/>
                  <a:pt x="17" y="200"/>
                </a:cubicBezTo>
                <a:cubicBezTo>
                  <a:pt x="167" y="200"/>
                  <a:pt x="167" y="200"/>
                  <a:pt x="167" y="200"/>
                </a:cubicBezTo>
                <a:cubicBezTo>
                  <a:pt x="167" y="350"/>
                  <a:pt x="167" y="350"/>
                  <a:pt x="167" y="350"/>
                </a:cubicBezTo>
                <a:cubicBezTo>
                  <a:pt x="167" y="354"/>
                  <a:pt x="168" y="358"/>
                  <a:pt x="170" y="361"/>
                </a:cubicBezTo>
                <a:cubicBezTo>
                  <a:pt x="173" y="364"/>
                  <a:pt x="176" y="366"/>
                  <a:pt x="180" y="367"/>
                </a:cubicBezTo>
                <a:cubicBezTo>
                  <a:pt x="181" y="367"/>
                  <a:pt x="183" y="367"/>
                  <a:pt x="183" y="367"/>
                </a:cubicBezTo>
                <a:cubicBezTo>
                  <a:pt x="190" y="367"/>
                  <a:pt x="195" y="364"/>
                  <a:pt x="198" y="358"/>
                </a:cubicBezTo>
                <a:cubicBezTo>
                  <a:pt x="365" y="24"/>
                  <a:pt x="365" y="24"/>
                  <a:pt x="365" y="24"/>
                </a:cubicBezTo>
                <a:cubicBezTo>
                  <a:pt x="367" y="21"/>
                  <a:pt x="368" y="18"/>
                  <a:pt x="367" y="14"/>
                </a:cubicBezTo>
                <a:close/>
                <a:moveTo>
                  <a:pt x="367" y="14"/>
                </a:moveTo>
                <a:cubicBezTo>
                  <a:pt x="367" y="14"/>
                  <a:pt x="367" y="14"/>
                  <a:pt x="367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0151" y="57306"/>
            <a:ext cx="8157015" cy="258532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dobe Garamond Pro" panose="02020502060506020403" pitchFamily="18" charset="0"/>
                <a:ea typeface="Adobe Gothic Std B" panose="020B0800000000000000" pitchFamily="34" charset="-128"/>
                <a:cs typeface="Aharoni" panose="02010803020104030203" pitchFamily="2" charset="-79"/>
              </a:rPr>
              <a:t>OBJETIVOS </a:t>
            </a:r>
          </a:p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aramond Pro" panose="02020502060506020403" pitchFamily="18" charset="0"/>
                <a:ea typeface="Adobe Gothic Std B" panose="020B0800000000000000" pitchFamily="34" charset="-128"/>
                <a:cs typeface="Aharoni" panose="02010803020104030203" pitchFamily="2" charset="-79"/>
              </a:rPr>
              <a:t>EDUCACIÓN </a:t>
            </a:r>
          </a:p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aramond Pro" panose="02020502060506020403" pitchFamily="18" charset="0"/>
                <a:ea typeface="Adobe Gothic Std B" panose="020B0800000000000000" pitchFamily="34" charset="-128"/>
                <a:cs typeface="Aharoni" panose="02010803020104030203" pitchFamily="2" charset="-79"/>
              </a:rPr>
              <a:t>BÁSICA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86936" y="735685"/>
            <a:ext cx="75765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Formar integralmente al educando en los aspectos físico, afectivo y cognitivo para el logro de su identidad personal y social, ejercer la ciudadanía y desarrollar actividades laborales y económicas que le permitan organizar su proyecto de vida y contribuir al desarrollo del país.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54776" y="4659066"/>
            <a:ext cx="7576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EAEA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Desarrollar capacidades, valores y actitudes que permitan al educando a aprender a lo largo de toda su vida.</a:t>
            </a:r>
            <a:endParaRPr lang="en-US" sz="2800" dirty="0">
              <a:solidFill>
                <a:srgbClr val="EAEA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54776" y="7653367"/>
            <a:ext cx="7576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EAEA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Desarrollar aprendizajes en los campos de las ciencias, las humanidades, la técnica, la cultura, el arte, la educación física y los deportes, así como aquellos que permitan al educando un buen uso y usufructo de las nuevas tecnologías</a:t>
            </a:r>
            <a:endParaRPr lang="en-US" sz="2400" dirty="0">
              <a:solidFill>
                <a:srgbClr val="EAEA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254776" y="353291"/>
            <a:ext cx="2526042" cy="361612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 36"/>
          <p:cNvSpPr/>
          <p:nvPr/>
        </p:nvSpPr>
        <p:spPr>
          <a:xfrm>
            <a:off x="10304199" y="4240551"/>
            <a:ext cx="2526042" cy="3616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 37"/>
          <p:cNvSpPr/>
          <p:nvPr/>
        </p:nvSpPr>
        <p:spPr>
          <a:xfrm>
            <a:off x="10258977" y="7163900"/>
            <a:ext cx="2526042" cy="361612"/>
          </a:xfrm>
          <a:prstGeom prst="rect">
            <a:avLst/>
          </a:prstGeom>
          <a:solidFill>
            <a:srgbClr val="FF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80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89"/>
          <a:stretch/>
        </p:blipFill>
        <p:spPr>
          <a:xfrm>
            <a:off x="0" y="-4864"/>
            <a:ext cx="9267644" cy="10252931"/>
          </a:xfrm>
          <a:solidFill>
            <a:schemeClr val="bg1">
              <a:lumMod val="50000"/>
            </a:schemeClr>
          </a:solidFill>
          <a:ln>
            <a:noFill/>
          </a:ln>
        </p:spPr>
      </p:pic>
      <p:sp>
        <p:nvSpPr>
          <p:cNvPr id="77" name="Rectangle 76"/>
          <p:cNvSpPr/>
          <p:nvPr/>
        </p:nvSpPr>
        <p:spPr>
          <a:xfrm>
            <a:off x="9045146" y="0"/>
            <a:ext cx="290349" cy="10287000"/>
          </a:xfrm>
          <a:prstGeom prst="rect">
            <a:avLst/>
          </a:prstGeom>
          <a:gradFill flip="none" rotWithShape="1">
            <a:gsLst>
              <a:gs pos="35000">
                <a:srgbClr val="6F3229"/>
              </a:gs>
              <a:gs pos="68000">
                <a:srgbClr val="A12C1B"/>
              </a:gs>
              <a:gs pos="0">
                <a:schemeClr val="accent1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1511211" y="1977162"/>
            <a:ext cx="6776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La Educación Inicial atiende a niños y niñas menores de 6 años.</a:t>
            </a:r>
          </a:p>
          <a:p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Promueve prácticas de crianza con participación de la familia y de la comunidad, teniendo en cuenta su crecimiento, social, afectivo y cognitivo.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578140" y="1459331"/>
            <a:ext cx="2884123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Educación Inicial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934003" y="815725"/>
            <a:ext cx="3442337" cy="2759953"/>
            <a:chOff x="7744277" y="247294"/>
            <a:chExt cx="3442337" cy="2759953"/>
          </a:xfrm>
        </p:grpSpPr>
        <p:grpSp>
          <p:nvGrpSpPr>
            <p:cNvPr id="62" name="Group 61"/>
            <p:cNvGrpSpPr/>
            <p:nvPr/>
          </p:nvGrpSpPr>
          <p:grpSpPr>
            <a:xfrm>
              <a:off x="7744277" y="247294"/>
              <a:ext cx="2789253" cy="2759953"/>
              <a:chOff x="8337401" y="247294"/>
              <a:chExt cx="2789253" cy="2759953"/>
            </a:xfrm>
          </p:grpSpPr>
          <p:sp>
            <p:nvSpPr>
              <p:cNvPr id="14" name="Freeform 463"/>
              <p:cNvSpPr>
                <a:spLocks noEditPoints="1"/>
              </p:cNvSpPr>
              <p:nvPr/>
            </p:nvSpPr>
            <p:spPr bwMode="auto">
              <a:xfrm rot="18847559">
                <a:off x="8355635" y="236228"/>
                <a:ext cx="2759953" cy="2782085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37401" y="1303894"/>
                <a:ext cx="593124" cy="5931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463"/>
              <p:cNvSpPr>
                <a:spLocks noEditPoints="1"/>
              </p:cNvSpPr>
              <p:nvPr/>
            </p:nvSpPr>
            <p:spPr bwMode="auto">
              <a:xfrm rot="18847559">
                <a:off x="8425953" y="527505"/>
                <a:ext cx="2182031" cy="2199529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492752" y="746337"/>
              <a:ext cx="1693862" cy="1693862"/>
              <a:chOff x="8427486" y="1958971"/>
              <a:chExt cx="1693862" cy="169386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8427486" y="1958971"/>
                <a:ext cx="1693862" cy="1693862"/>
                <a:chOff x="7897017" y="733587"/>
                <a:chExt cx="1693862" cy="1693862"/>
              </a:xfrm>
            </p:grpSpPr>
            <p:sp>
              <p:nvSpPr>
                <p:cNvPr id="26" name="椭圆 81"/>
                <p:cNvSpPr/>
                <p:nvPr/>
              </p:nvSpPr>
              <p:spPr>
                <a:xfrm rot="759468">
                  <a:off x="7897017" y="733587"/>
                  <a:ext cx="1693862" cy="169386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椭圆 82"/>
                <p:cNvSpPr/>
                <p:nvPr/>
              </p:nvSpPr>
              <p:spPr>
                <a:xfrm rot="759468">
                  <a:off x="8091655" y="928225"/>
                  <a:ext cx="1304585" cy="130458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</a:ln>
                <a:effectLst>
                  <a:innerShdw blurRad="355600" dist="1397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9024398" y="2381668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>
                    <a:solidFill>
                      <a:srgbClr val="EAEAEA"/>
                    </a:solidFill>
                  </a:rPr>
                  <a:t>1</a:t>
                </a: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1529502" y="8459782"/>
            <a:ext cx="64257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 5 años. Ofrece una educación integral a los estudiantes mediante una formación científica, humanista y técnica.  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96431" y="7941951"/>
            <a:ext cx="3785011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Educación Secundaria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960001" y="7319250"/>
            <a:ext cx="3404500" cy="2759953"/>
            <a:chOff x="6812483" y="6374655"/>
            <a:chExt cx="3404500" cy="2759953"/>
          </a:xfrm>
        </p:grpSpPr>
        <p:grpSp>
          <p:nvGrpSpPr>
            <p:cNvPr id="64" name="Group 63"/>
            <p:cNvGrpSpPr/>
            <p:nvPr/>
          </p:nvGrpSpPr>
          <p:grpSpPr>
            <a:xfrm>
              <a:off x="6812483" y="6374655"/>
              <a:ext cx="2833542" cy="2759953"/>
              <a:chOff x="7529179" y="6374655"/>
              <a:chExt cx="2833542" cy="2759953"/>
            </a:xfrm>
          </p:grpSpPr>
          <p:sp>
            <p:nvSpPr>
              <p:cNvPr id="17" name="Freeform 463"/>
              <p:cNvSpPr>
                <a:spLocks noEditPoints="1"/>
              </p:cNvSpPr>
              <p:nvPr/>
            </p:nvSpPr>
            <p:spPr bwMode="auto">
              <a:xfrm rot="18847559">
                <a:off x="7591702" y="6363589"/>
                <a:ext cx="2759953" cy="2782085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529179" y="7476477"/>
                <a:ext cx="593124" cy="5931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463"/>
              <p:cNvSpPr>
                <a:spLocks noEditPoints="1"/>
              </p:cNvSpPr>
              <p:nvPr/>
            </p:nvSpPr>
            <p:spPr bwMode="auto">
              <a:xfrm rot="18847559">
                <a:off x="7662020" y="6654866"/>
                <a:ext cx="2182031" cy="2199529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523121" y="6848566"/>
              <a:ext cx="1693862" cy="1693862"/>
              <a:chOff x="7261441" y="5992888"/>
              <a:chExt cx="1693862" cy="169386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261441" y="5992888"/>
                <a:ext cx="1693862" cy="1693862"/>
                <a:chOff x="7897017" y="733587"/>
                <a:chExt cx="1693862" cy="1693862"/>
              </a:xfrm>
            </p:grpSpPr>
            <p:sp>
              <p:nvSpPr>
                <p:cNvPr id="36" name="椭圆 81"/>
                <p:cNvSpPr/>
                <p:nvPr/>
              </p:nvSpPr>
              <p:spPr>
                <a:xfrm rot="759468">
                  <a:off x="7897017" y="733587"/>
                  <a:ext cx="1693862" cy="1693862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椭圆 82"/>
                <p:cNvSpPr/>
                <p:nvPr/>
              </p:nvSpPr>
              <p:spPr>
                <a:xfrm rot="759468">
                  <a:off x="8091655" y="928225"/>
                  <a:ext cx="1304585" cy="1304585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</a:ln>
                <a:effectLst>
                  <a:innerShdw blurRad="355600" dist="1397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7859744" y="6421603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>
                    <a:solidFill>
                      <a:srgbClr val="EAEAEA"/>
                    </a:solidFill>
                  </a:rPr>
                  <a:t>3</a:t>
                </a:r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11573688" y="5259050"/>
            <a:ext cx="62155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 seis años, su finalidad es educar integralmente a niños y niñas.</a:t>
            </a:r>
          </a:p>
          <a:p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El manejo operacional del conocimiento, el desarrollo personal, espiritual, físico, afectivo, social, vocacional y artístico.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40616" y="4741219"/>
            <a:ext cx="3304110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Educación Primaria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960001" y="4036569"/>
            <a:ext cx="3484190" cy="2759953"/>
            <a:chOff x="7191633" y="3276972"/>
            <a:chExt cx="3484190" cy="2759953"/>
          </a:xfrm>
        </p:grpSpPr>
        <p:grpSp>
          <p:nvGrpSpPr>
            <p:cNvPr id="82" name="Group 81"/>
            <p:cNvGrpSpPr/>
            <p:nvPr/>
          </p:nvGrpSpPr>
          <p:grpSpPr>
            <a:xfrm>
              <a:off x="7191633" y="3276972"/>
              <a:ext cx="2853806" cy="2759953"/>
              <a:chOff x="7883615" y="3276972"/>
              <a:chExt cx="2853806" cy="2759953"/>
            </a:xfrm>
          </p:grpSpPr>
          <p:sp>
            <p:nvSpPr>
              <p:cNvPr id="88" name="Freeform 463"/>
              <p:cNvSpPr>
                <a:spLocks noEditPoints="1"/>
              </p:cNvSpPr>
              <p:nvPr/>
            </p:nvSpPr>
            <p:spPr bwMode="auto">
              <a:xfrm rot="18847559">
                <a:off x="7966402" y="3265906"/>
                <a:ext cx="2759953" cy="2782085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883615" y="4369910"/>
                <a:ext cx="593124" cy="5931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463"/>
              <p:cNvSpPr>
                <a:spLocks noEditPoints="1"/>
              </p:cNvSpPr>
              <p:nvPr/>
            </p:nvSpPr>
            <p:spPr bwMode="auto">
              <a:xfrm rot="18847559">
                <a:off x="8036720" y="3557183"/>
                <a:ext cx="2182031" cy="2199529"/>
              </a:xfrm>
              <a:custGeom>
                <a:avLst/>
                <a:gdLst>
                  <a:gd name="T0" fmla="*/ 385 w 395"/>
                  <a:gd name="T1" fmla="*/ 210 h 395"/>
                  <a:gd name="T2" fmla="*/ 199 w 395"/>
                  <a:gd name="T3" fmla="*/ 24 h 395"/>
                  <a:gd name="T4" fmla="*/ 172 w 395"/>
                  <a:gd name="T5" fmla="*/ 7 h 395"/>
                  <a:gd name="T6" fmla="*/ 142 w 395"/>
                  <a:gd name="T7" fmla="*/ 0 h 395"/>
                  <a:gd name="T8" fmla="*/ 33 w 395"/>
                  <a:gd name="T9" fmla="*/ 0 h 395"/>
                  <a:gd name="T10" fmla="*/ 10 w 395"/>
                  <a:gd name="T11" fmla="*/ 10 h 395"/>
                  <a:gd name="T12" fmla="*/ 0 w 395"/>
                  <a:gd name="T13" fmla="*/ 33 h 395"/>
                  <a:gd name="T14" fmla="*/ 0 w 395"/>
                  <a:gd name="T15" fmla="*/ 142 h 395"/>
                  <a:gd name="T16" fmla="*/ 7 w 395"/>
                  <a:gd name="T17" fmla="*/ 172 h 395"/>
                  <a:gd name="T18" fmla="*/ 24 w 395"/>
                  <a:gd name="T19" fmla="*/ 199 h 395"/>
                  <a:gd name="T20" fmla="*/ 210 w 395"/>
                  <a:gd name="T21" fmla="*/ 385 h 395"/>
                  <a:gd name="T22" fmla="*/ 234 w 395"/>
                  <a:gd name="T23" fmla="*/ 395 h 395"/>
                  <a:gd name="T24" fmla="*/ 257 w 395"/>
                  <a:gd name="T25" fmla="*/ 385 h 395"/>
                  <a:gd name="T26" fmla="*/ 385 w 395"/>
                  <a:gd name="T27" fmla="*/ 257 h 395"/>
                  <a:gd name="T28" fmla="*/ 395 w 395"/>
                  <a:gd name="T29" fmla="*/ 234 h 395"/>
                  <a:gd name="T30" fmla="*/ 385 w 395"/>
                  <a:gd name="T31" fmla="*/ 210 h 395"/>
                  <a:gd name="T32" fmla="*/ 107 w 395"/>
                  <a:gd name="T33" fmla="*/ 107 h 395"/>
                  <a:gd name="T34" fmla="*/ 83 w 395"/>
                  <a:gd name="T35" fmla="*/ 117 h 395"/>
                  <a:gd name="T36" fmla="*/ 60 w 395"/>
                  <a:gd name="T37" fmla="*/ 107 h 395"/>
                  <a:gd name="T38" fmla="*/ 50 w 395"/>
                  <a:gd name="T39" fmla="*/ 83 h 395"/>
                  <a:gd name="T40" fmla="*/ 60 w 395"/>
                  <a:gd name="T41" fmla="*/ 60 h 395"/>
                  <a:gd name="T42" fmla="*/ 83 w 395"/>
                  <a:gd name="T43" fmla="*/ 50 h 395"/>
                  <a:gd name="T44" fmla="*/ 107 w 395"/>
                  <a:gd name="T45" fmla="*/ 60 h 395"/>
                  <a:gd name="T46" fmla="*/ 117 w 395"/>
                  <a:gd name="T47" fmla="*/ 83 h 395"/>
                  <a:gd name="T48" fmla="*/ 107 w 395"/>
                  <a:gd name="T49" fmla="*/ 107 h 395"/>
                  <a:gd name="T50" fmla="*/ 107 w 395"/>
                  <a:gd name="T51" fmla="*/ 107 h 395"/>
                  <a:gd name="T52" fmla="*/ 107 w 395"/>
                  <a:gd name="T53" fmla="*/ 10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5" h="395">
                    <a:moveTo>
                      <a:pt x="385" y="210"/>
                    </a:moveTo>
                    <a:cubicBezTo>
                      <a:pt x="199" y="24"/>
                      <a:pt x="199" y="24"/>
                      <a:pt x="199" y="24"/>
                    </a:cubicBezTo>
                    <a:cubicBezTo>
                      <a:pt x="192" y="17"/>
                      <a:pt x="183" y="12"/>
                      <a:pt x="172" y="7"/>
                    </a:cubicBezTo>
                    <a:cubicBezTo>
                      <a:pt x="161" y="2"/>
                      <a:pt x="151" y="0"/>
                      <a:pt x="1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7" y="3"/>
                      <a:pt x="10" y="10"/>
                    </a:cubicBezTo>
                    <a:cubicBezTo>
                      <a:pt x="3" y="17"/>
                      <a:pt x="0" y="24"/>
                      <a:pt x="0" y="33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1"/>
                      <a:pt x="2" y="161"/>
                      <a:pt x="7" y="172"/>
                    </a:cubicBezTo>
                    <a:cubicBezTo>
                      <a:pt x="12" y="183"/>
                      <a:pt x="17" y="192"/>
                      <a:pt x="24" y="199"/>
                    </a:cubicBezTo>
                    <a:cubicBezTo>
                      <a:pt x="210" y="385"/>
                      <a:pt x="210" y="385"/>
                      <a:pt x="210" y="385"/>
                    </a:cubicBezTo>
                    <a:cubicBezTo>
                      <a:pt x="217" y="392"/>
                      <a:pt x="224" y="395"/>
                      <a:pt x="234" y="395"/>
                    </a:cubicBezTo>
                    <a:cubicBezTo>
                      <a:pt x="243" y="395"/>
                      <a:pt x="251" y="392"/>
                      <a:pt x="257" y="385"/>
                    </a:cubicBezTo>
                    <a:cubicBezTo>
                      <a:pt x="385" y="257"/>
                      <a:pt x="385" y="257"/>
                      <a:pt x="385" y="257"/>
                    </a:cubicBezTo>
                    <a:cubicBezTo>
                      <a:pt x="392" y="251"/>
                      <a:pt x="395" y="243"/>
                      <a:pt x="395" y="234"/>
                    </a:cubicBezTo>
                    <a:cubicBezTo>
                      <a:pt x="395" y="225"/>
                      <a:pt x="392" y="217"/>
                      <a:pt x="385" y="210"/>
                    </a:cubicBezTo>
                    <a:close/>
                    <a:moveTo>
                      <a:pt x="107" y="107"/>
                    </a:moveTo>
                    <a:cubicBezTo>
                      <a:pt x="101" y="114"/>
                      <a:pt x="93" y="117"/>
                      <a:pt x="83" y="117"/>
                    </a:cubicBezTo>
                    <a:cubicBezTo>
                      <a:pt x="74" y="117"/>
                      <a:pt x="66" y="114"/>
                      <a:pt x="60" y="107"/>
                    </a:cubicBezTo>
                    <a:cubicBezTo>
                      <a:pt x="53" y="100"/>
                      <a:pt x="50" y="93"/>
                      <a:pt x="50" y="83"/>
                    </a:cubicBezTo>
                    <a:cubicBezTo>
                      <a:pt x="50" y="74"/>
                      <a:pt x="53" y="66"/>
                      <a:pt x="60" y="60"/>
                    </a:cubicBezTo>
                    <a:cubicBezTo>
                      <a:pt x="66" y="53"/>
                      <a:pt x="74" y="50"/>
                      <a:pt x="83" y="50"/>
                    </a:cubicBezTo>
                    <a:cubicBezTo>
                      <a:pt x="93" y="50"/>
                      <a:pt x="101" y="53"/>
                      <a:pt x="107" y="60"/>
                    </a:cubicBezTo>
                    <a:cubicBezTo>
                      <a:pt x="114" y="66"/>
                      <a:pt x="117" y="74"/>
                      <a:pt x="117" y="83"/>
                    </a:cubicBezTo>
                    <a:cubicBezTo>
                      <a:pt x="117" y="93"/>
                      <a:pt x="114" y="100"/>
                      <a:pt x="107" y="107"/>
                    </a:cubicBezTo>
                    <a:close/>
                    <a:moveTo>
                      <a:pt x="107" y="107"/>
                    </a:moveTo>
                    <a:cubicBezTo>
                      <a:pt x="107" y="107"/>
                      <a:pt x="107" y="107"/>
                      <a:pt x="107" y="107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981961" y="3810016"/>
              <a:ext cx="1693862" cy="1693862"/>
              <a:chOff x="9120305" y="3930717"/>
              <a:chExt cx="1693862" cy="1693862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9120305" y="3930717"/>
                <a:ext cx="1693862" cy="1693862"/>
                <a:chOff x="7897017" y="733587"/>
                <a:chExt cx="1693862" cy="1693862"/>
              </a:xfrm>
            </p:grpSpPr>
            <p:sp>
              <p:nvSpPr>
                <p:cNvPr id="86" name="椭圆 81"/>
                <p:cNvSpPr/>
                <p:nvPr/>
              </p:nvSpPr>
              <p:spPr>
                <a:xfrm rot="759468">
                  <a:off x="7897017" y="733587"/>
                  <a:ext cx="1693862" cy="1693862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椭圆 82"/>
                <p:cNvSpPr/>
                <p:nvPr/>
              </p:nvSpPr>
              <p:spPr>
                <a:xfrm rot="759468">
                  <a:off x="8091655" y="928225"/>
                  <a:ext cx="1304585" cy="1304585"/>
                </a:xfrm>
                <a:prstGeom prst="ellipse">
                  <a:avLst/>
                </a:prstGeom>
                <a:solidFill>
                  <a:schemeClr val="accent3"/>
                </a:solidFill>
                <a:ln w="76200" cap="flat" cmpd="sng" algn="ctr">
                  <a:solidFill>
                    <a:schemeClr val="bg1"/>
                  </a:solidFill>
                  <a:prstDash val="solid"/>
                </a:ln>
                <a:effectLst>
                  <a:innerShdw blurRad="355600" dist="1397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9734838" y="4362148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>
                    <a:solidFill>
                      <a:srgbClr val="EAEAEA"/>
                    </a:solidFill>
                  </a:rPr>
                  <a:t>2</a:t>
                </a: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14689613" y="94574"/>
            <a:ext cx="3265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 panose="02020502060506020403" pitchFamily="18" charset="0"/>
                <a:ea typeface="Adobe Gothic Std B" panose="020B0800000000000000" pitchFamily="34" charset="-128"/>
                <a:cs typeface="Aharoni" panose="02010803020104030203" pitchFamily="2" charset="-79"/>
              </a:rPr>
              <a:t>NIVELES</a:t>
            </a:r>
            <a:endParaRPr lang="es-PE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667612" y="1901678"/>
            <a:ext cx="11593808" cy="8182603"/>
            <a:chOff x="3359474" y="1267785"/>
            <a:chExt cx="7729205" cy="5455068"/>
          </a:xfrm>
        </p:grpSpPr>
        <p:grpSp>
          <p:nvGrpSpPr>
            <p:cNvPr id="2" name="Group 1"/>
            <p:cNvGrpSpPr/>
            <p:nvPr/>
          </p:nvGrpSpPr>
          <p:grpSpPr>
            <a:xfrm>
              <a:off x="3685575" y="1267785"/>
              <a:ext cx="1575318" cy="2871131"/>
              <a:chOff x="3150239" y="1499263"/>
              <a:chExt cx="1575318" cy="2871131"/>
            </a:xfrm>
          </p:grpSpPr>
          <p:sp>
            <p:nvSpPr>
              <p:cNvPr id="7" name="Rectangle 6"/>
              <p:cNvSpPr/>
              <p:nvPr/>
            </p:nvSpPr>
            <p:spPr>
              <a:xfrm rot="2757824">
                <a:off x="3150239" y="2795076"/>
                <a:ext cx="1575318" cy="1575318"/>
              </a:xfrm>
              <a:prstGeom prst="rect">
                <a:avLst/>
              </a:prstGeom>
              <a:solidFill>
                <a:schemeClr val="accent2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40293" y="3182369"/>
                <a:ext cx="584775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221459" y="1499263"/>
                <a:ext cx="1469633" cy="984976"/>
                <a:chOff x="3221459" y="1499263"/>
                <a:chExt cx="1469633" cy="984976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946627" y="1844159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21459" y="1499263"/>
                  <a:ext cx="1469633" cy="4770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3-5 </a:t>
                  </a:r>
                  <a:r>
                    <a:rPr lang="en-US" sz="4050" dirty="0" err="1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años</a:t>
                  </a:r>
                  <a:endParaRPr lang="en-US" sz="405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5969972" y="1268533"/>
              <a:ext cx="1575318" cy="2901754"/>
              <a:chOff x="6156036" y="1468640"/>
              <a:chExt cx="1575318" cy="2901754"/>
            </a:xfrm>
          </p:grpSpPr>
          <p:sp>
            <p:nvSpPr>
              <p:cNvPr id="9" name="Rectangle 8"/>
              <p:cNvSpPr/>
              <p:nvPr/>
            </p:nvSpPr>
            <p:spPr>
              <a:xfrm rot="2757824">
                <a:off x="6156036" y="2795076"/>
                <a:ext cx="1575318" cy="1575318"/>
              </a:xfrm>
              <a:prstGeom prst="rect">
                <a:avLst/>
              </a:prstGeom>
              <a:solidFill>
                <a:schemeClr val="accent4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40605" y="3150998"/>
                <a:ext cx="854080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380297" y="1468640"/>
                <a:ext cx="1151170" cy="1020012"/>
                <a:chOff x="3377423" y="1464227"/>
                <a:chExt cx="1151170" cy="102001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946627" y="1844159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377423" y="1464227"/>
                  <a:ext cx="1151170" cy="477054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3° y 4°</a:t>
                  </a:r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8258865" y="1308611"/>
              <a:ext cx="2829814" cy="5414242"/>
              <a:chOff x="9161828" y="1478790"/>
              <a:chExt cx="2829814" cy="5414242"/>
            </a:xfrm>
          </p:grpSpPr>
          <p:sp>
            <p:nvSpPr>
              <p:cNvPr id="11" name="Rectangle 10"/>
              <p:cNvSpPr/>
              <p:nvPr/>
            </p:nvSpPr>
            <p:spPr>
              <a:xfrm rot="2757824">
                <a:off x="9161828" y="2795077"/>
                <a:ext cx="1575318" cy="1575318"/>
              </a:xfrm>
              <a:prstGeom prst="rect">
                <a:avLst/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504246" y="3174333"/>
                <a:ext cx="854080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9386909" y="1478790"/>
                <a:ext cx="2604733" cy="5414242"/>
                <a:chOff x="3380914" y="1470239"/>
                <a:chExt cx="2604733" cy="5414242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946627" y="1844159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3380914" y="1470239"/>
                  <a:ext cx="1151170" cy="47705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1° y 2°</a:t>
                  </a:r>
                </a:p>
              </p:txBody>
            </p:sp>
            <p:sp>
              <p:nvSpPr>
                <p:cNvPr id="51" name="TextBox 38"/>
                <p:cNvSpPr txBox="1"/>
                <p:nvPr/>
              </p:nvSpPr>
              <p:spPr>
                <a:xfrm>
                  <a:off x="4195413" y="6407427"/>
                  <a:ext cx="1790234" cy="47705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3° - 4° y 5°</a:t>
                  </a:r>
                </a:p>
              </p:txBody>
            </p:sp>
          </p:grpSp>
          <p:sp>
            <p:nvSpPr>
              <p:cNvPr id="45" name="Rectangle 10"/>
              <p:cNvSpPr/>
              <p:nvPr/>
            </p:nvSpPr>
            <p:spPr>
              <a:xfrm rot="2757824">
                <a:off x="10321838" y="3988998"/>
                <a:ext cx="1575318" cy="1575318"/>
              </a:xfrm>
              <a:prstGeom prst="rect">
                <a:avLst/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47" name="TextBox 16"/>
              <p:cNvSpPr txBox="1"/>
              <p:nvPr/>
            </p:nvSpPr>
            <p:spPr>
              <a:xfrm>
                <a:off x="10560461" y="4302873"/>
                <a:ext cx="1084913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VII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359474" y="2246144"/>
              <a:ext cx="6800812" cy="11678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54186" y="5127830"/>
            <a:ext cx="14154659" cy="5010186"/>
            <a:chOff x="1883856" y="3418551"/>
            <a:chExt cx="9436438" cy="3340123"/>
          </a:xfrm>
        </p:grpSpPr>
        <p:grpSp>
          <p:nvGrpSpPr>
            <p:cNvPr id="3" name="Group 2"/>
            <p:cNvGrpSpPr/>
            <p:nvPr/>
          </p:nvGrpSpPr>
          <p:grpSpPr>
            <a:xfrm>
              <a:off x="1883856" y="3418551"/>
              <a:ext cx="9369581" cy="3288839"/>
              <a:chOff x="1005955" y="2536808"/>
              <a:chExt cx="9369581" cy="3288839"/>
            </a:xfrm>
          </p:grpSpPr>
          <p:sp>
            <p:nvSpPr>
              <p:cNvPr id="6" name="Rectangle 5"/>
              <p:cNvSpPr/>
              <p:nvPr/>
            </p:nvSpPr>
            <p:spPr>
              <a:xfrm rot="2757824">
                <a:off x="1647342" y="2795078"/>
                <a:ext cx="1575318" cy="1575318"/>
              </a:xfrm>
              <a:prstGeom prst="rect">
                <a:avLst/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99866" y="3121071"/>
                <a:ext cx="353943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8925282">
                <a:off x="1005955" y="2571506"/>
                <a:ext cx="137772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2">
                        <a:lumMod val="1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INICIO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688991" y="4696496"/>
                <a:ext cx="1469633" cy="1129151"/>
                <a:chOff x="1688991" y="4696496"/>
                <a:chExt cx="1469633" cy="112915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688991" y="5348593"/>
                  <a:ext cx="1469633" cy="47705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0-2 </a:t>
                  </a:r>
                  <a:r>
                    <a:rPr lang="en-US" sz="4050" dirty="0" err="1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años</a:t>
                  </a:r>
                  <a:endParaRPr lang="en-US" sz="405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11272" y="4696496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17"/>
              <p:cNvSpPr txBox="1"/>
              <p:nvPr/>
            </p:nvSpPr>
            <p:spPr>
              <a:xfrm rot="2706606">
                <a:off x="9706229" y="2652117"/>
                <a:ext cx="7846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2">
                        <a:lumMod val="1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FIN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813368" y="3714127"/>
              <a:ext cx="1575318" cy="3030170"/>
              <a:chOff x="4653137" y="2795077"/>
              <a:chExt cx="1575318" cy="3030170"/>
            </a:xfrm>
          </p:grpSpPr>
          <p:sp>
            <p:nvSpPr>
              <p:cNvPr id="8" name="Rectangle 7"/>
              <p:cNvSpPr/>
              <p:nvPr/>
            </p:nvSpPr>
            <p:spPr>
              <a:xfrm rot="2757824">
                <a:off x="4653137" y="2795077"/>
                <a:ext cx="1575318" cy="1575318"/>
              </a:xfrm>
              <a:prstGeom prst="rect">
                <a:avLst/>
              </a:prstGeom>
              <a:solidFill>
                <a:schemeClr val="accent3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7226" y="3082976"/>
                <a:ext cx="81560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848752" y="4696495"/>
                <a:ext cx="1151170" cy="1128752"/>
                <a:chOff x="1842958" y="4696496"/>
                <a:chExt cx="1151170" cy="112875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842958" y="5348194"/>
                  <a:ext cx="1151170" cy="477054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1° y 2°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411272" y="4696496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7101749" y="3740123"/>
              <a:ext cx="1575318" cy="3018551"/>
              <a:chOff x="7658932" y="2795078"/>
              <a:chExt cx="1575318" cy="3018551"/>
            </a:xfrm>
          </p:grpSpPr>
          <p:sp>
            <p:nvSpPr>
              <p:cNvPr id="10" name="Rectangle 9"/>
              <p:cNvSpPr/>
              <p:nvPr/>
            </p:nvSpPr>
            <p:spPr>
              <a:xfrm rot="2757824">
                <a:off x="7658932" y="2795078"/>
                <a:ext cx="1575318" cy="1575318"/>
              </a:xfrm>
              <a:prstGeom prst="rect">
                <a:avLst/>
              </a:prstGeom>
              <a:solidFill>
                <a:schemeClr val="accent5">
                  <a:alpha val="91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167125" y="3134995"/>
                <a:ext cx="623247" cy="892552"/>
              </a:xfrm>
              <a:prstGeom prst="rect">
                <a:avLst/>
              </a:prstGeom>
              <a:noFill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1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41962" y="4696495"/>
                <a:ext cx="1151170" cy="1117134"/>
                <a:chOff x="1820089" y="4696496"/>
                <a:chExt cx="1151170" cy="1117134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820089" y="5336576"/>
                  <a:ext cx="1151170" cy="477054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5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5° y 6°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411272" y="4696496"/>
                  <a:ext cx="0" cy="64008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Rectangle 59"/>
            <p:cNvSpPr/>
            <p:nvPr/>
          </p:nvSpPr>
          <p:spPr>
            <a:xfrm rot="10800000">
              <a:off x="2137530" y="4422263"/>
              <a:ext cx="9182764" cy="12154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09465" y="225748"/>
            <a:ext cx="13052504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10803020104030203" pitchFamily="2" charset="-79"/>
              </a:rPr>
              <a:t>CICLOS</a:t>
            </a:r>
            <a:endParaRPr lang="en-US" sz="66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cxnSp>
        <p:nvCxnSpPr>
          <p:cNvPr id="49" name="Straight Connector 35"/>
          <p:cNvCxnSpPr/>
          <p:nvPr/>
        </p:nvCxnSpPr>
        <p:spPr>
          <a:xfrm>
            <a:off x="13910393" y="8462314"/>
            <a:ext cx="0" cy="96012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27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D300"/>
      </a:accent1>
      <a:accent2>
        <a:srgbClr val="009999"/>
      </a:accent2>
      <a:accent3>
        <a:srgbClr val="00B0F0"/>
      </a:accent3>
      <a:accent4>
        <a:srgbClr val="FFC000"/>
      </a:accent4>
      <a:accent5>
        <a:srgbClr val="FF21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D300"/>
      </a:accent1>
      <a:accent2>
        <a:srgbClr val="009999"/>
      </a:accent2>
      <a:accent3>
        <a:srgbClr val="00B0F0"/>
      </a:accent3>
      <a:accent4>
        <a:srgbClr val="FFC000"/>
      </a:accent4>
      <a:accent5>
        <a:srgbClr val="FF21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5170</TotalTime>
  <Words>605</Words>
  <Application>Microsoft Office PowerPoint</Application>
  <PresentationFormat>Personalizado</PresentationFormat>
  <Paragraphs>57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Adobe Gothic Std B</vt:lpstr>
      <vt:lpstr>Adobe Garamond Pro</vt:lpstr>
      <vt:lpstr>Adobe Garamond Pro Bold</vt:lpstr>
      <vt:lpstr>Adobe Hebrew</vt:lpstr>
      <vt:lpstr>Aharoni</vt:lpstr>
      <vt:lpstr>Arial</vt:lpstr>
      <vt:lpstr>Calibri</vt:lpstr>
      <vt:lpstr>Calibri Light</vt:lpstr>
      <vt:lpstr>Segoe UI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Handz Valentín</cp:lastModifiedBy>
  <cp:revision>437</cp:revision>
  <dcterms:created xsi:type="dcterms:W3CDTF">2015-01-27T09:55:06Z</dcterms:created>
  <dcterms:modified xsi:type="dcterms:W3CDTF">2017-03-05T19:25:43Z</dcterms:modified>
</cp:coreProperties>
</file>