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9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6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661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60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306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399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433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201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67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262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325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0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427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3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39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14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09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004B1-5523-4BB7-903A-8FB9109063C5}" type="datetimeFigureOut">
              <a:rPr lang="es-PE" smtClean="0"/>
              <a:t>17/03/2017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B7DA-B0B0-468C-B590-4E6B885B33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3545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Marketing Online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Handz Valentin</a:t>
            </a:r>
          </a:p>
          <a:p>
            <a:r>
              <a:rPr lang="es-ES" dirty="0"/>
              <a:t>Especialista en Social Media</a:t>
            </a:r>
            <a:endParaRPr lang="es-PE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8080BBB-AE33-4662-A416-522922205B62}"/>
              </a:ext>
            </a:extLst>
          </p:cNvPr>
          <p:cNvSpPr/>
          <p:nvPr/>
        </p:nvSpPr>
        <p:spPr>
          <a:xfrm>
            <a:off x="1438867" y="3010585"/>
            <a:ext cx="503583" cy="50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9B757F1-18DC-4B78-9F37-6CAE16C4CDCF}"/>
              </a:ext>
            </a:extLst>
          </p:cNvPr>
          <p:cNvSpPr/>
          <p:nvPr/>
        </p:nvSpPr>
        <p:spPr>
          <a:xfrm>
            <a:off x="183940" y="2389749"/>
            <a:ext cx="1124419" cy="1124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062945F-4397-4969-AC94-3D36ED3471ED}"/>
              </a:ext>
            </a:extLst>
          </p:cNvPr>
          <p:cNvSpPr/>
          <p:nvPr/>
        </p:nvSpPr>
        <p:spPr>
          <a:xfrm>
            <a:off x="1142707" y="3423745"/>
            <a:ext cx="265043" cy="265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9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Usar un plan de marketing</a:t>
            </a:r>
          </a:p>
          <a:p>
            <a:r>
              <a:rPr lang="es-ES" dirty="0"/>
              <a:t>Usabilidad Web</a:t>
            </a:r>
          </a:p>
          <a:p>
            <a:r>
              <a:rPr lang="es-ES" dirty="0"/>
              <a:t>Promocionar un sitio 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27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Plan de Marketing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31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Estadísticas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Social Media</a:t>
            </a:r>
            <a:endParaRPr lang="es-PE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8080BBB-AE33-4662-A416-522922205B62}"/>
              </a:ext>
            </a:extLst>
          </p:cNvPr>
          <p:cNvSpPr/>
          <p:nvPr/>
        </p:nvSpPr>
        <p:spPr>
          <a:xfrm>
            <a:off x="1438867" y="3010585"/>
            <a:ext cx="503583" cy="50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9B757F1-18DC-4B78-9F37-6CAE16C4CDCF}"/>
              </a:ext>
            </a:extLst>
          </p:cNvPr>
          <p:cNvSpPr/>
          <p:nvPr/>
        </p:nvSpPr>
        <p:spPr>
          <a:xfrm>
            <a:off x="183940" y="2389749"/>
            <a:ext cx="1124419" cy="1124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062945F-4397-4969-AC94-3D36ED3471ED}"/>
              </a:ext>
            </a:extLst>
          </p:cNvPr>
          <p:cNvSpPr/>
          <p:nvPr/>
        </p:nvSpPr>
        <p:spPr>
          <a:xfrm>
            <a:off x="1142707" y="3423745"/>
            <a:ext cx="265043" cy="265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79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¿Sabía usted que?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inversión publicitaria online en Latinoamérica llegó al 75%.</a:t>
            </a:r>
          </a:p>
          <a:p>
            <a:r>
              <a:rPr lang="es-PE" dirty="0"/>
              <a:t>La inversión publicitaria online creció en 7% durante los últimos 3 años.</a:t>
            </a:r>
          </a:p>
          <a:p>
            <a:r>
              <a:rPr lang="es-PE" dirty="0"/>
              <a:t>4 de 5 usuarios se documenta primero en Internet antes de comprar.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9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 Web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Web 1.0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Web 2.0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16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76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Marketing Online</vt:lpstr>
      <vt:lpstr>Agenda</vt:lpstr>
      <vt:lpstr>Plan de Marketing</vt:lpstr>
      <vt:lpstr>Estadísticas</vt:lpstr>
      <vt:lpstr>¿Sabía usted que?</vt:lpstr>
      <vt:lpstr>Evolución de la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8</cp:revision>
  <dcterms:created xsi:type="dcterms:W3CDTF">2017-03-13T20:39:44Z</dcterms:created>
  <dcterms:modified xsi:type="dcterms:W3CDTF">2017-03-17T06:55:28Z</dcterms:modified>
</cp:coreProperties>
</file>