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429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742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93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95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616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042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339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497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4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22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1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255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394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465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636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842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3004B1-5523-4BB7-903A-8FB9109063C5}" type="datetimeFigureOut">
              <a:rPr lang="es-PE" smtClean="0"/>
              <a:t>14/03/2017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3525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Marketing Online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Handz Valentin</a:t>
            </a:r>
          </a:p>
          <a:p>
            <a:r>
              <a:rPr lang="es-ES" dirty="0"/>
              <a:t>Especialista en Social Media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193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Usar un plan de marketing</a:t>
            </a:r>
          </a:p>
          <a:p>
            <a:r>
              <a:rPr lang="es-ES" dirty="0"/>
              <a:t>Usabilidad Web</a:t>
            </a:r>
          </a:p>
          <a:p>
            <a:r>
              <a:rPr lang="es-ES" dirty="0"/>
              <a:t>Promocionar un sitio Web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27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Plan de Marketing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313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¿Sabía usted que?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inversión publicitaria online en Latinoamérica llegó al 75%.</a:t>
            </a:r>
          </a:p>
          <a:p>
            <a:r>
              <a:rPr lang="es-PE" dirty="0"/>
              <a:t>La inversión publicitaria online creció en 7% durante los últimos 3 años.</a:t>
            </a:r>
          </a:p>
          <a:p>
            <a:r>
              <a:rPr lang="es-PE" dirty="0"/>
              <a:t>4 de 5 usuarios se documenta primero en Internet antes de comprar.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9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de la Web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Web 1.0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Web 2.0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165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73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Marketing Online</vt:lpstr>
      <vt:lpstr>Agenda</vt:lpstr>
      <vt:lpstr>Plan de Marketing</vt:lpstr>
      <vt:lpstr>¿Sabía usted que?</vt:lpstr>
      <vt:lpstr>Evolución de la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5</cp:revision>
  <dcterms:created xsi:type="dcterms:W3CDTF">2017-03-13T20:39:44Z</dcterms:created>
  <dcterms:modified xsi:type="dcterms:W3CDTF">2017-03-14T23:33:23Z</dcterms:modified>
</cp:coreProperties>
</file>