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57" r:id="rId4"/>
    <p:sldId id="260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E97"/>
    <a:srgbClr val="656E79"/>
    <a:srgbClr val="566879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4AA-A388-4E58-9D97-80154BCC1215}" type="datetimeFigureOut">
              <a:rPr lang="es-PE" smtClean="0"/>
              <a:t>13/03/2017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7B27-D147-4239-9FA8-C25EC59C55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339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4AA-A388-4E58-9D97-80154BCC1215}" type="datetimeFigureOut">
              <a:rPr lang="es-PE" smtClean="0"/>
              <a:t>13/03/2017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7B27-D147-4239-9FA8-C25EC59C55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023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4AA-A388-4E58-9D97-80154BCC1215}" type="datetimeFigureOut">
              <a:rPr lang="es-PE" smtClean="0"/>
              <a:t>13/03/2017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7B27-D147-4239-9FA8-C25EC59C55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1263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50826"/>
            <a:ext cx="10515600" cy="5619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749300"/>
            <a:ext cx="10515600" cy="4191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38200" y="1752600"/>
            <a:ext cx="2527300" cy="34544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7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4AA-A388-4E58-9D97-80154BCC1215}" type="datetimeFigureOut">
              <a:rPr lang="es-PE" smtClean="0"/>
              <a:t>13/03/2017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7B27-D147-4239-9FA8-C25EC59C55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194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4AA-A388-4E58-9D97-80154BCC1215}" type="datetimeFigureOut">
              <a:rPr lang="es-PE" smtClean="0"/>
              <a:t>13/03/2017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7B27-D147-4239-9FA8-C25EC59C55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134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4AA-A388-4E58-9D97-80154BCC1215}" type="datetimeFigureOut">
              <a:rPr lang="es-PE" smtClean="0"/>
              <a:t>13/03/2017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7B27-D147-4239-9FA8-C25EC59C55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43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4AA-A388-4E58-9D97-80154BCC1215}" type="datetimeFigureOut">
              <a:rPr lang="es-PE" smtClean="0"/>
              <a:t>13/03/2017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7B27-D147-4239-9FA8-C25EC59C55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348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4AA-A388-4E58-9D97-80154BCC1215}" type="datetimeFigureOut">
              <a:rPr lang="es-PE" smtClean="0"/>
              <a:t>13/03/2017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7B27-D147-4239-9FA8-C25EC59C55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013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4AA-A388-4E58-9D97-80154BCC1215}" type="datetimeFigureOut">
              <a:rPr lang="es-PE" smtClean="0"/>
              <a:t>13/03/2017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7B27-D147-4239-9FA8-C25EC59C55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215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4AA-A388-4E58-9D97-80154BCC1215}" type="datetimeFigureOut">
              <a:rPr lang="es-PE" smtClean="0"/>
              <a:t>13/03/2017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7B27-D147-4239-9FA8-C25EC59C55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107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4AA-A388-4E58-9D97-80154BCC1215}" type="datetimeFigureOut">
              <a:rPr lang="es-PE" smtClean="0"/>
              <a:t>13/03/2017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7B27-D147-4239-9FA8-C25EC59C55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004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24AA-A388-4E58-9D97-80154BCC1215}" type="datetimeFigureOut">
              <a:rPr lang="es-PE" smtClean="0"/>
              <a:t>13/03/2017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D7B27-D147-4239-9FA8-C25EC59C55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453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77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100112" y="1797420"/>
            <a:ext cx="6441187" cy="99520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5867" dirty="0">
                <a:solidFill>
                  <a:schemeClr val="tx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AVANCE GENERAL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03367" y="1425844"/>
            <a:ext cx="1120435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Handz Valentin</a:t>
            </a:r>
          </a:p>
        </p:txBody>
      </p:sp>
      <p:pic>
        <p:nvPicPr>
          <p:cNvPr id="26" name="Picture Placeholder 25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33" b="27333"/>
          <a:stretch>
            <a:fillRect/>
          </a:stretch>
        </p:blipFill>
        <p:spPr>
          <a:xfrm>
            <a:off x="0" y="3403600"/>
            <a:ext cx="12192000" cy="3454400"/>
          </a:xfrm>
        </p:spPr>
      </p:pic>
      <p:sp>
        <p:nvSpPr>
          <p:cNvPr id="27" name="Rectangle 26"/>
          <p:cNvSpPr/>
          <p:nvPr/>
        </p:nvSpPr>
        <p:spPr>
          <a:xfrm>
            <a:off x="0" y="3403600"/>
            <a:ext cx="12192000" cy="3454400"/>
          </a:xfrm>
          <a:prstGeom prst="rect">
            <a:avLst/>
          </a:prstGeom>
          <a:solidFill>
            <a:srgbClr val="002060">
              <a:alpha val="57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ectangle 27"/>
          <p:cNvSpPr/>
          <p:nvPr/>
        </p:nvSpPr>
        <p:spPr>
          <a:xfrm>
            <a:off x="1703368" y="2770427"/>
            <a:ext cx="8783335" cy="1376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29" name="Group 28"/>
          <p:cNvGrpSpPr/>
          <p:nvPr/>
        </p:nvGrpSpPr>
        <p:grpSpPr>
          <a:xfrm>
            <a:off x="5664200" y="3040889"/>
            <a:ext cx="863600" cy="863600"/>
            <a:chOff x="7897017" y="733587"/>
            <a:chExt cx="1693862" cy="169386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0" name="椭圆 81"/>
            <p:cNvSpPr/>
            <p:nvPr/>
          </p:nvSpPr>
          <p:spPr>
            <a:xfrm rot="759468">
              <a:off x="7897017" y="733587"/>
              <a:ext cx="1693862" cy="1693862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609630">
                <a:defRPr/>
              </a:pPr>
              <a:endParaRPr lang="en-US" sz="120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1" name="椭圆 82"/>
            <p:cNvSpPr/>
            <p:nvPr/>
          </p:nvSpPr>
          <p:spPr>
            <a:xfrm rot="759468">
              <a:off x="8091655" y="928225"/>
              <a:ext cx="1304585" cy="1304585"/>
            </a:xfrm>
            <a:prstGeom prst="ellipse">
              <a:avLst/>
            </a:prstGeom>
            <a:solidFill>
              <a:schemeClr val="accent1"/>
            </a:solidFill>
            <a:ln w="76200" cap="flat" cmpd="sng" algn="ctr">
              <a:solidFill>
                <a:schemeClr val="bg1"/>
              </a:solidFill>
              <a:prstDash val="solid"/>
            </a:ln>
            <a:effectLst>
              <a:innerShdw blurRad="355600" dist="139700" dir="189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 defTabSz="609630">
                <a:defRPr/>
              </a:pPr>
              <a:endParaRPr lang="en-US" sz="120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05175" y="3346155"/>
            <a:ext cx="415531" cy="331860"/>
            <a:chOff x="-1947863" y="2936875"/>
            <a:chExt cx="1868488" cy="1492250"/>
          </a:xfrm>
          <a:solidFill>
            <a:srgbClr val="EAEAEA"/>
          </a:solidFill>
        </p:grpSpPr>
        <p:sp>
          <p:nvSpPr>
            <p:cNvPr id="19" name="Freeform 467"/>
            <p:cNvSpPr>
              <a:spLocks noEditPoints="1"/>
            </p:cNvSpPr>
            <p:nvPr/>
          </p:nvSpPr>
          <p:spPr bwMode="auto">
            <a:xfrm>
              <a:off x="-1947863" y="2936875"/>
              <a:ext cx="1490663" cy="1492250"/>
            </a:xfrm>
            <a:custGeom>
              <a:avLst/>
              <a:gdLst>
                <a:gd name="T0" fmla="*/ 395 w 395"/>
                <a:gd name="T1" fmla="*/ 234 h 395"/>
                <a:gd name="T2" fmla="*/ 385 w 395"/>
                <a:gd name="T3" fmla="*/ 210 h 395"/>
                <a:gd name="T4" fmla="*/ 199 w 395"/>
                <a:gd name="T5" fmla="*/ 24 h 395"/>
                <a:gd name="T6" fmla="*/ 172 w 395"/>
                <a:gd name="T7" fmla="*/ 7 h 395"/>
                <a:gd name="T8" fmla="*/ 142 w 395"/>
                <a:gd name="T9" fmla="*/ 0 h 395"/>
                <a:gd name="T10" fmla="*/ 33 w 395"/>
                <a:gd name="T11" fmla="*/ 0 h 395"/>
                <a:gd name="T12" fmla="*/ 10 w 395"/>
                <a:gd name="T13" fmla="*/ 10 h 395"/>
                <a:gd name="T14" fmla="*/ 0 w 395"/>
                <a:gd name="T15" fmla="*/ 33 h 395"/>
                <a:gd name="T16" fmla="*/ 0 w 395"/>
                <a:gd name="T17" fmla="*/ 142 h 395"/>
                <a:gd name="T18" fmla="*/ 7 w 395"/>
                <a:gd name="T19" fmla="*/ 172 h 395"/>
                <a:gd name="T20" fmla="*/ 24 w 395"/>
                <a:gd name="T21" fmla="*/ 199 h 395"/>
                <a:gd name="T22" fmla="*/ 210 w 395"/>
                <a:gd name="T23" fmla="*/ 385 h 395"/>
                <a:gd name="T24" fmla="*/ 234 w 395"/>
                <a:gd name="T25" fmla="*/ 395 h 395"/>
                <a:gd name="T26" fmla="*/ 257 w 395"/>
                <a:gd name="T27" fmla="*/ 385 h 395"/>
                <a:gd name="T28" fmla="*/ 385 w 395"/>
                <a:gd name="T29" fmla="*/ 257 h 395"/>
                <a:gd name="T30" fmla="*/ 395 w 395"/>
                <a:gd name="T31" fmla="*/ 234 h 395"/>
                <a:gd name="T32" fmla="*/ 107 w 395"/>
                <a:gd name="T33" fmla="*/ 107 h 395"/>
                <a:gd name="T34" fmla="*/ 83 w 395"/>
                <a:gd name="T35" fmla="*/ 117 h 395"/>
                <a:gd name="T36" fmla="*/ 60 w 395"/>
                <a:gd name="T37" fmla="*/ 107 h 395"/>
                <a:gd name="T38" fmla="*/ 50 w 395"/>
                <a:gd name="T39" fmla="*/ 83 h 395"/>
                <a:gd name="T40" fmla="*/ 60 w 395"/>
                <a:gd name="T41" fmla="*/ 60 h 395"/>
                <a:gd name="T42" fmla="*/ 83 w 395"/>
                <a:gd name="T43" fmla="*/ 50 h 395"/>
                <a:gd name="T44" fmla="*/ 107 w 395"/>
                <a:gd name="T45" fmla="*/ 60 h 395"/>
                <a:gd name="T46" fmla="*/ 117 w 395"/>
                <a:gd name="T47" fmla="*/ 83 h 395"/>
                <a:gd name="T48" fmla="*/ 107 w 395"/>
                <a:gd name="T49" fmla="*/ 107 h 395"/>
                <a:gd name="T50" fmla="*/ 107 w 395"/>
                <a:gd name="T51" fmla="*/ 107 h 395"/>
                <a:gd name="T52" fmla="*/ 107 w 395"/>
                <a:gd name="T53" fmla="*/ 107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5" h="395">
                  <a:moveTo>
                    <a:pt x="395" y="234"/>
                  </a:moveTo>
                  <a:cubicBezTo>
                    <a:pt x="395" y="225"/>
                    <a:pt x="392" y="217"/>
                    <a:pt x="385" y="210"/>
                  </a:cubicBezTo>
                  <a:cubicBezTo>
                    <a:pt x="199" y="24"/>
                    <a:pt x="199" y="24"/>
                    <a:pt x="199" y="24"/>
                  </a:cubicBezTo>
                  <a:cubicBezTo>
                    <a:pt x="192" y="17"/>
                    <a:pt x="183" y="12"/>
                    <a:pt x="172" y="7"/>
                  </a:cubicBezTo>
                  <a:cubicBezTo>
                    <a:pt x="161" y="2"/>
                    <a:pt x="151" y="0"/>
                    <a:pt x="14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4" y="0"/>
                    <a:pt x="17" y="3"/>
                    <a:pt x="10" y="10"/>
                  </a:cubicBezTo>
                  <a:cubicBezTo>
                    <a:pt x="3" y="17"/>
                    <a:pt x="0" y="24"/>
                    <a:pt x="0" y="33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51"/>
                    <a:pt x="2" y="161"/>
                    <a:pt x="7" y="172"/>
                  </a:cubicBezTo>
                  <a:cubicBezTo>
                    <a:pt x="12" y="183"/>
                    <a:pt x="17" y="192"/>
                    <a:pt x="24" y="199"/>
                  </a:cubicBezTo>
                  <a:cubicBezTo>
                    <a:pt x="210" y="385"/>
                    <a:pt x="210" y="385"/>
                    <a:pt x="210" y="385"/>
                  </a:cubicBezTo>
                  <a:cubicBezTo>
                    <a:pt x="217" y="392"/>
                    <a:pt x="224" y="395"/>
                    <a:pt x="234" y="395"/>
                  </a:cubicBezTo>
                  <a:cubicBezTo>
                    <a:pt x="243" y="395"/>
                    <a:pt x="251" y="392"/>
                    <a:pt x="257" y="385"/>
                  </a:cubicBezTo>
                  <a:cubicBezTo>
                    <a:pt x="385" y="257"/>
                    <a:pt x="385" y="257"/>
                    <a:pt x="385" y="257"/>
                  </a:cubicBezTo>
                  <a:cubicBezTo>
                    <a:pt x="392" y="251"/>
                    <a:pt x="395" y="243"/>
                    <a:pt x="395" y="234"/>
                  </a:cubicBezTo>
                  <a:close/>
                  <a:moveTo>
                    <a:pt x="107" y="107"/>
                  </a:moveTo>
                  <a:cubicBezTo>
                    <a:pt x="101" y="114"/>
                    <a:pt x="93" y="117"/>
                    <a:pt x="83" y="117"/>
                  </a:cubicBezTo>
                  <a:cubicBezTo>
                    <a:pt x="74" y="117"/>
                    <a:pt x="66" y="114"/>
                    <a:pt x="60" y="107"/>
                  </a:cubicBezTo>
                  <a:cubicBezTo>
                    <a:pt x="53" y="100"/>
                    <a:pt x="50" y="93"/>
                    <a:pt x="50" y="83"/>
                  </a:cubicBezTo>
                  <a:cubicBezTo>
                    <a:pt x="50" y="74"/>
                    <a:pt x="53" y="66"/>
                    <a:pt x="60" y="60"/>
                  </a:cubicBezTo>
                  <a:cubicBezTo>
                    <a:pt x="66" y="53"/>
                    <a:pt x="74" y="50"/>
                    <a:pt x="83" y="50"/>
                  </a:cubicBezTo>
                  <a:cubicBezTo>
                    <a:pt x="93" y="50"/>
                    <a:pt x="101" y="53"/>
                    <a:pt x="107" y="60"/>
                  </a:cubicBezTo>
                  <a:cubicBezTo>
                    <a:pt x="114" y="66"/>
                    <a:pt x="117" y="74"/>
                    <a:pt x="117" y="83"/>
                  </a:cubicBezTo>
                  <a:cubicBezTo>
                    <a:pt x="117" y="93"/>
                    <a:pt x="114" y="100"/>
                    <a:pt x="107" y="107"/>
                  </a:cubicBezTo>
                  <a:close/>
                  <a:moveTo>
                    <a:pt x="107" y="107"/>
                  </a:moveTo>
                  <a:cubicBezTo>
                    <a:pt x="107" y="107"/>
                    <a:pt x="107" y="107"/>
                    <a:pt x="107" y="10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0" name="Freeform 468"/>
            <p:cNvSpPr>
              <a:spLocks noEditPoints="1"/>
            </p:cNvSpPr>
            <p:nvPr/>
          </p:nvSpPr>
          <p:spPr bwMode="auto">
            <a:xfrm>
              <a:off x="-1254125" y="2936875"/>
              <a:ext cx="1174750" cy="1492250"/>
            </a:xfrm>
            <a:custGeom>
              <a:avLst/>
              <a:gdLst>
                <a:gd name="T0" fmla="*/ 301 w 311"/>
                <a:gd name="T1" fmla="*/ 210 h 395"/>
                <a:gd name="T2" fmla="*/ 115 w 311"/>
                <a:gd name="T3" fmla="*/ 24 h 395"/>
                <a:gd name="T4" fmla="*/ 88 w 311"/>
                <a:gd name="T5" fmla="*/ 7 h 395"/>
                <a:gd name="T6" fmla="*/ 58 w 311"/>
                <a:gd name="T7" fmla="*/ 0 h 395"/>
                <a:gd name="T8" fmla="*/ 0 w 311"/>
                <a:gd name="T9" fmla="*/ 0 h 395"/>
                <a:gd name="T10" fmla="*/ 30 w 311"/>
                <a:gd name="T11" fmla="*/ 7 h 395"/>
                <a:gd name="T12" fmla="*/ 57 w 311"/>
                <a:gd name="T13" fmla="*/ 24 h 395"/>
                <a:gd name="T14" fmla="*/ 243 w 311"/>
                <a:gd name="T15" fmla="*/ 210 h 395"/>
                <a:gd name="T16" fmla="*/ 253 w 311"/>
                <a:gd name="T17" fmla="*/ 234 h 395"/>
                <a:gd name="T18" fmla="*/ 243 w 311"/>
                <a:gd name="T19" fmla="*/ 257 h 395"/>
                <a:gd name="T20" fmla="*/ 121 w 311"/>
                <a:gd name="T21" fmla="*/ 380 h 395"/>
                <a:gd name="T22" fmla="*/ 134 w 311"/>
                <a:gd name="T23" fmla="*/ 391 h 395"/>
                <a:gd name="T24" fmla="*/ 150 w 311"/>
                <a:gd name="T25" fmla="*/ 395 h 395"/>
                <a:gd name="T26" fmla="*/ 173 w 311"/>
                <a:gd name="T27" fmla="*/ 385 h 395"/>
                <a:gd name="T28" fmla="*/ 301 w 311"/>
                <a:gd name="T29" fmla="*/ 257 h 395"/>
                <a:gd name="T30" fmla="*/ 311 w 311"/>
                <a:gd name="T31" fmla="*/ 234 h 395"/>
                <a:gd name="T32" fmla="*/ 301 w 311"/>
                <a:gd name="T33" fmla="*/ 210 h 395"/>
                <a:gd name="T34" fmla="*/ 301 w 311"/>
                <a:gd name="T35" fmla="*/ 210 h 395"/>
                <a:gd name="T36" fmla="*/ 301 w 311"/>
                <a:gd name="T37" fmla="*/ 21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1" h="395">
                  <a:moveTo>
                    <a:pt x="301" y="210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08" y="17"/>
                    <a:pt x="100" y="12"/>
                    <a:pt x="88" y="7"/>
                  </a:cubicBezTo>
                  <a:cubicBezTo>
                    <a:pt x="77" y="2"/>
                    <a:pt x="67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9" y="2"/>
                    <a:pt x="30" y="7"/>
                  </a:cubicBezTo>
                  <a:cubicBezTo>
                    <a:pt x="41" y="12"/>
                    <a:pt x="50" y="17"/>
                    <a:pt x="57" y="24"/>
                  </a:cubicBezTo>
                  <a:cubicBezTo>
                    <a:pt x="243" y="210"/>
                    <a:pt x="243" y="210"/>
                    <a:pt x="243" y="210"/>
                  </a:cubicBezTo>
                  <a:cubicBezTo>
                    <a:pt x="249" y="217"/>
                    <a:pt x="253" y="225"/>
                    <a:pt x="253" y="234"/>
                  </a:cubicBezTo>
                  <a:cubicBezTo>
                    <a:pt x="253" y="243"/>
                    <a:pt x="249" y="251"/>
                    <a:pt x="243" y="257"/>
                  </a:cubicBezTo>
                  <a:cubicBezTo>
                    <a:pt x="121" y="380"/>
                    <a:pt x="121" y="380"/>
                    <a:pt x="121" y="380"/>
                  </a:cubicBezTo>
                  <a:cubicBezTo>
                    <a:pt x="126" y="385"/>
                    <a:pt x="130" y="389"/>
                    <a:pt x="134" y="391"/>
                  </a:cubicBezTo>
                  <a:cubicBezTo>
                    <a:pt x="138" y="394"/>
                    <a:pt x="143" y="395"/>
                    <a:pt x="150" y="395"/>
                  </a:cubicBezTo>
                  <a:cubicBezTo>
                    <a:pt x="159" y="395"/>
                    <a:pt x="167" y="392"/>
                    <a:pt x="173" y="385"/>
                  </a:cubicBezTo>
                  <a:cubicBezTo>
                    <a:pt x="301" y="257"/>
                    <a:pt x="301" y="257"/>
                    <a:pt x="301" y="257"/>
                  </a:cubicBezTo>
                  <a:cubicBezTo>
                    <a:pt x="308" y="251"/>
                    <a:pt x="311" y="243"/>
                    <a:pt x="311" y="234"/>
                  </a:cubicBezTo>
                  <a:cubicBezTo>
                    <a:pt x="311" y="225"/>
                    <a:pt x="308" y="217"/>
                    <a:pt x="301" y="210"/>
                  </a:cubicBezTo>
                  <a:close/>
                  <a:moveTo>
                    <a:pt x="301" y="210"/>
                  </a:moveTo>
                  <a:cubicBezTo>
                    <a:pt x="301" y="210"/>
                    <a:pt x="301" y="210"/>
                    <a:pt x="301" y="2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410" y="3948839"/>
            <a:ext cx="873249" cy="201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6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6" b="8886"/>
          <a:stretch>
            <a:fillRect/>
          </a:stretch>
        </p:blipFill>
        <p:spPr>
          <a:xfrm>
            <a:off x="0" y="1909418"/>
            <a:ext cx="5181600" cy="2910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120944" cy="858368"/>
          </a:xfrm>
        </p:spPr>
        <p:txBody>
          <a:bodyPr/>
          <a:lstStyle/>
          <a:p>
            <a:r>
              <a:rPr lang="es-PE" b="1" dirty="0">
                <a:solidFill>
                  <a:srgbClr val="566879"/>
                </a:solidFill>
                <a:latin typeface="Arial Black" panose="020B0A04020102020204" pitchFamily="34" charset="0"/>
                <a:cs typeface="Segoe UI Semilight" panose="020B0402040204020203" pitchFamily="34" charset="0"/>
              </a:rPr>
              <a:t>AVANCE PROGRESIVO</a:t>
            </a:r>
          </a:p>
        </p:txBody>
      </p:sp>
      <p:sp>
        <p:nvSpPr>
          <p:cNvPr id="4" name="Rectangle 3"/>
          <p:cNvSpPr/>
          <p:nvPr/>
        </p:nvSpPr>
        <p:spPr>
          <a:xfrm>
            <a:off x="645017" y="515155"/>
            <a:ext cx="140595" cy="850006"/>
          </a:xfrm>
          <a:prstGeom prst="rect">
            <a:avLst/>
          </a:prstGeom>
          <a:solidFill>
            <a:srgbClr val="566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077465"/>
            <a:ext cx="670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2">
                    <a:lumMod val="50000"/>
                  </a:schemeClr>
                </a:solidFill>
              </a:rPr>
              <a:t>UNA NUEVA PERSPECTIVA PARA LOS CURSOS TÉCNICOS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01031" y="1434657"/>
            <a:ext cx="63282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Segoe UI Semilight" panose="020B0402040204020203" pitchFamily="34" charset="0"/>
                <a:ea typeface="Adobe Gothic Std B" panose="020B0800000000000000" pitchFamily="34" charset="-128"/>
                <a:cs typeface="Segoe UI Semilight" panose="020B0402040204020203" pitchFamily="34" charset="0"/>
              </a:rPr>
              <a:t>Centro de </a:t>
            </a:r>
          </a:p>
          <a:p>
            <a:pPr algn="ctr"/>
            <a:r>
              <a:rPr lang="en-US" sz="4400" b="1" dirty="0" err="1">
                <a:solidFill>
                  <a:schemeClr val="bg2">
                    <a:lumMod val="10000"/>
                  </a:schemeClr>
                </a:solidFill>
                <a:latin typeface="Segoe UI Semilight" panose="020B0402040204020203" pitchFamily="34" charset="0"/>
                <a:ea typeface="Adobe Gothic Std B" panose="020B0800000000000000" pitchFamily="34" charset="-128"/>
                <a:cs typeface="Segoe UI Semilight" panose="020B0402040204020203" pitchFamily="34" charset="0"/>
              </a:rPr>
              <a:t>Capacitación</a:t>
            </a: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Segoe UI Semilight" panose="020B0402040204020203" pitchFamily="34" charset="0"/>
                <a:ea typeface="Adobe Gothic Std B" panose="020B0800000000000000" pitchFamily="34" charset="-128"/>
                <a:cs typeface="Segoe UI Semilight" panose="020B0402040204020203" pitchFamily="34" charset="0"/>
              </a:rPr>
              <a:t> </a:t>
            </a:r>
            <a:r>
              <a:rPr lang="en-US" sz="4400" b="1" dirty="0" err="1">
                <a:solidFill>
                  <a:schemeClr val="bg2">
                    <a:lumMod val="10000"/>
                  </a:schemeClr>
                </a:solidFill>
                <a:latin typeface="Segoe UI Semilight" panose="020B0402040204020203" pitchFamily="34" charset="0"/>
                <a:ea typeface="Adobe Gothic Std B" panose="020B0800000000000000" pitchFamily="34" charset="-128"/>
                <a:cs typeface="Segoe UI Semilight" panose="020B0402040204020203" pitchFamily="34" charset="0"/>
              </a:rPr>
              <a:t>Tecnológico</a:t>
            </a:r>
            <a:endParaRPr lang="en-US" sz="4400" b="1" dirty="0">
              <a:solidFill>
                <a:schemeClr val="bg2">
                  <a:lumMod val="10000"/>
                </a:schemeClr>
              </a:solidFill>
              <a:latin typeface="Segoe UI Semilight" panose="020B0402040204020203" pitchFamily="34" charset="0"/>
              <a:ea typeface="Adobe Gothic Std B" panose="020B0800000000000000" pitchFamily="34" charset="-128"/>
              <a:cs typeface="Segoe UI Semilight" panose="020B0402040204020203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871769" y="3005711"/>
            <a:ext cx="6183087" cy="2287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ADAI presenta una nueva perspectiva para un mundo en constante cambio, y se integra con cursos actualizados, de nivel internacional, y nuevos productos</a:t>
            </a:r>
            <a:r>
              <a:rPr lang="es-PE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036461"/>
            <a:ext cx="12192000" cy="725714"/>
          </a:xfrm>
          <a:prstGeom prst="rect">
            <a:avLst/>
          </a:prstGeom>
          <a:solidFill>
            <a:srgbClr val="1C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TextBox 17"/>
          <p:cNvSpPr txBox="1"/>
          <p:nvPr/>
        </p:nvSpPr>
        <p:spPr>
          <a:xfrm>
            <a:off x="5371767" y="2702728"/>
            <a:ext cx="10000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4057" y="5163063"/>
            <a:ext cx="988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i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“La innovación distingue a los líderes de los seguidores.” – Steve Jobs</a:t>
            </a:r>
            <a:endParaRPr lang="es-PE" sz="2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16" y="6002188"/>
            <a:ext cx="1778082" cy="68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6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10488"/>
          <a:stretch>
            <a:fillRect/>
          </a:stretch>
        </p:blipFill>
        <p:spPr>
          <a:xfrm>
            <a:off x="0" y="0"/>
            <a:ext cx="5858933" cy="6858000"/>
          </a:xfrm>
        </p:spPr>
      </p:pic>
      <p:grpSp>
        <p:nvGrpSpPr>
          <p:cNvPr id="6" name="Group 5"/>
          <p:cNvGrpSpPr/>
          <p:nvPr/>
        </p:nvGrpSpPr>
        <p:grpSpPr>
          <a:xfrm>
            <a:off x="5264677" y="572424"/>
            <a:ext cx="1129241" cy="1129241"/>
            <a:chOff x="7897017" y="733587"/>
            <a:chExt cx="1693862" cy="1693862"/>
          </a:xfrm>
        </p:grpSpPr>
        <p:sp>
          <p:nvSpPr>
            <p:cNvPr id="7" name="椭圆 81"/>
            <p:cNvSpPr/>
            <p:nvPr/>
          </p:nvSpPr>
          <p:spPr>
            <a:xfrm rot="759468">
              <a:off x="7897017" y="733587"/>
              <a:ext cx="1693862" cy="1693862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609630">
                <a:defRPr/>
              </a:pPr>
              <a:endParaRPr lang="en-US" sz="120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8" name="椭圆 82"/>
            <p:cNvSpPr/>
            <p:nvPr/>
          </p:nvSpPr>
          <p:spPr>
            <a:xfrm rot="759468">
              <a:off x="8091655" y="928225"/>
              <a:ext cx="1304585" cy="1304585"/>
            </a:xfrm>
            <a:prstGeom prst="ellipse">
              <a:avLst/>
            </a:prstGeom>
            <a:solidFill>
              <a:schemeClr val="accent1"/>
            </a:solidFill>
            <a:ln w="76200" cap="flat" cmpd="sng" algn="ctr">
              <a:solidFill>
                <a:schemeClr val="bg1"/>
              </a:solidFill>
              <a:prstDash val="solid"/>
            </a:ln>
            <a:effectLst>
              <a:innerShdw blurRad="355600" dist="139700" dir="189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 defTabSz="609630">
                <a:defRPr/>
              </a:pPr>
              <a:endParaRPr lang="en-US" sz="120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64678" y="2864380"/>
            <a:ext cx="1129241" cy="1129241"/>
            <a:chOff x="7897017" y="733587"/>
            <a:chExt cx="1693862" cy="1693862"/>
          </a:xfrm>
        </p:grpSpPr>
        <p:sp>
          <p:nvSpPr>
            <p:cNvPr id="12" name="椭圆 81"/>
            <p:cNvSpPr/>
            <p:nvPr/>
          </p:nvSpPr>
          <p:spPr>
            <a:xfrm rot="759468">
              <a:off x="7897017" y="733587"/>
              <a:ext cx="1693862" cy="1693862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609630">
                <a:defRPr/>
              </a:pPr>
              <a:endParaRPr lang="en-US" sz="120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3" name="椭圆 82"/>
            <p:cNvSpPr/>
            <p:nvPr/>
          </p:nvSpPr>
          <p:spPr>
            <a:xfrm rot="759468">
              <a:off x="8091655" y="928225"/>
              <a:ext cx="1304585" cy="1304585"/>
            </a:xfrm>
            <a:prstGeom prst="ellipse">
              <a:avLst/>
            </a:prstGeom>
            <a:solidFill>
              <a:schemeClr val="accent2"/>
            </a:solidFill>
            <a:ln w="76200" cap="flat" cmpd="sng" algn="ctr">
              <a:solidFill>
                <a:schemeClr val="bg1"/>
              </a:solidFill>
              <a:prstDash val="solid"/>
            </a:ln>
            <a:effectLst>
              <a:innerShdw blurRad="355600" dist="139700" dir="189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 defTabSz="609630">
                <a:defRPr/>
              </a:pPr>
              <a:endParaRPr lang="en-US" sz="120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09714" y="5129699"/>
            <a:ext cx="1129241" cy="1129241"/>
            <a:chOff x="7897017" y="733587"/>
            <a:chExt cx="1693862" cy="1693862"/>
          </a:xfrm>
          <a:solidFill>
            <a:srgbClr val="1CAE97"/>
          </a:solidFill>
        </p:grpSpPr>
        <p:sp>
          <p:nvSpPr>
            <p:cNvPr id="15" name="椭圆 81"/>
            <p:cNvSpPr/>
            <p:nvPr/>
          </p:nvSpPr>
          <p:spPr>
            <a:xfrm rot="759468">
              <a:off x="7897017" y="733587"/>
              <a:ext cx="1693862" cy="1693862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609630">
                <a:defRPr/>
              </a:pPr>
              <a:endParaRPr lang="en-US" sz="120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" name="椭圆 82"/>
            <p:cNvSpPr/>
            <p:nvPr/>
          </p:nvSpPr>
          <p:spPr>
            <a:xfrm rot="759468">
              <a:off x="8091655" y="928225"/>
              <a:ext cx="1304585" cy="1304585"/>
            </a:xfrm>
            <a:prstGeom prst="ellipse">
              <a:avLst/>
            </a:prstGeom>
            <a:grpFill/>
            <a:ln w="76200" cap="flat" cmpd="sng" algn="ctr">
              <a:solidFill>
                <a:schemeClr val="bg1"/>
              </a:solidFill>
              <a:prstDash val="solid"/>
            </a:ln>
            <a:effectLst>
              <a:innerShdw blurRad="355600" dist="139700" dir="189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 defTabSz="609630">
                <a:defRPr/>
              </a:pPr>
              <a:endParaRPr lang="en-US" sz="120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242319" y="796079"/>
            <a:ext cx="4854406" cy="2974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s-PE" sz="1333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Implementación y actualización de nuevos cursos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42319" y="1256518"/>
            <a:ext cx="3771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>
                <a:solidFill>
                  <a:schemeClr val="bg2">
                    <a:lumMod val="25000"/>
                  </a:schemeClr>
                </a:solidFill>
              </a:rPr>
              <a:t>Se ha implementado 3 nuevos programas con más de 15 cursos nuevos y actualizados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2319" y="3088035"/>
            <a:ext cx="1420645" cy="2974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sz="1333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Capacitación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2319" y="3548474"/>
            <a:ext cx="37712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>
                <a:solidFill>
                  <a:schemeClr val="bg2">
                    <a:lumMod val="25000"/>
                  </a:schemeClr>
                </a:solidFill>
              </a:rPr>
              <a:t>Se ha capacitado a nuestros instructores y a las ejecutivas de ventas. Seguimos avanzado para completar con todos los locales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87356" y="5353355"/>
            <a:ext cx="4702634" cy="297454"/>
          </a:xfrm>
          <a:prstGeom prst="rect">
            <a:avLst/>
          </a:prstGeom>
          <a:solidFill>
            <a:srgbClr val="1CAE97"/>
          </a:solidFill>
        </p:spPr>
        <p:txBody>
          <a:bodyPr wrap="none" rtlCol="0">
            <a:spAutoFit/>
          </a:bodyPr>
          <a:lstStyle/>
          <a:p>
            <a:r>
              <a:rPr lang="es-PE" sz="1333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Actualización de las practicas pre profesionales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42319" y="5813793"/>
            <a:ext cx="3771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>
                <a:solidFill>
                  <a:schemeClr val="bg2">
                    <a:lumMod val="25000"/>
                  </a:schemeClr>
                </a:solidFill>
              </a:rPr>
              <a:t>Se ha trabajado al menos 3 guías prácticas para el nivel superior,  </a:t>
            </a:r>
          </a:p>
        </p:txBody>
      </p:sp>
      <p:sp>
        <p:nvSpPr>
          <p:cNvPr id="24" name="Arc 23"/>
          <p:cNvSpPr/>
          <p:nvPr/>
        </p:nvSpPr>
        <p:spPr>
          <a:xfrm rot="2707905">
            <a:off x="4033935" y="986454"/>
            <a:ext cx="2899843" cy="2705353"/>
          </a:xfrm>
          <a:prstGeom prst="arc">
            <a:avLst/>
          </a:prstGeom>
          <a:ln w="60325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Arc 24"/>
          <p:cNvSpPr/>
          <p:nvPr/>
        </p:nvSpPr>
        <p:spPr>
          <a:xfrm rot="2707905">
            <a:off x="4084735" y="3171382"/>
            <a:ext cx="2899843" cy="2705353"/>
          </a:xfrm>
          <a:prstGeom prst="arc">
            <a:avLst/>
          </a:prstGeom>
          <a:ln w="60325" cmpd="sng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Freeform 413"/>
          <p:cNvSpPr>
            <a:spLocks noEditPoints="1"/>
          </p:cNvSpPr>
          <p:nvPr/>
        </p:nvSpPr>
        <p:spPr bwMode="auto">
          <a:xfrm>
            <a:off x="5627431" y="3249617"/>
            <a:ext cx="426073" cy="392631"/>
          </a:xfrm>
          <a:custGeom>
            <a:avLst/>
            <a:gdLst>
              <a:gd name="T0" fmla="*/ 427 w 434"/>
              <a:gd name="T1" fmla="*/ 74 h 400"/>
              <a:gd name="T2" fmla="*/ 409 w 434"/>
              <a:gd name="T3" fmla="*/ 67 h 400"/>
              <a:gd name="T4" fmla="*/ 334 w 434"/>
              <a:gd name="T5" fmla="*/ 67 h 400"/>
              <a:gd name="T6" fmla="*/ 334 w 434"/>
              <a:gd name="T7" fmla="*/ 42 h 400"/>
              <a:gd name="T8" fmla="*/ 321 w 434"/>
              <a:gd name="T9" fmla="*/ 12 h 400"/>
              <a:gd name="T10" fmla="*/ 292 w 434"/>
              <a:gd name="T11" fmla="*/ 0 h 400"/>
              <a:gd name="T12" fmla="*/ 142 w 434"/>
              <a:gd name="T13" fmla="*/ 0 h 400"/>
              <a:gd name="T14" fmla="*/ 112 w 434"/>
              <a:gd name="T15" fmla="*/ 12 h 400"/>
              <a:gd name="T16" fmla="*/ 100 w 434"/>
              <a:gd name="T17" fmla="*/ 42 h 400"/>
              <a:gd name="T18" fmla="*/ 100 w 434"/>
              <a:gd name="T19" fmla="*/ 67 h 400"/>
              <a:gd name="T20" fmla="*/ 25 w 434"/>
              <a:gd name="T21" fmla="*/ 67 h 400"/>
              <a:gd name="T22" fmla="*/ 7 w 434"/>
              <a:gd name="T23" fmla="*/ 74 h 400"/>
              <a:gd name="T24" fmla="*/ 0 w 434"/>
              <a:gd name="T25" fmla="*/ 92 h 400"/>
              <a:gd name="T26" fmla="*/ 0 w 434"/>
              <a:gd name="T27" fmla="*/ 125 h 400"/>
              <a:gd name="T28" fmla="*/ 11 w 434"/>
              <a:gd name="T29" fmla="*/ 162 h 400"/>
              <a:gd name="T30" fmla="*/ 40 w 434"/>
              <a:gd name="T31" fmla="*/ 196 h 400"/>
              <a:gd name="T32" fmla="*/ 85 w 434"/>
              <a:gd name="T33" fmla="*/ 222 h 400"/>
              <a:gd name="T34" fmla="*/ 141 w 434"/>
              <a:gd name="T35" fmla="*/ 233 h 400"/>
              <a:gd name="T36" fmla="*/ 166 w 434"/>
              <a:gd name="T37" fmla="*/ 258 h 400"/>
              <a:gd name="T38" fmla="*/ 180 w 434"/>
              <a:gd name="T39" fmla="*/ 277 h 400"/>
              <a:gd name="T40" fmla="*/ 184 w 434"/>
              <a:gd name="T41" fmla="*/ 300 h 400"/>
              <a:gd name="T42" fmla="*/ 176 w 434"/>
              <a:gd name="T43" fmla="*/ 324 h 400"/>
              <a:gd name="T44" fmla="*/ 150 w 434"/>
              <a:gd name="T45" fmla="*/ 334 h 400"/>
              <a:gd name="T46" fmla="*/ 115 w 434"/>
              <a:gd name="T47" fmla="*/ 346 h 400"/>
              <a:gd name="T48" fmla="*/ 100 w 434"/>
              <a:gd name="T49" fmla="*/ 375 h 400"/>
              <a:gd name="T50" fmla="*/ 100 w 434"/>
              <a:gd name="T51" fmla="*/ 392 h 400"/>
              <a:gd name="T52" fmla="*/ 102 w 434"/>
              <a:gd name="T53" fmla="*/ 398 h 400"/>
              <a:gd name="T54" fmla="*/ 108 w 434"/>
              <a:gd name="T55" fmla="*/ 400 h 400"/>
              <a:gd name="T56" fmla="*/ 325 w 434"/>
              <a:gd name="T57" fmla="*/ 400 h 400"/>
              <a:gd name="T58" fmla="*/ 331 w 434"/>
              <a:gd name="T59" fmla="*/ 398 h 400"/>
              <a:gd name="T60" fmla="*/ 334 w 434"/>
              <a:gd name="T61" fmla="*/ 392 h 400"/>
              <a:gd name="T62" fmla="*/ 334 w 434"/>
              <a:gd name="T63" fmla="*/ 375 h 400"/>
              <a:gd name="T64" fmla="*/ 318 w 434"/>
              <a:gd name="T65" fmla="*/ 346 h 400"/>
              <a:gd name="T66" fmla="*/ 284 w 434"/>
              <a:gd name="T67" fmla="*/ 334 h 400"/>
              <a:gd name="T68" fmla="*/ 258 w 434"/>
              <a:gd name="T69" fmla="*/ 324 h 400"/>
              <a:gd name="T70" fmla="*/ 250 w 434"/>
              <a:gd name="T71" fmla="*/ 300 h 400"/>
              <a:gd name="T72" fmla="*/ 254 w 434"/>
              <a:gd name="T73" fmla="*/ 277 h 400"/>
              <a:gd name="T74" fmla="*/ 268 w 434"/>
              <a:gd name="T75" fmla="*/ 258 h 400"/>
              <a:gd name="T76" fmla="*/ 293 w 434"/>
              <a:gd name="T77" fmla="*/ 233 h 400"/>
              <a:gd name="T78" fmla="*/ 349 w 434"/>
              <a:gd name="T79" fmla="*/ 222 h 400"/>
              <a:gd name="T80" fmla="*/ 394 w 434"/>
              <a:gd name="T81" fmla="*/ 196 h 400"/>
              <a:gd name="T82" fmla="*/ 423 w 434"/>
              <a:gd name="T83" fmla="*/ 162 h 400"/>
              <a:gd name="T84" fmla="*/ 434 w 434"/>
              <a:gd name="T85" fmla="*/ 125 h 400"/>
              <a:gd name="T86" fmla="*/ 434 w 434"/>
              <a:gd name="T87" fmla="*/ 92 h 400"/>
              <a:gd name="T88" fmla="*/ 427 w 434"/>
              <a:gd name="T89" fmla="*/ 74 h 400"/>
              <a:gd name="T90" fmla="*/ 58 w 434"/>
              <a:gd name="T91" fmla="*/ 167 h 400"/>
              <a:gd name="T92" fmla="*/ 33 w 434"/>
              <a:gd name="T93" fmla="*/ 125 h 400"/>
              <a:gd name="T94" fmla="*/ 33 w 434"/>
              <a:gd name="T95" fmla="*/ 100 h 400"/>
              <a:gd name="T96" fmla="*/ 100 w 434"/>
              <a:gd name="T97" fmla="*/ 100 h 400"/>
              <a:gd name="T98" fmla="*/ 119 w 434"/>
              <a:gd name="T99" fmla="*/ 197 h 400"/>
              <a:gd name="T100" fmla="*/ 58 w 434"/>
              <a:gd name="T101" fmla="*/ 167 h 400"/>
              <a:gd name="T102" fmla="*/ 400 w 434"/>
              <a:gd name="T103" fmla="*/ 125 h 400"/>
              <a:gd name="T104" fmla="*/ 376 w 434"/>
              <a:gd name="T105" fmla="*/ 167 h 400"/>
              <a:gd name="T106" fmla="*/ 314 w 434"/>
              <a:gd name="T107" fmla="*/ 197 h 400"/>
              <a:gd name="T108" fmla="*/ 334 w 434"/>
              <a:gd name="T109" fmla="*/ 100 h 400"/>
              <a:gd name="T110" fmla="*/ 400 w 434"/>
              <a:gd name="T111" fmla="*/ 100 h 400"/>
              <a:gd name="T112" fmla="*/ 400 w 434"/>
              <a:gd name="T113" fmla="*/ 125 h 400"/>
              <a:gd name="T114" fmla="*/ 400 w 434"/>
              <a:gd name="T115" fmla="*/ 125 h 400"/>
              <a:gd name="T116" fmla="*/ 400 w 434"/>
              <a:gd name="T117" fmla="*/ 125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4" h="400">
                <a:moveTo>
                  <a:pt x="427" y="74"/>
                </a:moveTo>
                <a:cubicBezTo>
                  <a:pt x="422" y="69"/>
                  <a:pt x="416" y="67"/>
                  <a:pt x="409" y="67"/>
                </a:cubicBezTo>
                <a:cubicBezTo>
                  <a:pt x="334" y="67"/>
                  <a:pt x="334" y="67"/>
                  <a:pt x="334" y="67"/>
                </a:cubicBezTo>
                <a:cubicBezTo>
                  <a:pt x="334" y="42"/>
                  <a:pt x="334" y="42"/>
                  <a:pt x="334" y="42"/>
                </a:cubicBezTo>
                <a:cubicBezTo>
                  <a:pt x="334" y="30"/>
                  <a:pt x="330" y="20"/>
                  <a:pt x="321" y="12"/>
                </a:cubicBezTo>
                <a:cubicBezTo>
                  <a:pt x="313" y="4"/>
                  <a:pt x="303" y="0"/>
                  <a:pt x="29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30" y="0"/>
                  <a:pt x="121" y="4"/>
                  <a:pt x="112" y="12"/>
                </a:cubicBezTo>
                <a:cubicBezTo>
                  <a:pt x="104" y="20"/>
                  <a:pt x="100" y="30"/>
                  <a:pt x="100" y="42"/>
                </a:cubicBezTo>
                <a:cubicBezTo>
                  <a:pt x="100" y="67"/>
                  <a:pt x="100" y="67"/>
                  <a:pt x="100" y="67"/>
                </a:cubicBezTo>
                <a:cubicBezTo>
                  <a:pt x="25" y="67"/>
                  <a:pt x="25" y="67"/>
                  <a:pt x="25" y="67"/>
                </a:cubicBezTo>
                <a:cubicBezTo>
                  <a:pt x="18" y="67"/>
                  <a:pt x="12" y="69"/>
                  <a:pt x="7" y="74"/>
                </a:cubicBezTo>
                <a:cubicBezTo>
                  <a:pt x="2" y="79"/>
                  <a:pt x="0" y="85"/>
                  <a:pt x="0" y="92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7"/>
                  <a:pt x="4" y="150"/>
                  <a:pt x="11" y="162"/>
                </a:cubicBezTo>
                <a:cubicBezTo>
                  <a:pt x="18" y="175"/>
                  <a:pt x="28" y="186"/>
                  <a:pt x="40" y="196"/>
                </a:cubicBezTo>
                <a:cubicBezTo>
                  <a:pt x="52" y="206"/>
                  <a:pt x="67" y="215"/>
                  <a:pt x="85" y="222"/>
                </a:cubicBezTo>
                <a:cubicBezTo>
                  <a:pt x="103" y="229"/>
                  <a:pt x="122" y="232"/>
                  <a:pt x="141" y="233"/>
                </a:cubicBezTo>
                <a:cubicBezTo>
                  <a:pt x="149" y="243"/>
                  <a:pt x="157" y="251"/>
                  <a:pt x="166" y="258"/>
                </a:cubicBezTo>
                <a:cubicBezTo>
                  <a:pt x="173" y="264"/>
                  <a:pt x="177" y="270"/>
                  <a:pt x="180" y="277"/>
                </a:cubicBezTo>
                <a:cubicBezTo>
                  <a:pt x="182" y="284"/>
                  <a:pt x="184" y="291"/>
                  <a:pt x="184" y="300"/>
                </a:cubicBezTo>
                <a:cubicBezTo>
                  <a:pt x="184" y="310"/>
                  <a:pt x="181" y="318"/>
                  <a:pt x="176" y="324"/>
                </a:cubicBezTo>
                <a:cubicBezTo>
                  <a:pt x="170" y="330"/>
                  <a:pt x="162" y="334"/>
                  <a:pt x="150" y="334"/>
                </a:cubicBezTo>
                <a:cubicBezTo>
                  <a:pt x="137" y="334"/>
                  <a:pt x="126" y="338"/>
                  <a:pt x="115" y="346"/>
                </a:cubicBezTo>
                <a:cubicBezTo>
                  <a:pt x="105" y="353"/>
                  <a:pt x="100" y="363"/>
                  <a:pt x="100" y="375"/>
                </a:cubicBezTo>
                <a:cubicBezTo>
                  <a:pt x="100" y="392"/>
                  <a:pt x="100" y="392"/>
                  <a:pt x="100" y="392"/>
                </a:cubicBezTo>
                <a:cubicBezTo>
                  <a:pt x="100" y="395"/>
                  <a:pt x="101" y="397"/>
                  <a:pt x="102" y="398"/>
                </a:cubicBezTo>
                <a:cubicBezTo>
                  <a:pt x="104" y="400"/>
                  <a:pt x="106" y="400"/>
                  <a:pt x="108" y="400"/>
                </a:cubicBezTo>
                <a:cubicBezTo>
                  <a:pt x="325" y="400"/>
                  <a:pt x="325" y="400"/>
                  <a:pt x="325" y="400"/>
                </a:cubicBezTo>
                <a:cubicBezTo>
                  <a:pt x="328" y="400"/>
                  <a:pt x="330" y="400"/>
                  <a:pt x="331" y="398"/>
                </a:cubicBezTo>
                <a:cubicBezTo>
                  <a:pt x="333" y="397"/>
                  <a:pt x="334" y="395"/>
                  <a:pt x="334" y="392"/>
                </a:cubicBezTo>
                <a:cubicBezTo>
                  <a:pt x="334" y="375"/>
                  <a:pt x="334" y="375"/>
                  <a:pt x="334" y="375"/>
                </a:cubicBezTo>
                <a:cubicBezTo>
                  <a:pt x="334" y="363"/>
                  <a:pt x="329" y="353"/>
                  <a:pt x="318" y="346"/>
                </a:cubicBezTo>
                <a:cubicBezTo>
                  <a:pt x="308" y="338"/>
                  <a:pt x="297" y="334"/>
                  <a:pt x="284" y="334"/>
                </a:cubicBezTo>
                <a:cubicBezTo>
                  <a:pt x="272" y="334"/>
                  <a:pt x="264" y="330"/>
                  <a:pt x="258" y="324"/>
                </a:cubicBezTo>
                <a:cubicBezTo>
                  <a:pt x="253" y="318"/>
                  <a:pt x="250" y="310"/>
                  <a:pt x="250" y="300"/>
                </a:cubicBezTo>
                <a:cubicBezTo>
                  <a:pt x="250" y="291"/>
                  <a:pt x="252" y="284"/>
                  <a:pt x="254" y="277"/>
                </a:cubicBezTo>
                <a:cubicBezTo>
                  <a:pt x="257" y="270"/>
                  <a:pt x="261" y="264"/>
                  <a:pt x="268" y="258"/>
                </a:cubicBezTo>
                <a:cubicBezTo>
                  <a:pt x="277" y="251"/>
                  <a:pt x="285" y="243"/>
                  <a:pt x="293" y="233"/>
                </a:cubicBezTo>
                <a:cubicBezTo>
                  <a:pt x="312" y="232"/>
                  <a:pt x="331" y="229"/>
                  <a:pt x="349" y="222"/>
                </a:cubicBezTo>
                <a:cubicBezTo>
                  <a:pt x="367" y="215"/>
                  <a:pt x="382" y="206"/>
                  <a:pt x="394" y="196"/>
                </a:cubicBezTo>
                <a:cubicBezTo>
                  <a:pt x="406" y="186"/>
                  <a:pt x="416" y="175"/>
                  <a:pt x="423" y="162"/>
                </a:cubicBezTo>
                <a:cubicBezTo>
                  <a:pt x="430" y="150"/>
                  <a:pt x="434" y="137"/>
                  <a:pt x="434" y="125"/>
                </a:cubicBezTo>
                <a:cubicBezTo>
                  <a:pt x="434" y="92"/>
                  <a:pt x="434" y="92"/>
                  <a:pt x="434" y="92"/>
                </a:cubicBezTo>
                <a:cubicBezTo>
                  <a:pt x="434" y="85"/>
                  <a:pt x="431" y="79"/>
                  <a:pt x="427" y="74"/>
                </a:cubicBezTo>
                <a:close/>
                <a:moveTo>
                  <a:pt x="58" y="167"/>
                </a:moveTo>
                <a:cubicBezTo>
                  <a:pt x="42" y="153"/>
                  <a:pt x="33" y="139"/>
                  <a:pt x="33" y="125"/>
                </a:cubicBezTo>
                <a:cubicBezTo>
                  <a:pt x="33" y="100"/>
                  <a:pt x="33" y="100"/>
                  <a:pt x="33" y="100"/>
                </a:cubicBezTo>
                <a:cubicBezTo>
                  <a:pt x="100" y="100"/>
                  <a:pt x="100" y="100"/>
                  <a:pt x="100" y="100"/>
                </a:cubicBezTo>
                <a:cubicBezTo>
                  <a:pt x="100" y="136"/>
                  <a:pt x="107" y="169"/>
                  <a:pt x="119" y="197"/>
                </a:cubicBezTo>
                <a:cubicBezTo>
                  <a:pt x="95" y="192"/>
                  <a:pt x="74" y="182"/>
                  <a:pt x="58" y="167"/>
                </a:cubicBezTo>
                <a:close/>
                <a:moveTo>
                  <a:pt x="400" y="125"/>
                </a:moveTo>
                <a:cubicBezTo>
                  <a:pt x="400" y="139"/>
                  <a:pt x="392" y="153"/>
                  <a:pt x="376" y="167"/>
                </a:cubicBezTo>
                <a:cubicBezTo>
                  <a:pt x="359" y="182"/>
                  <a:pt x="339" y="192"/>
                  <a:pt x="314" y="197"/>
                </a:cubicBezTo>
                <a:cubicBezTo>
                  <a:pt x="327" y="169"/>
                  <a:pt x="334" y="136"/>
                  <a:pt x="334" y="100"/>
                </a:cubicBezTo>
                <a:cubicBezTo>
                  <a:pt x="400" y="100"/>
                  <a:pt x="400" y="100"/>
                  <a:pt x="400" y="100"/>
                </a:cubicBezTo>
                <a:lnTo>
                  <a:pt x="400" y="125"/>
                </a:lnTo>
                <a:close/>
                <a:moveTo>
                  <a:pt x="400" y="125"/>
                </a:moveTo>
                <a:cubicBezTo>
                  <a:pt x="400" y="125"/>
                  <a:pt x="400" y="125"/>
                  <a:pt x="400" y="125"/>
                </a:cubicBez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grpSp>
        <p:nvGrpSpPr>
          <p:cNvPr id="35" name="Group 34"/>
          <p:cNvGrpSpPr/>
          <p:nvPr/>
        </p:nvGrpSpPr>
        <p:grpSpPr>
          <a:xfrm>
            <a:off x="5536522" y="928913"/>
            <a:ext cx="582934" cy="371147"/>
            <a:chOff x="4387850" y="2384425"/>
            <a:chExt cx="9512300" cy="5518151"/>
          </a:xfrm>
          <a:solidFill>
            <a:srgbClr val="EAEAEA"/>
          </a:solidFill>
        </p:grpSpPr>
        <p:sp>
          <p:nvSpPr>
            <p:cNvPr id="36" name="Freeform 491"/>
            <p:cNvSpPr>
              <a:spLocks noEditPoints="1"/>
            </p:cNvSpPr>
            <p:nvPr/>
          </p:nvSpPr>
          <p:spPr bwMode="auto">
            <a:xfrm>
              <a:off x="6305550" y="5221288"/>
              <a:ext cx="5676900" cy="2681288"/>
            </a:xfrm>
            <a:custGeom>
              <a:avLst/>
              <a:gdLst>
                <a:gd name="T0" fmla="*/ 756 w 1512"/>
                <a:gd name="T1" fmla="*/ 232 h 714"/>
                <a:gd name="T2" fmla="*/ 0 w 1512"/>
                <a:gd name="T3" fmla="*/ 0 h 714"/>
                <a:gd name="T4" fmla="*/ 0 w 1512"/>
                <a:gd name="T5" fmla="*/ 388 h 714"/>
                <a:gd name="T6" fmla="*/ 756 w 1512"/>
                <a:gd name="T7" fmla="*/ 714 h 714"/>
                <a:gd name="T8" fmla="*/ 1512 w 1512"/>
                <a:gd name="T9" fmla="*/ 388 h 714"/>
                <a:gd name="T10" fmla="*/ 1512 w 1512"/>
                <a:gd name="T11" fmla="*/ 384 h 714"/>
                <a:gd name="T12" fmla="*/ 1512 w 1512"/>
                <a:gd name="T13" fmla="*/ 0 h 714"/>
                <a:gd name="T14" fmla="*/ 756 w 1512"/>
                <a:gd name="T15" fmla="*/ 232 h 714"/>
                <a:gd name="T16" fmla="*/ 756 w 1512"/>
                <a:gd name="T17" fmla="*/ 232 h 714"/>
                <a:gd name="T18" fmla="*/ 756 w 1512"/>
                <a:gd name="T19" fmla="*/ 232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2" h="714">
                  <a:moveTo>
                    <a:pt x="756" y="23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0" y="568"/>
                    <a:pt x="339" y="714"/>
                    <a:pt x="756" y="714"/>
                  </a:cubicBezTo>
                  <a:cubicBezTo>
                    <a:pt x="1174" y="714"/>
                    <a:pt x="1512" y="568"/>
                    <a:pt x="1512" y="388"/>
                  </a:cubicBezTo>
                  <a:cubicBezTo>
                    <a:pt x="1512" y="387"/>
                    <a:pt x="1512" y="386"/>
                    <a:pt x="1512" y="384"/>
                  </a:cubicBezTo>
                  <a:cubicBezTo>
                    <a:pt x="1512" y="0"/>
                    <a:pt x="1512" y="0"/>
                    <a:pt x="1512" y="0"/>
                  </a:cubicBezTo>
                  <a:lnTo>
                    <a:pt x="756" y="232"/>
                  </a:lnTo>
                  <a:close/>
                  <a:moveTo>
                    <a:pt x="756" y="232"/>
                  </a:moveTo>
                  <a:cubicBezTo>
                    <a:pt x="756" y="232"/>
                    <a:pt x="756" y="232"/>
                    <a:pt x="756" y="2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92"/>
            <p:cNvSpPr>
              <a:spLocks noEditPoints="1"/>
            </p:cNvSpPr>
            <p:nvPr/>
          </p:nvSpPr>
          <p:spPr bwMode="auto">
            <a:xfrm>
              <a:off x="4387850" y="2384425"/>
              <a:ext cx="9512300" cy="4764088"/>
            </a:xfrm>
            <a:custGeom>
              <a:avLst/>
              <a:gdLst>
                <a:gd name="T0" fmla="*/ 0 w 2534"/>
                <a:gd name="T1" fmla="*/ 487 h 1268"/>
                <a:gd name="T2" fmla="*/ 270 w 2534"/>
                <a:gd name="T3" fmla="*/ 584 h 1268"/>
                <a:gd name="T4" fmla="*/ 293 w 2534"/>
                <a:gd name="T5" fmla="*/ 535 h 1268"/>
                <a:gd name="T6" fmla="*/ 392 w 2534"/>
                <a:gd name="T7" fmla="*/ 526 h 1268"/>
                <a:gd name="T8" fmla="*/ 406 w 2534"/>
                <a:gd name="T9" fmla="*/ 541 h 1268"/>
                <a:gd name="T10" fmla="*/ 321 w 2534"/>
                <a:gd name="T11" fmla="*/ 561 h 1268"/>
                <a:gd name="T12" fmla="*/ 309 w 2534"/>
                <a:gd name="T13" fmla="*/ 598 h 1268"/>
                <a:gd name="T14" fmla="*/ 145 w 2534"/>
                <a:gd name="T15" fmla="*/ 1196 h 1268"/>
                <a:gd name="T16" fmla="*/ 385 w 2534"/>
                <a:gd name="T17" fmla="*/ 1196 h 1268"/>
                <a:gd name="T18" fmla="*/ 417 w 2534"/>
                <a:gd name="T19" fmla="*/ 659 h 1268"/>
                <a:gd name="T20" fmla="*/ 417 w 2534"/>
                <a:gd name="T21" fmla="*/ 614 h 1268"/>
                <a:gd name="T22" fmla="*/ 595 w 2534"/>
                <a:gd name="T23" fmla="*/ 574 h 1268"/>
                <a:gd name="T24" fmla="*/ 583 w 2534"/>
                <a:gd name="T25" fmla="*/ 605 h 1268"/>
                <a:gd name="T26" fmla="*/ 449 w 2534"/>
                <a:gd name="T27" fmla="*/ 648 h 1268"/>
                <a:gd name="T28" fmla="*/ 511 w 2534"/>
                <a:gd name="T29" fmla="*/ 670 h 1268"/>
                <a:gd name="T30" fmla="*/ 1267 w 2534"/>
                <a:gd name="T31" fmla="*/ 903 h 1268"/>
                <a:gd name="T32" fmla="*/ 2023 w 2534"/>
                <a:gd name="T33" fmla="*/ 670 h 1268"/>
                <a:gd name="T34" fmla="*/ 2534 w 2534"/>
                <a:gd name="T35" fmla="*/ 487 h 1268"/>
                <a:gd name="T36" fmla="*/ 1267 w 2534"/>
                <a:gd name="T37" fmla="*/ 0 h 1268"/>
                <a:gd name="T38" fmla="*/ 0 w 2534"/>
                <a:gd name="T39" fmla="*/ 487 h 1268"/>
                <a:gd name="T40" fmla="*/ 0 w 2534"/>
                <a:gd name="T41" fmla="*/ 487 h 1268"/>
                <a:gd name="T42" fmla="*/ 0 w 2534"/>
                <a:gd name="T43" fmla="*/ 487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34" h="1268">
                  <a:moveTo>
                    <a:pt x="0" y="487"/>
                  </a:moveTo>
                  <a:cubicBezTo>
                    <a:pt x="270" y="584"/>
                    <a:pt x="270" y="584"/>
                    <a:pt x="270" y="584"/>
                  </a:cubicBezTo>
                  <a:cubicBezTo>
                    <a:pt x="293" y="535"/>
                    <a:pt x="293" y="535"/>
                    <a:pt x="293" y="535"/>
                  </a:cubicBezTo>
                  <a:cubicBezTo>
                    <a:pt x="392" y="526"/>
                    <a:pt x="392" y="526"/>
                    <a:pt x="392" y="526"/>
                  </a:cubicBezTo>
                  <a:cubicBezTo>
                    <a:pt x="406" y="541"/>
                    <a:pt x="406" y="541"/>
                    <a:pt x="406" y="541"/>
                  </a:cubicBezTo>
                  <a:cubicBezTo>
                    <a:pt x="321" y="561"/>
                    <a:pt x="321" y="561"/>
                    <a:pt x="321" y="561"/>
                  </a:cubicBezTo>
                  <a:cubicBezTo>
                    <a:pt x="309" y="598"/>
                    <a:pt x="309" y="598"/>
                    <a:pt x="309" y="598"/>
                  </a:cubicBezTo>
                  <a:cubicBezTo>
                    <a:pt x="309" y="598"/>
                    <a:pt x="117" y="1000"/>
                    <a:pt x="145" y="1196"/>
                  </a:cubicBezTo>
                  <a:cubicBezTo>
                    <a:pt x="145" y="1196"/>
                    <a:pt x="265" y="1268"/>
                    <a:pt x="385" y="1196"/>
                  </a:cubicBezTo>
                  <a:cubicBezTo>
                    <a:pt x="417" y="659"/>
                    <a:pt x="417" y="659"/>
                    <a:pt x="417" y="659"/>
                  </a:cubicBezTo>
                  <a:cubicBezTo>
                    <a:pt x="417" y="614"/>
                    <a:pt x="417" y="614"/>
                    <a:pt x="417" y="614"/>
                  </a:cubicBezTo>
                  <a:cubicBezTo>
                    <a:pt x="595" y="574"/>
                    <a:pt x="595" y="574"/>
                    <a:pt x="595" y="574"/>
                  </a:cubicBezTo>
                  <a:cubicBezTo>
                    <a:pt x="583" y="605"/>
                    <a:pt x="583" y="605"/>
                    <a:pt x="583" y="605"/>
                  </a:cubicBezTo>
                  <a:cubicBezTo>
                    <a:pt x="449" y="648"/>
                    <a:pt x="449" y="648"/>
                    <a:pt x="449" y="648"/>
                  </a:cubicBezTo>
                  <a:cubicBezTo>
                    <a:pt x="511" y="670"/>
                    <a:pt x="511" y="670"/>
                    <a:pt x="511" y="670"/>
                  </a:cubicBezTo>
                  <a:cubicBezTo>
                    <a:pt x="1267" y="903"/>
                    <a:pt x="1267" y="903"/>
                    <a:pt x="1267" y="903"/>
                  </a:cubicBezTo>
                  <a:cubicBezTo>
                    <a:pt x="2023" y="670"/>
                    <a:pt x="2023" y="670"/>
                    <a:pt x="2023" y="670"/>
                  </a:cubicBezTo>
                  <a:cubicBezTo>
                    <a:pt x="2534" y="487"/>
                    <a:pt x="2534" y="487"/>
                    <a:pt x="2534" y="487"/>
                  </a:cubicBezTo>
                  <a:cubicBezTo>
                    <a:pt x="1267" y="0"/>
                    <a:pt x="1267" y="0"/>
                    <a:pt x="1267" y="0"/>
                  </a:cubicBezTo>
                  <a:lnTo>
                    <a:pt x="0" y="487"/>
                  </a:lnTo>
                  <a:close/>
                  <a:moveTo>
                    <a:pt x="0" y="487"/>
                  </a:moveTo>
                  <a:cubicBezTo>
                    <a:pt x="0" y="487"/>
                    <a:pt x="0" y="487"/>
                    <a:pt x="0" y="48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643156" y="5479689"/>
            <a:ext cx="432758" cy="413920"/>
            <a:chOff x="13668375" y="8128000"/>
            <a:chExt cx="1492251" cy="1492251"/>
          </a:xfrm>
          <a:solidFill>
            <a:srgbClr val="EAEAEA"/>
          </a:solidFill>
        </p:grpSpPr>
        <p:sp>
          <p:nvSpPr>
            <p:cNvPr id="39" name="Freeform 358"/>
            <p:cNvSpPr>
              <a:spLocks noEditPoints="1"/>
            </p:cNvSpPr>
            <p:nvPr/>
          </p:nvSpPr>
          <p:spPr bwMode="auto">
            <a:xfrm>
              <a:off x="13668375" y="8393113"/>
              <a:ext cx="1228725" cy="1227138"/>
            </a:xfrm>
            <a:custGeom>
              <a:avLst/>
              <a:gdLst>
                <a:gd name="T0" fmla="*/ 0 w 325"/>
                <a:gd name="T1" fmla="*/ 217 h 325"/>
                <a:gd name="T2" fmla="*/ 0 w 325"/>
                <a:gd name="T3" fmla="*/ 325 h 325"/>
                <a:gd name="T4" fmla="*/ 108 w 325"/>
                <a:gd name="T5" fmla="*/ 325 h 325"/>
                <a:gd name="T6" fmla="*/ 325 w 325"/>
                <a:gd name="T7" fmla="*/ 108 h 325"/>
                <a:gd name="T8" fmla="*/ 217 w 325"/>
                <a:gd name="T9" fmla="*/ 0 h 325"/>
                <a:gd name="T10" fmla="*/ 0 w 325"/>
                <a:gd name="T11" fmla="*/ 217 h 325"/>
                <a:gd name="T12" fmla="*/ 95 w 325"/>
                <a:gd name="T13" fmla="*/ 292 h 325"/>
                <a:gd name="T14" fmla="*/ 67 w 325"/>
                <a:gd name="T15" fmla="*/ 292 h 325"/>
                <a:gd name="T16" fmla="*/ 67 w 325"/>
                <a:gd name="T17" fmla="*/ 258 h 325"/>
                <a:gd name="T18" fmla="*/ 33 w 325"/>
                <a:gd name="T19" fmla="*/ 258 h 325"/>
                <a:gd name="T20" fmla="*/ 33 w 325"/>
                <a:gd name="T21" fmla="*/ 230 h 325"/>
                <a:gd name="T22" fmla="*/ 57 w 325"/>
                <a:gd name="T23" fmla="*/ 207 h 325"/>
                <a:gd name="T24" fmla="*/ 118 w 325"/>
                <a:gd name="T25" fmla="*/ 268 h 325"/>
                <a:gd name="T26" fmla="*/ 95 w 325"/>
                <a:gd name="T27" fmla="*/ 292 h 325"/>
                <a:gd name="T28" fmla="*/ 225 w 325"/>
                <a:gd name="T29" fmla="*/ 44 h 325"/>
                <a:gd name="T30" fmla="*/ 231 w 325"/>
                <a:gd name="T31" fmla="*/ 50 h 325"/>
                <a:gd name="T32" fmla="*/ 229 w 325"/>
                <a:gd name="T33" fmla="*/ 54 h 325"/>
                <a:gd name="T34" fmla="*/ 88 w 325"/>
                <a:gd name="T35" fmla="*/ 195 h 325"/>
                <a:gd name="T36" fmla="*/ 83 w 325"/>
                <a:gd name="T37" fmla="*/ 197 h 325"/>
                <a:gd name="T38" fmla="*/ 78 w 325"/>
                <a:gd name="T39" fmla="*/ 191 h 325"/>
                <a:gd name="T40" fmla="*/ 80 w 325"/>
                <a:gd name="T41" fmla="*/ 187 h 325"/>
                <a:gd name="T42" fmla="*/ 221 w 325"/>
                <a:gd name="T43" fmla="*/ 46 h 325"/>
                <a:gd name="T44" fmla="*/ 225 w 325"/>
                <a:gd name="T45" fmla="*/ 44 h 325"/>
                <a:gd name="T46" fmla="*/ 225 w 325"/>
                <a:gd name="T47" fmla="*/ 44 h 325"/>
                <a:gd name="T48" fmla="*/ 225 w 325"/>
                <a:gd name="T49" fmla="*/ 4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5" h="325">
                  <a:moveTo>
                    <a:pt x="0" y="217"/>
                  </a:moveTo>
                  <a:cubicBezTo>
                    <a:pt x="0" y="325"/>
                    <a:pt x="0" y="325"/>
                    <a:pt x="0" y="325"/>
                  </a:cubicBezTo>
                  <a:cubicBezTo>
                    <a:pt x="108" y="325"/>
                    <a:pt x="108" y="325"/>
                    <a:pt x="108" y="325"/>
                  </a:cubicBezTo>
                  <a:cubicBezTo>
                    <a:pt x="325" y="108"/>
                    <a:pt x="325" y="108"/>
                    <a:pt x="325" y="108"/>
                  </a:cubicBezTo>
                  <a:cubicBezTo>
                    <a:pt x="217" y="0"/>
                    <a:pt x="217" y="0"/>
                    <a:pt x="217" y="0"/>
                  </a:cubicBezTo>
                  <a:lnTo>
                    <a:pt x="0" y="217"/>
                  </a:lnTo>
                  <a:close/>
                  <a:moveTo>
                    <a:pt x="95" y="292"/>
                  </a:moveTo>
                  <a:cubicBezTo>
                    <a:pt x="67" y="292"/>
                    <a:pt x="67" y="292"/>
                    <a:pt x="67" y="292"/>
                  </a:cubicBezTo>
                  <a:cubicBezTo>
                    <a:pt x="67" y="258"/>
                    <a:pt x="67" y="258"/>
                    <a:pt x="67" y="258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33" y="230"/>
                    <a:pt x="33" y="230"/>
                    <a:pt x="33" y="230"/>
                  </a:cubicBezTo>
                  <a:cubicBezTo>
                    <a:pt x="57" y="207"/>
                    <a:pt x="57" y="207"/>
                    <a:pt x="57" y="207"/>
                  </a:cubicBezTo>
                  <a:cubicBezTo>
                    <a:pt x="118" y="268"/>
                    <a:pt x="118" y="268"/>
                    <a:pt x="118" y="268"/>
                  </a:cubicBezTo>
                  <a:lnTo>
                    <a:pt x="95" y="292"/>
                  </a:lnTo>
                  <a:close/>
                  <a:moveTo>
                    <a:pt x="225" y="44"/>
                  </a:moveTo>
                  <a:cubicBezTo>
                    <a:pt x="229" y="44"/>
                    <a:pt x="231" y="46"/>
                    <a:pt x="231" y="50"/>
                  </a:cubicBezTo>
                  <a:cubicBezTo>
                    <a:pt x="231" y="51"/>
                    <a:pt x="230" y="53"/>
                    <a:pt x="229" y="54"/>
                  </a:cubicBezTo>
                  <a:cubicBezTo>
                    <a:pt x="88" y="195"/>
                    <a:pt x="88" y="195"/>
                    <a:pt x="88" y="195"/>
                  </a:cubicBezTo>
                  <a:cubicBezTo>
                    <a:pt x="87" y="197"/>
                    <a:pt x="85" y="197"/>
                    <a:pt x="83" y="197"/>
                  </a:cubicBezTo>
                  <a:cubicBezTo>
                    <a:pt x="80" y="197"/>
                    <a:pt x="78" y="195"/>
                    <a:pt x="78" y="191"/>
                  </a:cubicBezTo>
                  <a:cubicBezTo>
                    <a:pt x="78" y="190"/>
                    <a:pt x="78" y="188"/>
                    <a:pt x="80" y="187"/>
                  </a:cubicBezTo>
                  <a:cubicBezTo>
                    <a:pt x="221" y="46"/>
                    <a:pt x="221" y="46"/>
                    <a:pt x="221" y="46"/>
                  </a:cubicBezTo>
                  <a:cubicBezTo>
                    <a:pt x="222" y="45"/>
                    <a:pt x="224" y="44"/>
                    <a:pt x="225" y="44"/>
                  </a:cubicBezTo>
                  <a:close/>
                  <a:moveTo>
                    <a:pt x="225" y="44"/>
                  </a:moveTo>
                  <a:cubicBezTo>
                    <a:pt x="225" y="44"/>
                    <a:pt x="225" y="44"/>
                    <a:pt x="225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9"/>
            <p:cNvSpPr>
              <a:spLocks noEditPoints="1"/>
            </p:cNvSpPr>
            <p:nvPr/>
          </p:nvSpPr>
          <p:spPr bwMode="auto">
            <a:xfrm>
              <a:off x="14552613" y="8128000"/>
              <a:ext cx="608013" cy="608013"/>
            </a:xfrm>
            <a:custGeom>
              <a:avLst/>
              <a:gdLst>
                <a:gd name="T0" fmla="*/ 151 w 161"/>
                <a:gd name="T1" fmla="*/ 71 h 161"/>
                <a:gd name="T2" fmla="*/ 90 w 161"/>
                <a:gd name="T3" fmla="*/ 10 h 161"/>
                <a:gd name="T4" fmla="*/ 66 w 161"/>
                <a:gd name="T5" fmla="*/ 0 h 161"/>
                <a:gd name="T6" fmla="*/ 43 w 161"/>
                <a:gd name="T7" fmla="*/ 10 h 161"/>
                <a:gd name="T8" fmla="*/ 0 w 161"/>
                <a:gd name="T9" fmla="*/ 53 h 161"/>
                <a:gd name="T10" fmla="*/ 108 w 161"/>
                <a:gd name="T11" fmla="*/ 161 h 161"/>
                <a:gd name="T12" fmla="*/ 151 w 161"/>
                <a:gd name="T13" fmla="*/ 118 h 161"/>
                <a:gd name="T14" fmla="*/ 161 w 161"/>
                <a:gd name="T15" fmla="*/ 95 h 161"/>
                <a:gd name="T16" fmla="*/ 151 w 161"/>
                <a:gd name="T17" fmla="*/ 71 h 161"/>
                <a:gd name="T18" fmla="*/ 151 w 161"/>
                <a:gd name="T19" fmla="*/ 71 h 161"/>
                <a:gd name="T20" fmla="*/ 151 w 161"/>
                <a:gd name="T21" fmla="*/ 7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" h="161">
                  <a:moveTo>
                    <a:pt x="151" y="71"/>
                  </a:moveTo>
                  <a:cubicBezTo>
                    <a:pt x="90" y="10"/>
                    <a:pt x="90" y="10"/>
                    <a:pt x="90" y="10"/>
                  </a:cubicBezTo>
                  <a:cubicBezTo>
                    <a:pt x="83" y="3"/>
                    <a:pt x="76" y="0"/>
                    <a:pt x="66" y="0"/>
                  </a:cubicBezTo>
                  <a:cubicBezTo>
                    <a:pt x="57" y="0"/>
                    <a:pt x="49" y="3"/>
                    <a:pt x="43" y="1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08" y="161"/>
                    <a:pt x="108" y="161"/>
                    <a:pt x="108" y="161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58" y="112"/>
                    <a:pt x="161" y="104"/>
                    <a:pt x="161" y="95"/>
                  </a:cubicBezTo>
                  <a:cubicBezTo>
                    <a:pt x="161" y="86"/>
                    <a:pt x="158" y="78"/>
                    <a:pt x="151" y="71"/>
                  </a:cubicBezTo>
                  <a:close/>
                  <a:moveTo>
                    <a:pt x="151" y="71"/>
                  </a:moveTo>
                  <a:cubicBezTo>
                    <a:pt x="151" y="71"/>
                    <a:pt x="151" y="71"/>
                    <a:pt x="151" y="7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191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121</Words>
  <Application>Microsoft Office PowerPoint</Application>
  <PresentationFormat>Panorámica</PresentationFormat>
  <Paragraphs>16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Adobe Gothic Std B</vt:lpstr>
      <vt:lpstr>Aharoni</vt:lpstr>
      <vt:lpstr>Arial</vt:lpstr>
      <vt:lpstr>Arial Black</vt:lpstr>
      <vt:lpstr>Calibri</vt:lpstr>
      <vt:lpstr>Calibri Light</vt:lpstr>
      <vt:lpstr>Segoe UI Semilight</vt:lpstr>
      <vt:lpstr>Office Theme</vt:lpstr>
      <vt:lpstr>Presentación de PowerPoint</vt:lpstr>
      <vt:lpstr>Presentación de PowerPoint</vt:lpstr>
      <vt:lpstr>AVANCE PROGRESIVO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Handz Valentin</dc:creator>
  <cp:lastModifiedBy>Handz Valentín</cp:lastModifiedBy>
  <cp:revision>26</cp:revision>
  <dcterms:created xsi:type="dcterms:W3CDTF">2015-06-10T14:45:10Z</dcterms:created>
  <dcterms:modified xsi:type="dcterms:W3CDTF">2017-03-13T21:57:54Z</dcterms:modified>
</cp:coreProperties>
</file>