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007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750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90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904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189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791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91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01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3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396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49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04B1-5523-4BB7-903A-8FB9109063C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410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Marketing Online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Handz Valentin</a:t>
            </a:r>
          </a:p>
          <a:p>
            <a:r>
              <a:rPr lang="es-ES" dirty="0"/>
              <a:t>Especialista en Social Media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8193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Usar un plan de marketing</a:t>
            </a:r>
          </a:p>
          <a:p>
            <a:r>
              <a:rPr lang="es-ES" dirty="0"/>
              <a:t>Usabilidad Web</a:t>
            </a:r>
          </a:p>
          <a:p>
            <a:r>
              <a:rPr lang="es-ES" dirty="0"/>
              <a:t>Promocionar un sitio Web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272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Plan de Marketing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313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¿Sabía usted que?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inversión publicitaria online en Latinoamérica llegó al 75%.</a:t>
            </a:r>
          </a:p>
          <a:p>
            <a:r>
              <a:rPr lang="es-PE" dirty="0"/>
              <a:t>La inversión publicitaria online creció en 7% durante los últimos 3 años.</a:t>
            </a:r>
          </a:p>
          <a:p>
            <a:r>
              <a:rPr lang="es-PE" dirty="0"/>
              <a:t>4 de 5 usuarios se documenta primero en Internet antes de comprar.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9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de la Web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Web 1.0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Web 2.0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1165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Marketing Online</vt:lpstr>
      <vt:lpstr>Agenda</vt:lpstr>
      <vt:lpstr>Plan de Marketing</vt:lpstr>
      <vt:lpstr>¿Sabía usted que?</vt:lpstr>
      <vt:lpstr>Evolución de la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Online</dc:title>
  <dc:creator>Handz Valentín</dc:creator>
  <cp:lastModifiedBy>Handz Valentín</cp:lastModifiedBy>
  <cp:revision>4</cp:revision>
  <dcterms:created xsi:type="dcterms:W3CDTF">2017-03-13T20:39:44Z</dcterms:created>
  <dcterms:modified xsi:type="dcterms:W3CDTF">2017-03-13T21:08:53Z</dcterms:modified>
</cp:coreProperties>
</file>