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</p:sldMasterIdLst>
  <p:notesMasterIdLst>
    <p:notesMasterId r:id="rId8"/>
  </p:notesMasterIdLst>
  <p:sldIdLst>
    <p:sldId id="256" r:id="rId3"/>
    <p:sldId id="367" r:id="rId4"/>
    <p:sldId id="368" r:id="rId5"/>
    <p:sldId id="269" r:id="rId6"/>
    <p:sldId id="376" r:id="rId7"/>
  </p:sldIdLst>
  <p:sldSz cx="18288000" cy="10287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D9FAC"/>
    <a:srgbClr val="074470"/>
    <a:srgbClr val="313236"/>
    <a:srgbClr val="232323"/>
    <a:srgbClr val="13364D"/>
    <a:srgbClr val="2D3E4E"/>
    <a:srgbClr val="93B850"/>
    <a:srgbClr val="2E77A8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9048" autoAdjust="0"/>
  </p:normalViewPr>
  <p:slideViewPr>
    <p:cSldViewPr snapToGrid="0">
      <p:cViewPr varScale="1">
        <p:scale>
          <a:sx n="49" d="100"/>
          <a:sy n="49" d="100"/>
        </p:scale>
        <p:origin x="60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C1735-BAB4-4714-8705-D1DF8B0420BE}" type="datetimeFigureOut">
              <a:rPr lang="en-US" smtClean="0"/>
              <a:t>3/26/2017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AE692-284F-4FF0-8422-AD7D3BAEF7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826545"/>
            <a:ext cx="13716000" cy="1535905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362450"/>
            <a:ext cx="13716000" cy="63579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9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152900" y="3219450"/>
            <a:ext cx="3600450" cy="457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3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2019300"/>
            <a:ext cx="18288000" cy="46291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87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57300" y="2628900"/>
            <a:ext cx="3790950" cy="51816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37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257300" y="2093913"/>
            <a:ext cx="346710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5359400" y="2093910"/>
            <a:ext cx="345440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9474200" y="2093907"/>
            <a:ext cx="3448050" cy="390683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13582650" y="2093904"/>
            <a:ext cx="3448050" cy="39068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766570" y="2824159"/>
            <a:ext cx="4330700" cy="467836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7059930" y="2824159"/>
            <a:ext cx="4330700" cy="467836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2353290" y="2824159"/>
            <a:ext cx="4330700" cy="467836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6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7162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7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885950" y="1676400"/>
            <a:ext cx="3867150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5372100" y="4381500"/>
            <a:ext cx="1790700" cy="266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3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2D3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8288000" cy="60388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362700" y="2933700"/>
            <a:ext cx="5486400" cy="33337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7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14784" y="55626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905884" y="44577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706484" y="318135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4459334" y="571500"/>
            <a:ext cx="3295265" cy="32956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9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6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27813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941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20000" y="190500"/>
            <a:ext cx="9756775" cy="647353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76200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109347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14249400" y="6877050"/>
            <a:ext cx="3127375" cy="240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6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7353300" y="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14706600" y="0"/>
            <a:ext cx="358140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3676650" y="340995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11029950" y="3409950"/>
            <a:ext cx="3676650" cy="34099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0" y="6819900"/>
            <a:ext cx="3676650" cy="346710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7353300" y="6819900"/>
            <a:ext cx="3676650" cy="34671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7"/>
          <p:cNvSpPr>
            <a:spLocks noGrp="1"/>
          </p:cNvSpPr>
          <p:nvPr>
            <p:ph type="pic" sz="quarter" idx="20"/>
          </p:nvPr>
        </p:nvSpPr>
        <p:spPr>
          <a:xfrm>
            <a:off x="14706600" y="6819900"/>
            <a:ext cx="3581400" cy="3467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71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8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90550" y="2857500"/>
            <a:ext cx="8210550" cy="4705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58100" y="3619500"/>
            <a:ext cx="3048000" cy="4419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87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6057900" y="0"/>
            <a:ext cx="611505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2172950" y="0"/>
            <a:ext cx="6115050" cy="10287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57900" cy="10287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32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4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4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3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499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68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2855754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030868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31721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651934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36326982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5581731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7024347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463250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04651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210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00363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2344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3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84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6953250" y="6553200"/>
            <a:ext cx="3695700" cy="2476500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84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owser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333500" y="3048000"/>
            <a:ext cx="687705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10057130" y="3048000"/>
            <a:ext cx="6877050" cy="38862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895850" y="2571750"/>
            <a:ext cx="8458200" cy="47815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8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76239"/>
            <a:ext cx="15773400" cy="84296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www.domain.com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/>
          <a:lstStyle/>
          <a:p>
            <a:fld id="{95E218FF-4BA7-4265-ACB0-1BCFECF4FD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57300" y="1123950"/>
            <a:ext cx="15773400" cy="62865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639550" y="5905496"/>
            <a:ext cx="5276850" cy="3733800"/>
            <a:chOff x="971550" y="2247900"/>
            <a:chExt cx="5276850" cy="373380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 userDrawn="1"/>
        </p:nvGrpSpPr>
        <p:grpSpPr>
          <a:xfrm>
            <a:off x="6305550" y="5905498"/>
            <a:ext cx="5276850" cy="3733800"/>
            <a:chOff x="971550" y="2247900"/>
            <a:chExt cx="5276850" cy="3733800"/>
          </a:xfrm>
        </p:grpSpPr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 userDrawn="1"/>
        </p:nvGrpSpPr>
        <p:grpSpPr>
          <a:xfrm>
            <a:off x="971550" y="5905500"/>
            <a:ext cx="5276850" cy="3733800"/>
            <a:chOff x="971550" y="2247900"/>
            <a:chExt cx="5276850" cy="3733800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 userDrawn="1"/>
        </p:nvGrpSpPr>
        <p:grpSpPr>
          <a:xfrm>
            <a:off x="11639550" y="2171698"/>
            <a:ext cx="5276850" cy="3733800"/>
            <a:chOff x="971550" y="2247900"/>
            <a:chExt cx="5276850" cy="3733800"/>
          </a:xfrm>
        </p:grpSpPr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 userDrawn="1"/>
        </p:nvGrpSpPr>
        <p:grpSpPr>
          <a:xfrm>
            <a:off x="6305550" y="2171699"/>
            <a:ext cx="5276850" cy="3733800"/>
            <a:chOff x="971550" y="2247900"/>
            <a:chExt cx="5276850" cy="3733800"/>
          </a:xfrm>
        </p:grpSpPr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 userDrawn="1"/>
        </p:nvGrpSpPr>
        <p:grpSpPr>
          <a:xfrm>
            <a:off x="971550" y="2171700"/>
            <a:ext cx="5276850" cy="3733800"/>
            <a:chOff x="971550" y="2247900"/>
            <a:chExt cx="5276850" cy="3733800"/>
          </a:xfrm>
        </p:grpSpPr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sp>
        <p:nvSpPr>
          <p:cNvPr id="26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1447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6781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12115800" y="59055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12115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6781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1447800" y="2171700"/>
            <a:ext cx="4800600" cy="3200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9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E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6402050" y="9661743"/>
            <a:ext cx="742950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77E653D-B3FC-4C9C-BF8A-50E2DC340816}" type="slidenum">
              <a:rPr lang="en-US" sz="2000" smtClean="0">
                <a:solidFill>
                  <a:schemeClr val="bg1">
                    <a:lumMod val="65000"/>
                  </a:schemeClr>
                </a:solidFill>
              </a:rPr>
              <a:pPr algn="ctr"/>
              <a:t>‹Nº›</a:t>
            </a:fld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95350" y="9505950"/>
            <a:ext cx="1649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838199" y="9649480"/>
            <a:ext cx="4278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spc="0" dirty="0">
                <a:solidFill>
                  <a:schemeClr val="accent4"/>
                </a:solidFill>
              </a:rPr>
              <a:t>ESTRATEGIAS</a:t>
            </a:r>
            <a:r>
              <a:rPr lang="en-US" sz="2400" b="0" spc="0" baseline="0" dirty="0">
                <a:solidFill>
                  <a:schemeClr val="accent4"/>
                </a:solidFill>
              </a:rPr>
              <a:t> TECNOLÓGICAS</a:t>
            </a:r>
            <a:endParaRPr lang="en-US" sz="2400" b="0" spc="0" dirty="0">
              <a:solidFill>
                <a:schemeClr val="accent4"/>
              </a:solidFill>
            </a:endParaRPr>
          </a:p>
        </p:txBody>
      </p:sp>
      <p:sp>
        <p:nvSpPr>
          <p:cNvPr id="11" name="Chevron 10">
            <a:hlinkClick r:id="" action="ppaction://hlinkshowjump?jump=nextslide"/>
          </p:cNvPr>
          <p:cNvSpPr/>
          <p:nvPr userDrawn="1"/>
        </p:nvSpPr>
        <p:spPr>
          <a:xfrm>
            <a:off x="1716405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>
            <a:hlinkClick r:id="" action="ppaction://hlinkshowjump?jump=previousslide"/>
          </p:cNvPr>
          <p:cNvSpPr/>
          <p:nvPr userDrawn="1"/>
        </p:nvSpPr>
        <p:spPr>
          <a:xfrm flipH="1">
            <a:off x="1620012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9" r:id="rId7"/>
    <p:sldLayoutId id="2147483684" r:id="rId8"/>
    <p:sldLayoutId id="2147483681" r:id="rId9"/>
    <p:sldLayoutId id="2147483678" r:id="rId10"/>
    <p:sldLayoutId id="2147483677" r:id="rId11"/>
    <p:sldLayoutId id="2147483675" r:id="rId12"/>
    <p:sldLayoutId id="2147483674" r:id="rId13"/>
    <p:sldLayoutId id="2147483673" r:id="rId14"/>
    <p:sldLayoutId id="2147483667" r:id="rId15"/>
    <p:sldLayoutId id="2147483690" r:id="rId16"/>
    <p:sldLayoutId id="2147483687" r:id="rId17"/>
    <p:sldLayoutId id="2147483686" r:id="rId18"/>
    <p:sldLayoutId id="2147483683" r:id="rId19"/>
    <p:sldLayoutId id="2147483682" r:id="rId20"/>
    <p:sldLayoutId id="2147483680" r:id="rId21"/>
    <p:sldLayoutId id="2147483679" r:id="rId22"/>
    <p:sldLayoutId id="2147483676" r:id="rId23"/>
    <p:sldLayoutId id="2147483688" r:id="rId24"/>
    <p:sldLayoutId id="2147483685" r:id="rId25"/>
    <p:sldLayoutId id="2147483672" r:id="rId26"/>
    <p:sldLayoutId id="2147483668" r:id="rId27"/>
    <p:sldLayoutId id="2147483669" r:id="rId28"/>
    <p:sldLayoutId id="2147483670" r:id="rId29"/>
    <p:sldLayoutId id="2147483671" r:id="rId30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36FB2-54E0-4530-9B20-7F76DC0039AD}" type="datetimeFigureOut">
              <a:rPr lang="es-PE" smtClean="0"/>
              <a:t>26/03/2017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C78B-BA50-4273-9F1C-93F98BCDDDE6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6402050" y="9661743"/>
            <a:ext cx="742950" cy="5476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77E653D-B3FC-4C9C-BF8A-50E2DC340816}" type="slidenum">
              <a:rPr lang="en-US" sz="2000" smtClean="0">
                <a:solidFill>
                  <a:schemeClr val="bg1">
                    <a:lumMod val="65000"/>
                  </a:schemeClr>
                </a:solidFill>
              </a:rPr>
              <a:pPr algn="ctr"/>
              <a:t>‹Nº›</a:t>
            </a:fld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895350" y="9505950"/>
            <a:ext cx="16497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hevron 10">
            <a:hlinkClick r:id="" action="ppaction://hlinkshowjump?jump=nextslide"/>
          </p:cNvPr>
          <p:cNvSpPr/>
          <p:nvPr userDrawn="1"/>
        </p:nvSpPr>
        <p:spPr>
          <a:xfrm>
            <a:off x="1716405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11">
            <a:hlinkClick r:id="" action="ppaction://hlinkshowjump?jump=previousslide"/>
          </p:cNvPr>
          <p:cNvSpPr/>
          <p:nvPr userDrawn="1"/>
        </p:nvSpPr>
        <p:spPr>
          <a:xfrm flipH="1">
            <a:off x="16200120" y="9692848"/>
            <a:ext cx="182880" cy="347472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5"/>
          <p:cNvSpPr txBox="1"/>
          <p:nvPr userDrawn="1"/>
        </p:nvSpPr>
        <p:spPr>
          <a:xfrm>
            <a:off x="7467600" y="970663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spc="0" dirty="0">
                <a:solidFill>
                  <a:schemeClr val="bg1">
                    <a:lumMod val="65000"/>
                  </a:schemeClr>
                </a:solidFill>
              </a:rPr>
              <a:t>www.handzvalentin.com</a:t>
            </a:r>
          </a:p>
        </p:txBody>
      </p:sp>
    </p:spTree>
    <p:extLst>
      <p:ext uri="{BB962C8B-B14F-4D97-AF65-F5344CB8AC3E}">
        <p14:creationId xmlns:p14="http://schemas.microsoft.com/office/powerpoint/2010/main" val="234980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8C834C8-1038-4F98-8CF4-19D78CB48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D12291C-1FF1-47BD-BBA7-16E7CC771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2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mprendomas.com/de/wp-content/uploads/2014/06/BannerDE.jp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425"/>
            <a:ext cx="18326055" cy="739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0" y="8949446"/>
            <a:ext cx="18288000" cy="1337554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4"/>
          <p:cNvSpPr/>
          <p:nvPr/>
        </p:nvSpPr>
        <p:spPr>
          <a:xfrm>
            <a:off x="0" y="1"/>
            <a:ext cx="18288000" cy="1556424"/>
          </a:xfrm>
          <a:prstGeom prst="rect">
            <a:avLst/>
          </a:prstGeom>
          <a:solidFill>
            <a:srgbClr val="23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13236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redondeado 7"/>
          <p:cNvSpPr/>
          <p:nvPr/>
        </p:nvSpPr>
        <p:spPr>
          <a:xfrm>
            <a:off x="4649808" y="4540384"/>
            <a:ext cx="4680000" cy="1080000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redondeado 3"/>
          <p:cNvSpPr/>
          <p:nvPr/>
        </p:nvSpPr>
        <p:spPr>
          <a:xfrm>
            <a:off x="797661" y="4540385"/>
            <a:ext cx="4680000" cy="108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 redondeado 8"/>
          <p:cNvSpPr/>
          <p:nvPr/>
        </p:nvSpPr>
        <p:spPr>
          <a:xfrm>
            <a:off x="8557829" y="4559837"/>
            <a:ext cx="4680000" cy="1080000"/>
          </a:xfrm>
          <a:prstGeom prst="roundRect">
            <a:avLst>
              <a:gd name="adj" fmla="val 50000"/>
            </a:avLst>
          </a:prstGeom>
          <a:solidFill>
            <a:schemeClr val="accent4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redondeado 9"/>
          <p:cNvSpPr/>
          <p:nvPr/>
        </p:nvSpPr>
        <p:spPr>
          <a:xfrm>
            <a:off x="12582571" y="4540383"/>
            <a:ext cx="4680000" cy="1080000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/>
          <p:cNvSpPr txBox="1"/>
          <p:nvPr/>
        </p:nvSpPr>
        <p:spPr>
          <a:xfrm>
            <a:off x="1367614" y="4889581"/>
            <a:ext cx="35408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HANDZ VALENTIN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010472" y="4889581"/>
            <a:ext cx="35408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JANNYSE CALDERÓN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8757538" y="4857465"/>
            <a:ext cx="38341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JHONATAN APOLINARIO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13509946" y="4890045"/>
            <a:ext cx="35408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JESÚS BARRETO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533868" y="4200676"/>
            <a:ext cx="268527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2855282" y="3719945"/>
            <a:ext cx="0" cy="48073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217356" y="4207095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1538141" y="4200676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8983489" y="4200676"/>
            <a:ext cx="3473194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10762104" y="3719945"/>
            <a:ext cx="0" cy="48073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12456683" y="4207095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8987762" y="4200676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5176742" y="6152733"/>
            <a:ext cx="311020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783540" y="6185544"/>
            <a:ext cx="0" cy="48073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8286950" y="5931012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5181015" y="5924593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13524128" y="6119923"/>
            <a:ext cx="271673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/>
          <p:cNvCxnSpPr/>
          <p:nvPr/>
        </p:nvCxnSpPr>
        <p:spPr>
          <a:xfrm>
            <a:off x="14878011" y="6152734"/>
            <a:ext cx="0" cy="48073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16248256" y="5898202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13528401" y="5891783"/>
            <a:ext cx="0" cy="216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4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4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219200" y="1296989"/>
            <a:ext cx="15773400" cy="628650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50885" y="2455676"/>
            <a:ext cx="3180806" cy="3862390"/>
            <a:chOff x="4350885" y="2760476"/>
            <a:chExt cx="3180806" cy="3862390"/>
          </a:xfrm>
        </p:grpSpPr>
        <p:cxnSp>
          <p:nvCxnSpPr>
            <p:cNvPr id="5" name="Elbow Connector 4"/>
            <p:cNvCxnSpPr/>
            <p:nvPr/>
          </p:nvCxnSpPr>
          <p:spPr>
            <a:xfrm rot="16200000" flipV="1">
              <a:off x="4626566" y="3717741"/>
              <a:ext cx="3048000" cy="2762250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350885" y="2760476"/>
              <a:ext cx="814388" cy="8143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55436" y="2478905"/>
            <a:ext cx="2978946" cy="3839162"/>
            <a:chOff x="10255436" y="2783705"/>
            <a:chExt cx="2978946" cy="3839162"/>
          </a:xfrm>
        </p:grpSpPr>
        <p:cxnSp>
          <p:nvCxnSpPr>
            <p:cNvPr id="8" name="Elbow Connector 7"/>
            <p:cNvCxnSpPr/>
            <p:nvPr/>
          </p:nvCxnSpPr>
          <p:spPr>
            <a:xfrm rot="5400000" flipH="1" flipV="1">
              <a:off x="10017311" y="3812990"/>
              <a:ext cx="3048002" cy="2571751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419994" y="2783705"/>
              <a:ext cx="814388" cy="8143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04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396084" y="3736785"/>
            <a:ext cx="814388" cy="3000381"/>
            <a:chOff x="8396084" y="3736785"/>
            <a:chExt cx="814388" cy="3000381"/>
          </a:xfrm>
        </p:grpSpPr>
        <p:sp>
          <p:nvSpPr>
            <p:cNvPr id="11" name="Oval 10"/>
            <p:cNvSpPr/>
            <p:nvPr/>
          </p:nvSpPr>
          <p:spPr>
            <a:xfrm>
              <a:off x="8396084" y="3736785"/>
              <a:ext cx="814388" cy="814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03</a:t>
              </a:r>
            </a:p>
          </p:txBody>
        </p:sp>
        <p:cxnSp>
          <p:nvCxnSpPr>
            <p:cNvPr id="12" name="Straight Connector 11"/>
            <p:cNvCxnSpPr>
              <a:stCxn id="11" idx="4"/>
            </p:cNvCxnSpPr>
            <p:nvPr/>
          </p:nvCxnSpPr>
          <p:spPr>
            <a:xfrm>
              <a:off x="8803278" y="4551173"/>
              <a:ext cx="1" cy="2185993"/>
            </a:xfrm>
            <a:prstGeom prst="line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841129" y="5910871"/>
            <a:ext cx="3583221" cy="1156679"/>
            <a:chOff x="10841129" y="6215671"/>
            <a:chExt cx="3583221" cy="1156679"/>
          </a:xfrm>
        </p:grpSpPr>
        <p:cxnSp>
          <p:nvCxnSpPr>
            <p:cNvPr id="14" name="Elbow Connector 13"/>
            <p:cNvCxnSpPr/>
            <p:nvPr/>
          </p:nvCxnSpPr>
          <p:spPr>
            <a:xfrm flipV="1">
              <a:off x="10841129" y="6622866"/>
              <a:ext cx="2855821" cy="749484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3609962" y="6215671"/>
              <a:ext cx="814388" cy="81438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05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90660" y="5910871"/>
            <a:ext cx="3654379" cy="1156679"/>
            <a:chOff x="3090660" y="6215671"/>
            <a:chExt cx="3654379" cy="1156679"/>
          </a:xfrm>
        </p:grpSpPr>
        <p:cxnSp>
          <p:nvCxnSpPr>
            <p:cNvPr id="17" name="Elbow Connector 16"/>
            <p:cNvCxnSpPr/>
            <p:nvPr/>
          </p:nvCxnSpPr>
          <p:spPr>
            <a:xfrm flipH="1" flipV="1">
              <a:off x="3889218" y="6622866"/>
              <a:ext cx="2855821" cy="749484"/>
            </a:xfrm>
            <a:prstGeom prst="bentConnector3">
              <a:avLst/>
            </a:prstGeom>
            <a:ln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090660" y="6215671"/>
              <a:ext cx="814388" cy="81438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724650" y="6318066"/>
            <a:ext cx="4157257" cy="2978333"/>
            <a:chOff x="6724650" y="6622866"/>
            <a:chExt cx="4157257" cy="2978333"/>
          </a:xfrm>
        </p:grpSpPr>
        <p:sp>
          <p:nvSpPr>
            <p:cNvPr id="37" name="Freeform 36"/>
            <p:cNvSpPr/>
            <p:nvPr/>
          </p:nvSpPr>
          <p:spPr>
            <a:xfrm>
              <a:off x="6724650" y="6622866"/>
              <a:ext cx="4157257" cy="2978333"/>
            </a:xfrm>
            <a:custGeom>
              <a:avLst/>
              <a:gdLst>
                <a:gd name="connsiteX0" fmla="*/ 664768 w 4157257"/>
                <a:gd name="connsiteY0" fmla="*/ 263707 h 2978333"/>
                <a:gd name="connsiteX1" fmla="*/ 258859 w 4157257"/>
                <a:gd name="connsiteY1" fmla="*/ 669616 h 2978333"/>
                <a:gd name="connsiteX2" fmla="*/ 258859 w 4157257"/>
                <a:gd name="connsiteY2" fmla="*/ 2293206 h 2978333"/>
                <a:gd name="connsiteX3" fmla="*/ 664768 w 4157257"/>
                <a:gd name="connsiteY3" fmla="*/ 2699115 h 2978333"/>
                <a:gd name="connsiteX4" fmla="*/ 3492489 w 4157257"/>
                <a:gd name="connsiteY4" fmla="*/ 2699115 h 2978333"/>
                <a:gd name="connsiteX5" fmla="*/ 3898398 w 4157257"/>
                <a:gd name="connsiteY5" fmla="*/ 2293206 h 2978333"/>
                <a:gd name="connsiteX6" fmla="*/ 3898398 w 4157257"/>
                <a:gd name="connsiteY6" fmla="*/ 669616 h 2978333"/>
                <a:gd name="connsiteX7" fmla="*/ 3492489 w 4157257"/>
                <a:gd name="connsiteY7" fmla="*/ 263707 h 2978333"/>
                <a:gd name="connsiteX8" fmla="*/ 496399 w 4157257"/>
                <a:gd name="connsiteY8" fmla="*/ 0 h 2978333"/>
                <a:gd name="connsiteX9" fmla="*/ 3660858 w 4157257"/>
                <a:gd name="connsiteY9" fmla="*/ 0 h 2978333"/>
                <a:gd name="connsiteX10" fmla="*/ 4157257 w 4157257"/>
                <a:gd name="connsiteY10" fmla="*/ 496399 h 2978333"/>
                <a:gd name="connsiteX11" fmla="*/ 4157257 w 4157257"/>
                <a:gd name="connsiteY11" fmla="*/ 2481934 h 2978333"/>
                <a:gd name="connsiteX12" fmla="*/ 3660858 w 4157257"/>
                <a:gd name="connsiteY12" fmla="*/ 2978333 h 2978333"/>
                <a:gd name="connsiteX13" fmla="*/ 496399 w 4157257"/>
                <a:gd name="connsiteY13" fmla="*/ 2978333 h 2978333"/>
                <a:gd name="connsiteX14" fmla="*/ 0 w 4157257"/>
                <a:gd name="connsiteY14" fmla="*/ 2481934 h 2978333"/>
                <a:gd name="connsiteX15" fmla="*/ 0 w 4157257"/>
                <a:gd name="connsiteY15" fmla="*/ 496399 h 2978333"/>
                <a:gd name="connsiteX16" fmla="*/ 496399 w 4157257"/>
                <a:gd name="connsiteY16" fmla="*/ 0 h 29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157257" h="2978333">
                  <a:moveTo>
                    <a:pt x="664768" y="263707"/>
                  </a:moveTo>
                  <a:cubicBezTo>
                    <a:pt x="440591" y="263707"/>
                    <a:pt x="258859" y="445439"/>
                    <a:pt x="258859" y="669616"/>
                  </a:cubicBezTo>
                  <a:lnTo>
                    <a:pt x="258859" y="2293206"/>
                  </a:lnTo>
                  <a:cubicBezTo>
                    <a:pt x="258859" y="2517383"/>
                    <a:pt x="440591" y="2699115"/>
                    <a:pt x="664768" y="2699115"/>
                  </a:cubicBezTo>
                  <a:lnTo>
                    <a:pt x="3492489" y="2699115"/>
                  </a:lnTo>
                  <a:cubicBezTo>
                    <a:pt x="3716666" y="2699115"/>
                    <a:pt x="3898398" y="2517383"/>
                    <a:pt x="3898398" y="2293206"/>
                  </a:cubicBezTo>
                  <a:lnTo>
                    <a:pt x="3898398" y="669616"/>
                  </a:lnTo>
                  <a:cubicBezTo>
                    <a:pt x="3898398" y="445439"/>
                    <a:pt x="3716666" y="263707"/>
                    <a:pt x="3492489" y="263707"/>
                  </a:cubicBezTo>
                  <a:close/>
                  <a:moveTo>
                    <a:pt x="496399" y="0"/>
                  </a:moveTo>
                  <a:lnTo>
                    <a:pt x="3660858" y="0"/>
                  </a:lnTo>
                  <a:cubicBezTo>
                    <a:pt x="3935012" y="0"/>
                    <a:pt x="4157257" y="222245"/>
                    <a:pt x="4157257" y="496399"/>
                  </a:cubicBezTo>
                  <a:lnTo>
                    <a:pt x="4157257" y="2481934"/>
                  </a:lnTo>
                  <a:cubicBezTo>
                    <a:pt x="4157257" y="2756088"/>
                    <a:pt x="3935012" y="2978333"/>
                    <a:pt x="3660858" y="2978333"/>
                  </a:cubicBezTo>
                  <a:lnTo>
                    <a:pt x="496399" y="2978333"/>
                  </a:lnTo>
                  <a:cubicBezTo>
                    <a:pt x="222245" y="2978333"/>
                    <a:pt x="0" y="2756088"/>
                    <a:pt x="0" y="2481934"/>
                  </a:cubicBezTo>
                  <a:lnTo>
                    <a:pt x="0" y="496399"/>
                  </a:lnTo>
                  <a:cubicBezTo>
                    <a:pt x="0" y="222245"/>
                    <a:pt x="222245" y="0"/>
                    <a:pt x="496399" y="0"/>
                  </a:cubicBezTo>
                  <a:close/>
                </a:path>
              </a:pathLst>
            </a:custGeom>
            <a:solidFill>
              <a:schemeClr val="tx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702450" y="9353005"/>
              <a:ext cx="217170" cy="2171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4" name="Marcador de posición de imagen 33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9" r="8029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55376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5689071-63AB-4611-8FEE-E1CA1315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/>
              <a:t>5</a:t>
            </a:fld>
            <a:endParaRPr lang="en-US"/>
          </a:p>
        </p:txBody>
      </p:sp>
      <p:grpSp>
        <p:nvGrpSpPr>
          <p:cNvPr id="177" name="Group 176"/>
          <p:cNvGrpSpPr/>
          <p:nvPr/>
        </p:nvGrpSpPr>
        <p:grpSpPr>
          <a:xfrm flipH="1">
            <a:off x="6022260" y="1935248"/>
            <a:ext cx="7948491" cy="6806615"/>
            <a:chOff x="5810230" y="1289058"/>
            <a:chExt cx="5457704" cy="4537733"/>
          </a:xfrm>
        </p:grpSpPr>
        <p:grpSp>
          <p:nvGrpSpPr>
            <p:cNvPr id="5" name="Group 4"/>
            <p:cNvGrpSpPr/>
            <p:nvPr/>
          </p:nvGrpSpPr>
          <p:grpSpPr>
            <a:xfrm>
              <a:off x="5810230" y="1703044"/>
              <a:ext cx="2710980" cy="2111053"/>
              <a:chOff x="4814101" y="1314952"/>
              <a:chExt cx="3614505" cy="2814638"/>
            </a:xfrm>
            <a:solidFill>
              <a:schemeClr val="accent4"/>
            </a:solidFill>
          </p:grpSpPr>
          <p:sp>
            <p:nvSpPr>
              <p:cNvPr id="6" name="Freeform 182"/>
              <p:cNvSpPr>
                <a:spLocks/>
              </p:cNvSpPr>
              <p:nvPr/>
            </p:nvSpPr>
            <p:spPr bwMode="auto">
              <a:xfrm>
                <a:off x="7011500" y="1314952"/>
                <a:ext cx="246623" cy="199648"/>
              </a:xfrm>
              <a:custGeom>
                <a:avLst/>
                <a:gdLst>
                  <a:gd name="T0" fmla="*/ 77 w 77"/>
                  <a:gd name="T1" fmla="*/ 7 h 62"/>
                  <a:gd name="T2" fmla="*/ 68 w 77"/>
                  <a:gd name="T3" fmla="*/ 10 h 62"/>
                  <a:gd name="T4" fmla="*/ 75 w 77"/>
                  <a:gd name="T5" fmla="*/ 1 h 62"/>
                  <a:gd name="T6" fmla="*/ 65 w 77"/>
                  <a:gd name="T7" fmla="*/ 5 h 62"/>
                  <a:gd name="T8" fmla="*/ 53 w 77"/>
                  <a:gd name="T9" fmla="*/ 0 h 62"/>
                  <a:gd name="T10" fmla="*/ 38 w 77"/>
                  <a:gd name="T11" fmla="*/ 15 h 62"/>
                  <a:gd name="T12" fmla="*/ 38 w 77"/>
                  <a:gd name="T13" fmla="*/ 19 h 62"/>
                  <a:gd name="T14" fmla="*/ 6 w 77"/>
                  <a:gd name="T15" fmla="*/ 3 h 62"/>
                  <a:gd name="T16" fmla="*/ 3 w 77"/>
                  <a:gd name="T17" fmla="*/ 10 h 62"/>
                  <a:gd name="T18" fmla="*/ 10 w 77"/>
                  <a:gd name="T19" fmla="*/ 24 h 62"/>
                  <a:gd name="T20" fmla="*/ 3 w 77"/>
                  <a:gd name="T21" fmla="*/ 22 h 62"/>
                  <a:gd name="T22" fmla="*/ 3 w 77"/>
                  <a:gd name="T23" fmla="*/ 22 h 62"/>
                  <a:gd name="T24" fmla="*/ 16 w 77"/>
                  <a:gd name="T25" fmla="*/ 37 h 62"/>
                  <a:gd name="T26" fmla="*/ 12 w 77"/>
                  <a:gd name="T27" fmla="*/ 38 h 62"/>
                  <a:gd name="T28" fmla="*/ 9 w 77"/>
                  <a:gd name="T29" fmla="*/ 38 h 62"/>
                  <a:gd name="T30" fmla="*/ 24 w 77"/>
                  <a:gd name="T31" fmla="*/ 48 h 62"/>
                  <a:gd name="T32" fmla="*/ 4 w 77"/>
                  <a:gd name="T33" fmla="*/ 55 h 62"/>
                  <a:gd name="T34" fmla="*/ 0 w 77"/>
                  <a:gd name="T35" fmla="*/ 55 h 62"/>
                  <a:gd name="T36" fmla="*/ 24 w 77"/>
                  <a:gd name="T37" fmla="*/ 62 h 62"/>
                  <a:gd name="T38" fmla="*/ 69 w 77"/>
                  <a:gd name="T39" fmla="*/ 17 h 62"/>
                  <a:gd name="T40" fmla="*/ 69 w 77"/>
                  <a:gd name="T41" fmla="*/ 15 h 62"/>
                  <a:gd name="T42" fmla="*/ 77 w 77"/>
                  <a:gd name="T43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7" h="62">
                    <a:moveTo>
                      <a:pt x="77" y="7"/>
                    </a:moveTo>
                    <a:cubicBezTo>
                      <a:pt x="74" y="8"/>
                      <a:pt x="71" y="9"/>
                      <a:pt x="68" y="10"/>
                    </a:cubicBezTo>
                    <a:cubicBezTo>
                      <a:pt x="71" y="8"/>
                      <a:pt x="74" y="4"/>
                      <a:pt x="75" y="1"/>
                    </a:cubicBezTo>
                    <a:cubicBezTo>
                      <a:pt x="72" y="3"/>
                      <a:pt x="68" y="4"/>
                      <a:pt x="65" y="5"/>
                    </a:cubicBezTo>
                    <a:cubicBezTo>
                      <a:pt x="62" y="2"/>
                      <a:pt x="58" y="0"/>
                      <a:pt x="53" y="0"/>
                    </a:cubicBezTo>
                    <a:cubicBezTo>
                      <a:pt x="45" y="0"/>
                      <a:pt x="38" y="7"/>
                      <a:pt x="38" y="15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25" y="18"/>
                      <a:pt x="13" y="12"/>
                      <a:pt x="6" y="3"/>
                    </a:cubicBezTo>
                    <a:cubicBezTo>
                      <a:pt x="4" y="5"/>
                      <a:pt x="3" y="8"/>
                      <a:pt x="3" y="10"/>
                    </a:cubicBezTo>
                    <a:cubicBezTo>
                      <a:pt x="3" y="16"/>
                      <a:pt x="6" y="21"/>
                      <a:pt x="10" y="24"/>
                    </a:cubicBezTo>
                    <a:cubicBezTo>
                      <a:pt x="8" y="24"/>
                      <a:pt x="5" y="23"/>
                      <a:pt x="3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3" y="29"/>
                      <a:pt x="9" y="36"/>
                      <a:pt x="16" y="37"/>
                    </a:cubicBezTo>
                    <a:cubicBezTo>
                      <a:pt x="15" y="38"/>
                      <a:pt x="13" y="38"/>
                      <a:pt x="12" y="38"/>
                    </a:cubicBezTo>
                    <a:cubicBezTo>
                      <a:pt x="11" y="38"/>
                      <a:pt x="10" y="38"/>
                      <a:pt x="9" y="38"/>
                    </a:cubicBezTo>
                    <a:cubicBezTo>
                      <a:pt x="11" y="44"/>
                      <a:pt x="17" y="48"/>
                      <a:pt x="24" y="48"/>
                    </a:cubicBezTo>
                    <a:cubicBezTo>
                      <a:pt x="18" y="53"/>
                      <a:pt x="11" y="55"/>
                      <a:pt x="4" y="55"/>
                    </a:cubicBezTo>
                    <a:cubicBezTo>
                      <a:pt x="3" y="55"/>
                      <a:pt x="1" y="55"/>
                      <a:pt x="0" y="55"/>
                    </a:cubicBezTo>
                    <a:cubicBezTo>
                      <a:pt x="7" y="59"/>
                      <a:pt x="15" y="62"/>
                      <a:pt x="24" y="62"/>
                    </a:cubicBezTo>
                    <a:cubicBezTo>
                      <a:pt x="53" y="62"/>
                      <a:pt x="69" y="38"/>
                      <a:pt x="69" y="17"/>
                    </a:cubicBezTo>
                    <a:cubicBezTo>
                      <a:pt x="69" y="17"/>
                      <a:pt x="69" y="16"/>
                      <a:pt x="69" y="15"/>
                    </a:cubicBezTo>
                    <a:cubicBezTo>
                      <a:pt x="72" y="13"/>
                      <a:pt x="75" y="10"/>
                      <a:pt x="77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7" name="Freeform 184"/>
              <p:cNvSpPr>
                <a:spLocks noEditPoints="1"/>
              </p:cNvSpPr>
              <p:nvPr/>
            </p:nvSpPr>
            <p:spPr bwMode="auto">
              <a:xfrm>
                <a:off x="7246379" y="2080266"/>
                <a:ext cx="246623" cy="246623"/>
              </a:xfrm>
              <a:custGeom>
                <a:avLst/>
                <a:gdLst>
                  <a:gd name="T0" fmla="*/ 38 w 77"/>
                  <a:gd name="T1" fmla="*/ 0 h 77"/>
                  <a:gd name="T2" fmla="*/ 0 w 77"/>
                  <a:gd name="T3" fmla="*/ 39 h 77"/>
                  <a:gd name="T4" fmla="*/ 38 w 77"/>
                  <a:gd name="T5" fmla="*/ 77 h 77"/>
                  <a:gd name="T6" fmla="*/ 77 w 77"/>
                  <a:gd name="T7" fmla="*/ 39 h 77"/>
                  <a:gd name="T8" fmla="*/ 38 w 77"/>
                  <a:gd name="T9" fmla="*/ 0 h 77"/>
                  <a:gd name="T10" fmla="*/ 24 w 77"/>
                  <a:gd name="T11" fmla="*/ 39 h 77"/>
                  <a:gd name="T12" fmla="*/ 38 w 77"/>
                  <a:gd name="T13" fmla="*/ 24 h 77"/>
                  <a:gd name="T14" fmla="*/ 53 w 77"/>
                  <a:gd name="T15" fmla="*/ 39 h 77"/>
                  <a:gd name="T16" fmla="*/ 38 w 77"/>
                  <a:gd name="T17" fmla="*/ 53 h 77"/>
                  <a:gd name="T18" fmla="*/ 24 w 77"/>
                  <a:gd name="T19" fmla="*/ 39 h 77"/>
                  <a:gd name="T20" fmla="*/ 70 w 77"/>
                  <a:gd name="T21" fmla="*/ 52 h 77"/>
                  <a:gd name="T22" fmla="*/ 70 w 77"/>
                  <a:gd name="T23" fmla="*/ 52 h 77"/>
                  <a:gd name="T24" fmla="*/ 56 w 77"/>
                  <a:gd name="T25" fmla="*/ 46 h 77"/>
                  <a:gd name="T26" fmla="*/ 58 w 77"/>
                  <a:gd name="T27" fmla="*/ 39 h 77"/>
                  <a:gd name="T28" fmla="*/ 56 w 77"/>
                  <a:gd name="T29" fmla="*/ 31 h 77"/>
                  <a:gd name="T30" fmla="*/ 66 w 77"/>
                  <a:gd name="T31" fmla="*/ 27 h 77"/>
                  <a:gd name="T32" fmla="*/ 70 w 77"/>
                  <a:gd name="T33" fmla="*/ 26 h 77"/>
                  <a:gd name="T34" fmla="*/ 72 w 77"/>
                  <a:gd name="T35" fmla="*/ 39 h 77"/>
                  <a:gd name="T36" fmla="*/ 70 w 77"/>
                  <a:gd name="T37" fmla="*/ 52 h 77"/>
                  <a:gd name="T38" fmla="*/ 51 w 77"/>
                  <a:gd name="T39" fmla="*/ 7 h 77"/>
                  <a:gd name="T40" fmla="*/ 51 w 77"/>
                  <a:gd name="T41" fmla="*/ 7 h 77"/>
                  <a:gd name="T42" fmla="*/ 51 w 77"/>
                  <a:gd name="T43" fmla="*/ 7 h 77"/>
                  <a:gd name="T44" fmla="*/ 46 w 77"/>
                  <a:gd name="T45" fmla="*/ 21 h 77"/>
                  <a:gd name="T46" fmla="*/ 38 w 77"/>
                  <a:gd name="T47" fmla="*/ 19 h 77"/>
                  <a:gd name="T48" fmla="*/ 31 w 77"/>
                  <a:gd name="T49" fmla="*/ 21 h 77"/>
                  <a:gd name="T50" fmla="*/ 28 w 77"/>
                  <a:gd name="T51" fmla="*/ 14 h 77"/>
                  <a:gd name="T52" fmla="*/ 25 w 77"/>
                  <a:gd name="T53" fmla="*/ 7 h 77"/>
                  <a:gd name="T54" fmla="*/ 38 w 77"/>
                  <a:gd name="T55" fmla="*/ 5 h 77"/>
                  <a:gd name="T56" fmla="*/ 51 w 77"/>
                  <a:gd name="T57" fmla="*/ 7 h 77"/>
                  <a:gd name="T58" fmla="*/ 7 w 77"/>
                  <a:gd name="T59" fmla="*/ 26 h 77"/>
                  <a:gd name="T60" fmla="*/ 14 w 77"/>
                  <a:gd name="T61" fmla="*/ 29 h 77"/>
                  <a:gd name="T62" fmla="*/ 20 w 77"/>
                  <a:gd name="T63" fmla="*/ 31 h 77"/>
                  <a:gd name="T64" fmla="*/ 19 w 77"/>
                  <a:gd name="T65" fmla="*/ 39 h 77"/>
                  <a:gd name="T66" fmla="*/ 20 w 77"/>
                  <a:gd name="T67" fmla="*/ 46 h 77"/>
                  <a:gd name="T68" fmla="*/ 7 w 77"/>
                  <a:gd name="T69" fmla="*/ 52 h 77"/>
                  <a:gd name="T70" fmla="*/ 4 w 77"/>
                  <a:gd name="T71" fmla="*/ 39 h 77"/>
                  <a:gd name="T72" fmla="*/ 7 w 77"/>
                  <a:gd name="T73" fmla="*/ 26 h 77"/>
                  <a:gd name="T74" fmla="*/ 25 w 77"/>
                  <a:gd name="T75" fmla="*/ 70 h 77"/>
                  <a:gd name="T76" fmla="*/ 27 w 77"/>
                  <a:gd name="T77" fmla="*/ 66 h 77"/>
                  <a:gd name="T78" fmla="*/ 31 w 77"/>
                  <a:gd name="T79" fmla="*/ 57 h 77"/>
                  <a:gd name="T80" fmla="*/ 38 w 77"/>
                  <a:gd name="T81" fmla="*/ 58 h 77"/>
                  <a:gd name="T82" fmla="*/ 46 w 77"/>
                  <a:gd name="T83" fmla="*/ 57 h 77"/>
                  <a:gd name="T84" fmla="*/ 51 w 77"/>
                  <a:gd name="T85" fmla="*/ 70 h 77"/>
                  <a:gd name="T86" fmla="*/ 51 w 77"/>
                  <a:gd name="T87" fmla="*/ 70 h 77"/>
                  <a:gd name="T88" fmla="*/ 51 w 77"/>
                  <a:gd name="T89" fmla="*/ 70 h 77"/>
                  <a:gd name="T90" fmla="*/ 38 w 77"/>
                  <a:gd name="T91" fmla="*/ 73 h 77"/>
                  <a:gd name="T92" fmla="*/ 25 w 77"/>
                  <a:gd name="T93" fmla="*/ 7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7" h="77">
                    <a:moveTo>
                      <a:pt x="38" y="0"/>
                    </a:moveTo>
                    <a:cubicBezTo>
                      <a:pt x="17" y="0"/>
                      <a:pt x="0" y="17"/>
                      <a:pt x="0" y="39"/>
                    </a:cubicBezTo>
                    <a:cubicBezTo>
                      <a:pt x="0" y="60"/>
                      <a:pt x="17" y="77"/>
                      <a:pt x="38" y="77"/>
                    </a:cubicBezTo>
                    <a:cubicBezTo>
                      <a:pt x="60" y="77"/>
                      <a:pt x="77" y="60"/>
                      <a:pt x="77" y="39"/>
                    </a:cubicBezTo>
                    <a:cubicBezTo>
                      <a:pt x="77" y="17"/>
                      <a:pt x="60" y="0"/>
                      <a:pt x="38" y="0"/>
                    </a:cubicBezTo>
                    <a:close/>
                    <a:moveTo>
                      <a:pt x="24" y="39"/>
                    </a:moveTo>
                    <a:cubicBezTo>
                      <a:pt x="24" y="31"/>
                      <a:pt x="30" y="24"/>
                      <a:pt x="38" y="24"/>
                    </a:cubicBezTo>
                    <a:cubicBezTo>
                      <a:pt x="46" y="24"/>
                      <a:pt x="53" y="31"/>
                      <a:pt x="53" y="39"/>
                    </a:cubicBezTo>
                    <a:cubicBezTo>
                      <a:pt x="53" y="47"/>
                      <a:pt x="46" y="53"/>
                      <a:pt x="38" y="53"/>
                    </a:cubicBezTo>
                    <a:cubicBezTo>
                      <a:pt x="30" y="53"/>
                      <a:pt x="24" y="47"/>
                      <a:pt x="24" y="39"/>
                    </a:cubicBezTo>
                    <a:close/>
                    <a:moveTo>
                      <a:pt x="70" y="52"/>
                    </a:moveTo>
                    <a:cubicBezTo>
                      <a:pt x="70" y="52"/>
                      <a:pt x="70" y="52"/>
                      <a:pt x="70" y="52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4"/>
                      <a:pt x="58" y="41"/>
                      <a:pt x="58" y="39"/>
                    </a:cubicBezTo>
                    <a:cubicBezTo>
                      <a:pt x="58" y="36"/>
                      <a:pt x="57" y="34"/>
                      <a:pt x="56" y="31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70" y="26"/>
                      <a:pt x="70" y="26"/>
                      <a:pt x="70" y="26"/>
                    </a:cubicBezTo>
                    <a:cubicBezTo>
                      <a:pt x="71" y="30"/>
                      <a:pt x="72" y="34"/>
                      <a:pt x="72" y="39"/>
                    </a:cubicBezTo>
                    <a:cubicBezTo>
                      <a:pt x="72" y="43"/>
                      <a:pt x="71" y="48"/>
                      <a:pt x="70" y="52"/>
                    </a:cubicBezTo>
                    <a:close/>
                    <a:moveTo>
                      <a:pt x="51" y="7"/>
                    </a:move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6" y="21"/>
                      <a:pt x="46" y="21"/>
                      <a:pt x="46" y="21"/>
                    </a:cubicBezTo>
                    <a:cubicBezTo>
                      <a:pt x="43" y="20"/>
                      <a:pt x="41" y="19"/>
                      <a:pt x="38" y="19"/>
                    </a:cubicBezTo>
                    <a:cubicBezTo>
                      <a:pt x="36" y="19"/>
                      <a:pt x="33" y="20"/>
                      <a:pt x="31" y="21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9" y="6"/>
                      <a:pt x="34" y="5"/>
                      <a:pt x="38" y="5"/>
                    </a:cubicBezTo>
                    <a:cubicBezTo>
                      <a:pt x="43" y="5"/>
                      <a:pt x="47" y="6"/>
                      <a:pt x="51" y="7"/>
                    </a:cubicBezTo>
                    <a:close/>
                    <a:moveTo>
                      <a:pt x="7" y="26"/>
                    </a:moveTo>
                    <a:cubicBezTo>
                      <a:pt x="14" y="29"/>
                      <a:pt x="14" y="29"/>
                      <a:pt x="14" y="29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9" y="34"/>
                      <a:pt x="19" y="36"/>
                      <a:pt x="19" y="39"/>
                    </a:cubicBezTo>
                    <a:cubicBezTo>
                      <a:pt x="19" y="41"/>
                      <a:pt x="19" y="44"/>
                      <a:pt x="20" y="46"/>
                    </a:cubicBezTo>
                    <a:cubicBezTo>
                      <a:pt x="7" y="52"/>
                      <a:pt x="7" y="52"/>
                      <a:pt x="7" y="52"/>
                    </a:cubicBezTo>
                    <a:cubicBezTo>
                      <a:pt x="5" y="48"/>
                      <a:pt x="4" y="43"/>
                      <a:pt x="4" y="39"/>
                    </a:cubicBezTo>
                    <a:cubicBezTo>
                      <a:pt x="4" y="34"/>
                      <a:pt x="5" y="30"/>
                      <a:pt x="7" y="26"/>
                    </a:cubicBezTo>
                    <a:close/>
                    <a:moveTo>
                      <a:pt x="25" y="70"/>
                    </a:moveTo>
                    <a:cubicBezTo>
                      <a:pt x="27" y="66"/>
                      <a:pt x="27" y="66"/>
                      <a:pt x="27" y="66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3" y="58"/>
                      <a:pt x="36" y="58"/>
                      <a:pt x="38" y="58"/>
                    </a:cubicBezTo>
                    <a:cubicBezTo>
                      <a:pt x="41" y="58"/>
                      <a:pt x="43" y="58"/>
                      <a:pt x="46" y="57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47" y="72"/>
                      <a:pt x="43" y="73"/>
                      <a:pt x="38" y="73"/>
                    </a:cubicBezTo>
                    <a:cubicBezTo>
                      <a:pt x="34" y="73"/>
                      <a:pt x="29" y="72"/>
                      <a:pt x="25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8" name="Freeform 187"/>
              <p:cNvSpPr>
                <a:spLocks noEditPoints="1"/>
              </p:cNvSpPr>
              <p:nvPr/>
            </p:nvSpPr>
            <p:spPr bwMode="auto">
              <a:xfrm>
                <a:off x="6616120" y="2281872"/>
                <a:ext cx="211391" cy="172245"/>
              </a:xfrm>
              <a:custGeom>
                <a:avLst/>
                <a:gdLst>
                  <a:gd name="T0" fmla="*/ 66 w 66"/>
                  <a:gd name="T1" fmla="*/ 29 h 54"/>
                  <a:gd name="T2" fmla="*/ 58 w 66"/>
                  <a:gd name="T3" fmla="*/ 13 h 54"/>
                  <a:gd name="T4" fmla="*/ 46 w 66"/>
                  <a:gd name="T5" fmla="*/ 13 h 54"/>
                  <a:gd name="T6" fmla="*/ 46 w 66"/>
                  <a:gd name="T7" fmla="*/ 4 h 54"/>
                  <a:gd name="T8" fmla="*/ 42 w 66"/>
                  <a:gd name="T9" fmla="*/ 0 h 54"/>
                  <a:gd name="T10" fmla="*/ 4 w 66"/>
                  <a:gd name="T11" fmla="*/ 0 h 54"/>
                  <a:gd name="T12" fmla="*/ 0 w 66"/>
                  <a:gd name="T13" fmla="*/ 4 h 54"/>
                  <a:gd name="T14" fmla="*/ 0 w 66"/>
                  <a:gd name="T15" fmla="*/ 37 h 54"/>
                  <a:gd name="T16" fmla="*/ 4 w 66"/>
                  <a:gd name="T17" fmla="*/ 41 h 54"/>
                  <a:gd name="T18" fmla="*/ 10 w 66"/>
                  <a:gd name="T19" fmla="*/ 41 h 54"/>
                  <a:gd name="T20" fmla="*/ 9 w 66"/>
                  <a:gd name="T21" fmla="*/ 46 h 54"/>
                  <a:gd name="T22" fmla="*/ 17 w 66"/>
                  <a:gd name="T23" fmla="*/ 54 h 54"/>
                  <a:gd name="T24" fmla="*/ 25 w 66"/>
                  <a:gd name="T25" fmla="*/ 46 h 54"/>
                  <a:gd name="T26" fmla="*/ 24 w 66"/>
                  <a:gd name="T27" fmla="*/ 41 h 54"/>
                  <a:gd name="T28" fmla="*/ 47 w 66"/>
                  <a:gd name="T29" fmla="*/ 41 h 54"/>
                  <a:gd name="T30" fmla="*/ 46 w 66"/>
                  <a:gd name="T31" fmla="*/ 46 h 54"/>
                  <a:gd name="T32" fmla="*/ 54 w 66"/>
                  <a:gd name="T33" fmla="*/ 54 h 54"/>
                  <a:gd name="T34" fmla="*/ 62 w 66"/>
                  <a:gd name="T35" fmla="*/ 46 h 54"/>
                  <a:gd name="T36" fmla="*/ 61 w 66"/>
                  <a:gd name="T37" fmla="*/ 41 h 54"/>
                  <a:gd name="T38" fmla="*/ 66 w 66"/>
                  <a:gd name="T39" fmla="*/ 41 h 54"/>
                  <a:gd name="T40" fmla="*/ 66 w 66"/>
                  <a:gd name="T41" fmla="*/ 29 h 54"/>
                  <a:gd name="T42" fmla="*/ 46 w 66"/>
                  <a:gd name="T43" fmla="*/ 29 h 54"/>
                  <a:gd name="T44" fmla="*/ 46 w 66"/>
                  <a:gd name="T45" fmla="*/ 19 h 54"/>
                  <a:gd name="T46" fmla="*/ 54 w 66"/>
                  <a:gd name="T47" fmla="*/ 19 h 54"/>
                  <a:gd name="T48" fmla="*/ 59 w 66"/>
                  <a:gd name="T49" fmla="*/ 29 h 54"/>
                  <a:gd name="T50" fmla="*/ 46 w 66"/>
                  <a:gd name="T51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4">
                    <a:moveTo>
                      <a:pt x="66" y="29"/>
                    </a:moveTo>
                    <a:cubicBezTo>
                      <a:pt x="58" y="13"/>
                      <a:pt x="58" y="13"/>
                      <a:pt x="58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2"/>
                      <a:pt x="44" y="0"/>
                      <a:pt x="4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4"/>
                      <a:pt x="9" y="46"/>
                    </a:cubicBezTo>
                    <a:cubicBezTo>
                      <a:pt x="9" y="50"/>
                      <a:pt x="12" y="54"/>
                      <a:pt x="17" y="54"/>
                    </a:cubicBezTo>
                    <a:cubicBezTo>
                      <a:pt x="21" y="54"/>
                      <a:pt x="25" y="50"/>
                      <a:pt x="25" y="46"/>
                    </a:cubicBezTo>
                    <a:cubicBezTo>
                      <a:pt x="25" y="44"/>
                      <a:pt x="25" y="43"/>
                      <a:pt x="24" y="41"/>
                    </a:cubicBezTo>
                    <a:cubicBezTo>
                      <a:pt x="47" y="41"/>
                      <a:pt x="47" y="41"/>
                      <a:pt x="47" y="41"/>
                    </a:cubicBezTo>
                    <a:cubicBezTo>
                      <a:pt x="46" y="43"/>
                      <a:pt x="46" y="44"/>
                      <a:pt x="46" y="46"/>
                    </a:cubicBezTo>
                    <a:cubicBezTo>
                      <a:pt x="46" y="50"/>
                      <a:pt x="49" y="54"/>
                      <a:pt x="54" y="54"/>
                    </a:cubicBezTo>
                    <a:cubicBezTo>
                      <a:pt x="59" y="54"/>
                      <a:pt x="62" y="50"/>
                      <a:pt x="62" y="46"/>
                    </a:cubicBezTo>
                    <a:cubicBezTo>
                      <a:pt x="62" y="44"/>
                      <a:pt x="62" y="43"/>
                      <a:pt x="61" y="41"/>
                    </a:cubicBezTo>
                    <a:cubicBezTo>
                      <a:pt x="66" y="41"/>
                      <a:pt x="66" y="41"/>
                      <a:pt x="66" y="41"/>
                    </a:cubicBezTo>
                    <a:lnTo>
                      <a:pt x="66" y="29"/>
                    </a:lnTo>
                    <a:close/>
                    <a:moveTo>
                      <a:pt x="46" y="29"/>
                    </a:moveTo>
                    <a:cubicBezTo>
                      <a:pt x="46" y="19"/>
                      <a:pt x="46" y="19"/>
                      <a:pt x="46" y="19"/>
                    </a:cubicBezTo>
                    <a:cubicBezTo>
                      <a:pt x="54" y="19"/>
                      <a:pt x="54" y="19"/>
                      <a:pt x="54" y="19"/>
                    </a:cubicBezTo>
                    <a:cubicBezTo>
                      <a:pt x="59" y="29"/>
                      <a:pt x="59" y="29"/>
                      <a:pt x="59" y="29"/>
                    </a:cubicBezTo>
                    <a:lnTo>
                      <a:pt x="46" y="29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9" name="Freeform 197"/>
              <p:cNvSpPr>
                <a:spLocks noEditPoints="1"/>
              </p:cNvSpPr>
              <p:nvPr/>
            </p:nvSpPr>
            <p:spPr bwMode="auto">
              <a:xfrm>
                <a:off x="6242269" y="1630081"/>
                <a:ext cx="211391" cy="183989"/>
              </a:xfrm>
              <a:custGeom>
                <a:avLst/>
                <a:gdLst>
                  <a:gd name="T0" fmla="*/ 66 w 66"/>
                  <a:gd name="T1" fmla="*/ 19 h 58"/>
                  <a:gd name="T2" fmla="*/ 47 w 66"/>
                  <a:gd name="T3" fmla="*/ 0 h 58"/>
                  <a:gd name="T4" fmla="*/ 33 w 66"/>
                  <a:gd name="T5" fmla="*/ 6 h 58"/>
                  <a:gd name="T6" fmla="*/ 19 w 66"/>
                  <a:gd name="T7" fmla="*/ 0 h 58"/>
                  <a:gd name="T8" fmla="*/ 0 w 66"/>
                  <a:gd name="T9" fmla="*/ 19 h 58"/>
                  <a:gd name="T10" fmla="*/ 6 w 66"/>
                  <a:gd name="T11" fmla="*/ 33 h 58"/>
                  <a:gd name="T12" fmla="*/ 6 w 66"/>
                  <a:gd name="T13" fmla="*/ 33 h 58"/>
                  <a:gd name="T14" fmla="*/ 26 w 66"/>
                  <a:gd name="T15" fmla="*/ 54 h 58"/>
                  <a:gd name="T16" fmla="*/ 33 w 66"/>
                  <a:gd name="T17" fmla="*/ 58 h 58"/>
                  <a:gd name="T18" fmla="*/ 39 w 66"/>
                  <a:gd name="T19" fmla="*/ 54 h 58"/>
                  <a:gd name="T20" fmla="*/ 59 w 66"/>
                  <a:gd name="T21" fmla="*/ 33 h 58"/>
                  <a:gd name="T22" fmla="*/ 59 w 66"/>
                  <a:gd name="T23" fmla="*/ 33 h 58"/>
                  <a:gd name="T24" fmla="*/ 66 w 66"/>
                  <a:gd name="T25" fmla="*/ 19 h 58"/>
                  <a:gd name="T26" fmla="*/ 54 w 66"/>
                  <a:gd name="T27" fmla="*/ 27 h 58"/>
                  <a:gd name="T28" fmla="*/ 33 w 66"/>
                  <a:gd name="T29" fmla="*/ 48 h 58"/>
                  <a:gd name="T30" fmla="*/ 33 w 66"/>
                  <a:gd name="T31" fmla="*/ 48 h 58"/>
                  <a:gd name="T32" fmla="*/ 32 w 66"/>
                  <a:gd name="T33" fmla="*/ 48 h 58"/>
                  <a:gd name="T34" fmla="*/ 11 w 66"/>
                  <a:gd name="T35" fmla="*/ 27 h 58"/>
                  <a:gd name="T36" fmla="*/ 8 w 66"/>
                  <a:gd name="T37" fmla="*/ 19 h 58"/>
                  <a:gd name="T38" fmla="*/ 19 w 66"/>
                  <a:gd name="T39" fmla="*/ 8 h 58"/>
                  <a:gd name="T40" fmla="*/ 27 w 66"/>
                  <a:gd name="T41" fmla="*/ 12 h 58"/>
                  <a:gd name="T42" fmla="*/ 33 w 66"/>
                  <a:gd name="T43" fmla="*/ 19 h 58"/>
                  <a:gd name="T44" fmla="*/ 39 w 66"/>
                  <a:gd name="T45" fmla="*/ 12 h 58"/>
                  <a:gd name="T46" fmla="*/ 47 w 66"/>
                  <a:gd name="T47" fmla="*/ 8 h 58"/>
                  <a:gd name="T48" fmla="*/ 57 w 66"/>
                  <a:gd name="T49" fmla="*/ 19 h 58"/>
                  <a:gd name="T50" fmla="*/ 54 w 66"/>
                  <a:gd name="T51" fmla="*/ 2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" h="58">
                    <a:moveTo>
                      <a:pt x="66" y="19"/>
                    </a:moveTo>
                    <a:cubicBezTo>
                      <a:pt x="66" y="9"/>
                      <a:pt x="57" y="0"/>
                      <a:pt x="47" y="0"/>
                    </a:cubicBezTo>
                    <a:cubicBezTo>
                      <a:pt x="41" y="0"/>
                      <a:pt x="36" y="3"/>
                      <a:pt x="33" y="6"/>
                    </a:cubicBezTo>
                    <a:cubicBezTo>
                      <a:pt x="29" y="3"/>
                      <a:pt x="24" y="0"/>
                      <a:pt x="19" y="0"/>
                    </a:cubicBezTo>
                    <a:cubicBezTo>
                      <a:pt x="8" y="0"/>
                      <a:pt x="0" y="9"/>
                      <a:pt x="0" y="19"/>
                    </a:cubicBezTo>
                    <a:cubicBezTo>
                      <a:pt x="0" y="25"/>
                      <a:pt x="2" y="30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8" y="56"/>
                      <a:pt x="31" y="58"/>
                      <a:pt x="33" y="58"/>
                    </a:cubicBezTo>
                    <a:cubicBezTo>
                      <a:pt x="35" y="58"/>
                      <a:pt x="37" y="56"/>
                      <a:pt x="39" y="5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63" y="30"/>
                      <a:pt x="66" y="25"/>
                      <a:pt x="66" y="19"/>
                    </a:cubicBezTo>
                    <a:close/>
                    <a:moveTo>
                      <a:pt x="54" y="27"/>
                    </a:move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9" y="25"/>
                      <a:pt x="8" y="22"/>
                      <a:pt x="8" y="19"/>
                    </a:cubicBezTo>
                    <a:cubicBezTo>
                      <a:pt x="8" y="13"/>
                      <a:pt x="13" y="8"/>
                      <a:pt x="19" y="8"/>
                    </a:cubicBezTo>
                    <a:cubicBezTo>
                      <a:pt x="22" y="8"/>
                      <a:pt x="24" y="10"/>
                      <a:pt x="27" y="12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9" y="12"/>
                      <a:pt x="39" y="12"/>
                      <a:pt x="39" y="12"/>
                    </a:cubicBezTo>
                    <a:cubicBezTo>
                      <a:pt x="41" y="10"/>
                      <a:pt x="44" y="8"/>
                      <a:pt x="47" y="8"/>
                    </a:cubicBezTo>
                    <a:cubicBezTo>
                      <a:pt x="53" y="8"/>
                      <a:pt x="57" y="13"/>
                      <a:pt x="57" y="19"/>
                    </a:cubicBezTo>
                    <a:cubicBezTo>
                      <a:pt x="57" y="22"/>
                      <a:pt x="56" y="25"/>
                      <a:pt x="54" y="2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0" name="Freeform 201"/>
              <p:cNvSpPr>
                <a:spLocks/>
              </p:cNvSpPr>
              <p:nvPr/>
            </p:nvSpPr>
            <p:spPr bwMode="auto">
              <a:xfrm>
                <a:off x="5806087" y="1515560"/>
                <a:ext cx="197691" cy="191818"/>
              </a:xfrm>
              <a:custGeom>
                <a:avLst/>
                <a:gdLst>
                  <a:gd name="T0" fmla="*/ 39 w 62"/>
                  <a:gd name="T1" fmla="*/ 42 h 60"/>
                  <a:gd name="T2" fmla="*/ 37 w 62"/>
                  <a:gd name="T3" fmla="*/ 38 h 60"/>
                  <a:gd name="T4" fmla="*/ 43 w 62"/>
                  <a:gd name="T5" fmla="*/ 27 h 60"/>
                  <a:gd name="T6" fmla="*/ 44 w 62"/>
                  <a:gd name="T7" fmla="*/ 19 h 60"/>
                  <a:gd name="T8" fmla="*/ 31 w 62"/>
                  <a:gd name="T9" fmla="*/ 0 h 60"/>
                  <a:gd name="T10" fmla="*/ 18 w 62"/>
                  <a:gd name="T11" fmla="*/ 19 h 60"/>
                  <a:gd name="T12" fmla="*/ 20 w 62"/>
                  <a:gd name="T13" fmla="*/ 27 h 60"/>
                  <a:gd name="T14" fmla="*/ 25 w 62"/>
                  <a:gd name="T15" fmla="*/ 38 h 60"/>
                  <a:gd name="T16" fmla="*/ 23 w 62"/>
                  <a:gd name="T17" fmla="*/ 42 h 60"/>
                  <a:gd name="T18" fmla="*/ 0 w 62"/>
                  <a:gd name="T19" fmla="*/ 60 h 60"/>
                  <a:gd name="T20" fmla="*/ 31 w 62"/>
                  <a:gd name="T21" fmla="*/ 60 h 60"/>
                  <a:gd name="T22" fmla="*/ 62 w 62"/>
                  <a:gd name="T23" fmla="*/ 60 h 60"/>
                  <a:gd name="T24" fmla="*/ 39 w 62"/>
                  <a:gd name="T25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60">
                    <a:moveTo>
                      <a:pt x="39" y="42"/>
                    </a:moveTo>
                    <a:cubicBezTo>
                      <a:pt x="37" y="42"/>
                      <a:pt x="37" y="38"/>
                      <a:pt x="37" y="38"/>
                    </a:cubicBezTo>
                    <a:cubicBezTo>
                      <a:pt x="37" y="38"/>
                      <a:pt x="42" y="33"/>
                      <a:pt x="43" y="27"/>
                    </a:cubicBezTo>
                    <a:cubicBezTo>
                      <a:pt x="45" y="27"/>
                      <a:pt x="47" y="21"/>
                      <a:pt x="44" y="19"/>
                    </a:cubicBezTo>
                    <a:cubicBezTo>
                      <a:pt x="44" y="16"/>
                      <a:pt x="48" y="0"/>
                      <a:pt x="31" y="0"/>
                    </a:cubicBezTo>
                    <a:cubicBezTo>
                      <a:pt x="15" y="0"/>
                      <a:pt x="18" y="16"/>
                      <a:pt x="18" y="19"/>
                    </a:cubicBezTo>
                    <a:cubicBezTo>
                      <a:pt x="15" y="21"/>
                      <a:pt x="17" y="27"/>
                      <a:pt x="20" y="27"/>
                    </a:cubicBezTo>
                    <a:cubicBezTo>
                      <a:pt x="21" y="33"/>
                      <a:pt x="25" y="38"/>
                      <a:pt x="25" y="38"/>
                    </a:cubicBezTo>
                    <a:cubicBezTo>
                      <a:pt x="25" y="38"/>
                      <a:pt x="25" y="42"/>
                      <a:pt x="23" y="42"/>
                    </a:cubicBezTo>
                    <a:cubicBezTo>
                      <a:pt x="19" y="43"/>
                      <a:pt x="0" y="51"/>
                      <a:pt x="0" y="6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1"/>
                      <a:pt x="44" y="43"/>
                      <a:pt x="39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1" name="Freeform 224"/>
              <p:cNvSpPr>
                <a:spLocks noEditPoints="1"/>
              </p:cNvSpPr>
              <p:nvPr/>
            </p:nvSpPr>
            <p:spPr bwMode="auto">
              <a:xfrm>
                <a:off x="6771087" y="1745564"/>
                <a:ext cx="150715" cy="150714"/>
              </a:xfrm>
              <a:custGeom>
                <a:avLst/>
                <a:gdLst>
                  <a:gd name="T0" fmla="*/ 3 w 47"/>
                  <a:gd name="T1" fmla="*/ 0 h 47"/>
                  <a:gd name="T2" fmla="*/ 21 w 47"/>
                  <a:gd name="T3" fmla="*/ 0 h 47"/>
                  <a:gd name="T4" fmla="*/ 21 w 47"/>
                  <a:gd name="T5" fmla="*/ 3 h 47"/>
                  <a:gd name="T6" fmla="*/ 3 w 47"/>
                  <a:gd name="T7" fmla="*/ 3 h 47"/>
                  <a:gd name="T8" fmla="*/ 3 w 47"/>
                  <a:gd name="T9" fmla="*/ 0 h 47"/>
                  <a:gd name="T10" fmla="*/ 26 w 47"/>
                  <a:gd name="T11" fmla="*/ 0 h 47"/>
                  <a:gd name="T12" fmla="*/ 44 w 47"/>
                  <a:gd name="T13" fmla="*/ 0 h 47"/>
                  <a:gd name="T14" fmla="*/ 44 w 47"/>
                  <a:gd name="T15" fmla="*/ 3 h 47"/>
                  <a:gd name="T16" fmla="*/ 26 w 47"/>
                  <a:gd name="T17" fmla="*/ 3 h 47"/>
                  <a:gd name="T18" fmla="*/ 26 w 47"/>
                  <a:gd name="T19" fmla="*/ 0 h 47"/>
                  <a:gd name="T20" fmla="*/ 43 w 47"/>
                  <a:gd name="T21" fmla="*/ 15 h 47"/>
                  <a:gd name="T22" fmla="*/ 41 w 47"/>
                  <a:gd name="T23" fmla="*/ 15 h 47"/>
                  <a:gd name="T24" fmla="*/ 41 w 47"/>
                  <a:gd name="T25" fmla="*/ 3 h 47"/>
                  <a:gd name="T26" fmla="*/ 29 w 47"/>
                  <a:gd name="T27" fmla="*/ 3 h 47"/>
                  <a:gd name="T28" fmla="*/ 29 w 47"/>
                  <a:gd name="T29" fmla="*/ 15 h 47"/>
                  <a:gd name="T30" fmla="*/ 18 w 47"/>
                  <a:gd name="T31" fmla="*/ 15 h 47"/>
                  <a:gd name="T32" fmla="*/ 18 w 47"/>
                  <a:gd name="T33" fmla="*/ 3 h 47"/>
                  <a:gd name="T34" fmla="*/ 6 w 47"/>
                  <a:gd name="T35" fmla="*/ 3 h 47"/>
                  <a:gd name="T36" fmla="*/ 6 w 47"/>
                  <a:gd name="T37" fmla="*/ 15 h 47"/>
                  <a:gd name="T38" fmla="*/ 4 w 47"/>
                  <a:gd name="T39" fmla="*/ 15 h 47"/>
                  <a:gd name="T40" fmla="*/ 0 w 47"/>
                  <a:gd name="T41" fmla="*/ 18 h 47"/>
                  <a:gd name="T42" fmla="*/ 0 w 47"/>
                  <a:gd name="T43" fmla="*/ 44 h 47"/>
                  <a:gd name="T44" fmla="*/ 4 w 47"/>
                  <a:gd name="T45" fmla="*/ 47 h 47"/>
                  <a:gd name="T46" fmla="*/ 17 w 47"/>
                  <a:gd name="T47" fmla="*/ 47 h 47"/>
                  <a:gd name="T48" fmla="*/ 21 w 47"/>
                  <a:gd name="T49" fmla="*/ 44 h 47"/>
                  <a:gd name="T50" fmla="*/ 21 w 47"/>
                  <a:gd name="T51" fmla="*/ 27 h 47"/>
                  <a:gd name="T52" fmla="*/ 26 w 47"/>
                  <a:gd name="T53" fmla="*/ 27 h 47"/>
                  <a:gd name="T54" fmla="*/ 26 w 47"/>
                  <a:gd name="T55" fmla="*/ 44 h 47"/>
                  <a:gd name="T56" fmla="*/ 30 w 47"/>
                  <a:gd name="T57" fmla="*/ 47 h 47"/>
                  <a:gd name="T58" fmla="*/ 43 w 47"/>
                  <a:gd name="T59" fmla="*/ 47 h 47"/>
                  <a:gd name="T60" fmla="*/ 47 w 47"/>
                  <a:gd name="T61" fmla="*/ 44 h 47"/>
                  <a:gd name="T62" fmla="*/ 47 w 47"/>
                  <a:gd name="T63" fmla="*/ 18 h 47"/>
                  <a:gd name="T64" fmla="*/ 43 w 47"/>
                  <a:gd name="T65" fmla="*/ 15 h 47"/>
                  <a:gd name="T66" fmla="*/ 16 w 47"/>
                  <a:gd name="T67" fmla="*/ 44 h 47"/>
                  <a:gd name="T68" fmla="*/ 5 w 47"/>
                  <a:gd name="T69" fmla="*/ 44 h 47"/>
                  <a:gd name="T70" fmla="*/ 3 w 47"/>
                  <a:gd name="T71" fmla="*/ 42 h 47"/>
                  <a:gd name="T72" fmla="*/ 5 w 47"/>
                  <a:gd name="T73" fmla="*/ 41 h 47"/>
                  <a:gd name="T74" fmla="*/ 16 w 47"/>
                  <a:gd name="T75" fmla="*/ 41 h 47"/>
                  <a:gd name="T76" fmla="*/ 18 w 47"/>
                  <a:gd name="T77" fmla="*/ 42 h 47"/>
                  <a:gd name="T78" fmla="*/ 16 w 47"/>
                  <a:gd name="T79" fmla="*/ 44 h 47"/>
                  <a:gd name="T80" fmla="*/ 25 w 47"/>
                  <a:gd name="T81" fmla="*/ 24 h 47"/>
                  <a:gd name="T82" fmla="*/ 22 w 47"/>
                  <a:gd name="T83" fmla="*/ 24 h 47"/>
                  <a:gd name="T84" fmla="*/ 21 w 47"/>
                  <a:gd name="T85" fmla="*/ 22 h 47"/>
                  <a:gd name="T86" fmla="*/ 22 w 47"/>
                  <a:gd name="T87" fmla="*/ 21 h 47"/>
                  <a:gd name="T88" fmla="*/ 25 w 47"/>
                  <a:gd name="T89" fmla="*/ 21 h 47"/>
                  <a:gd name="T90" fmla="*/ 26 w 47"/>
                  <a:gd name="T91" fmla="*/ 22 h 47"/>
                  <a:gd name="T92" fmla="*/ 25 w 47"/>
                  <a:gd name="T93" fmla="*/ 24 h 47"/>
                  <a:gd name="T94" fmla="*/ 42 w 47"/>
                  <a:gd name="T95" fmla="*/ 44 h 47"/>
                  <a:gd name="T96" fmla="*/ 31 w 47"/>
                  <a:gd name="T97" fmla="*/ 44 h 47"/>
                  <a:gd name="T98" fmla="*/ 29 w 47"/>
                  <a:gd name="T99" fmla="*/ 42 h 47"/>
                  <a:gd name="T100" fmla="*/ 31 w 47"/>
                  <a:gd name="T101" fmla="*/ 41 h 47"/>
                  <a:gd name="T102" fmla="*/ 42 w 47"/>
                  <a:gd name="T103" fmla="*/ 41 h 47"/>
                  <a:gd name="T104" fmla="*/ 44 w 47"/>
                  <a:gd name="T105" fmla="*/ 42 h 47"/>
                  <a:gd name="T106" fmla="*/ 42 w 47"/>
                  <a:gd name="T107" fmla="*/ 4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" h="47">
                    <a:moveTo>
                      <a:pt x="3" y="0"/>
                    </a:moveTo>
                    <a:cubicBezTo>
                      <a:pt x="21" y="0"/>
                      <a:pt x="21" y="0"/>
                      <a:pt x="21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3" y="3"/>
                      <a:pt x="3" y="3"/>
                      <a:pt x="3" y="3"/>
                    </a:cubicBezTo>
                    <a:lnTo>
                      <a:pt x="3" y="0"/>
                    </a:lnTo>
                    <a:close/>
                    <a:moveTo>
                      <a:pt x="26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26" y="3"/>
                      <a:pt x="26" y="3"/>
                      <a:pt x="26" y="3"/>
                    </a:cubicBezTo>
                    <a:lnTo>
                      <a:pt x="26" y="0"/>
                    </a:lnTo>
                    <a:close/>
                    <a:moveTo>
                      <a:pt x="43" y="15"/>
                    </a:move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2" y="15"/>
                      <a:pt x="0" y="16"/>
                      <a:pt x="0" y="18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5"/>
                      <a:pt x="2" y="47"/>
                      <a:pt x="4" y="47"/>
                    </a:cubicBezTo>
                    <a:cubicBezTo>
                      <a:pt x="17" y="47"/>
                      <a:pt x="17" y="47"/>
                      <a:pt x="17" y="47"/>
                    </a:cubicBezTo>
                    <a:cubicBezTo>
                      <a:pt x="19" y="47"/>
                      <a:pt x="21" y="45"/>
                      <a:pt x="21" y="44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44"/>
                      <a:pt x="26" y="44"/>
                      <a:pt x="26" y="44"/>
                    </a:cubicBezTo>
                    <a:cubicBezTo>
                      <a:pt x="26" y="45"/>
                      <a:pt x="28" y="47"/>
                      <a:pt x="30" y="47"/>
                    </a:cubicBezTo>
                    <a:cubicBezTo>
                      <a:pt x="43" y="47"/>
                      <a:pt x="43" y="47"/>
                      <a:pt x="43" y="47"/>
                    </a:cubicBezTo>
                    <a:cubicBezTo>
                      <a:pt x="45" y="47"/>
                      <a:pt x="47" y="45"/>
                      <a:pt x="47" y="44"/>
                    </a:cubicBezTo>
                    <a:cubicBezTo>
                      <a:pt x="47" y="18"/>
                      <a:pt x="47" y="18"/>
                      <a:pt x="47" y="18"/>
                    </a:cubicBezTo>
                    <a:cubicBezTo>
                      <a:pt x="47" y="16"/>
                      <a:pt x="45" y="15"/>
                      <a:pt x="43" y="15"/>
                    </a:cubicBezTo>
                    <a:close/>
                    <a:moveTo>
                      <a:pt x="16" y="44"/>
                    </a:moveTo>
                    <a:cubicBezTo>
                      <a:pt x="5" y="44"/>
                      <a:pt x="5" y="44"/>
                      <a:pt x="5" y="44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3" y="42"/>
                      <a:pt x="4" y="41"/>
                      <a:pt x="5" y="41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7" y="41"/>
                      <a:pt x="18" y="42"/>
                      <a:pt x="18" y="42"/>
                    </a:cubicBezTo>
                    <a:cubicBezTo>
                      <a:pt x="18" y="43"/>
                      <a:pt x="17" y="44"/>
                      <a:pt x="16" y="44"/>
                    </a:cubicBezTo>
                    <a:close/>
                    <a:moveTo>
                      <a:pt x="25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1" y="24"/>
                      <a:pt x="21" y="23"/>
                      <a:pt x="21" y="22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2"/>
                    </a:cubicBezTo>
                    <a:cubicBezTo>
                      <a:pt x="26" y="23"/>
                      <a:pt x="26" y="24"/>
                      <a:pt x="25" y="24"/>
                    </a:cubicBezTo>
                    <a:close/>
                    <a:moveTo>
                      <a:pt x="42" y="44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0" y="44"/>
                      <a:pt x="29" y="43"/>
                      <a:pt x="29" y="42"/>
                    </a:cubicBezTo>
                    <a:cubicBezTo>
                      <a:pt x="29" y="42"/>
                      <a:pt x="30" y="41"/>
                      <a:pt x="31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3" y="41"/>
                      <a:pt x="44" y="42"/>
                      <a:pt x="44" y="42"/>
                    </a:cubicBezTo>
                    <a:cubicBezTo>
                      <a:pt x="44" y="43"/>
                      <a:pt x="43" y="44"/>
                      <a:pt x="42" y="4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2" name="Freeform 165"/>
              <p:cNvSpPr>
                <a:spLocks noEditPoints="1"/>
              </p:cNvSpPr>
              <p:nvPr/>
            </p:nvSpPr>
            <p:spPr bwMode="auto">
              <a:xfrm>
                <a:off x="8191769" y="2620489"/>
                <a:ext cx="236837" cy="266197"/>
              </a:xfrm>
              <a:custGeom>
                <a:avLst/>
                <a:gdLst>
                  <a:gd name="T0" fmla="*/ 58 w 74"/>
                  <a:gd name="T1" fmla="*/ 25 h 83"/>
                  <a:gd name="T2" fmla="*/ 62 w 74"/>
                  <a:gd name="T3" fmla="*/ 22 h 83"/>
                  <a:gd name="T4" fmla="*/ 68 w 74"/>
                  <a:gd name="T5" fmla="*/ 12 h 83"/>
                  <a:gd name="T6" fmla="*/ 65 w 74"/>
                  <a:gd name="T7" fmla="*/ 3 h 83"/>
                  <a:gd name="T8" fmla="*/ 58 w 74"/>
                  <a:gd name="T9" fmla="*/ 0 h 83"/>
                  <a:gd name="T10" fmla="*/ 46 w 74"/>
                  <a:gd name="T11" fmla="*/ 5 h 83"/>
                  <a:gd name="T12" fmla="*/ 36 w 74"/>
                  <a:gd name="T13" fmla="*/ 24 h 83"/>
                  <a:gd name="T14" fmla="*/ 27 w 74"/>
                  <a:gd name="T15" fmla="*/ 6 h 83"/>
                  <a:gd name="T16" fmla="*/ 18 w 74"/>
                  <a:gd name="T17" fmla="*/ 2 h 83"/>
                  <a:gd name="T18" fmla="*/ 11 w 74"/>
                  <a:gd name="T19" fmla="*/ 5 h 83"/>
                  <a:gd name="T20" fmla="*/ 12 w 74"/>
                  <a:gd name="T21" fmla="*/ 21 h 83"/>
                  <a:gd name="T22" fmla="*/ 18 w 74"/>
                  <a:gd name="T23" fmla="*/ 25 h 83"/>
                  <a:gd name="T24" fmla="*/ 0 w 74"/>
                  <a:gd name="T25" fmla="*/ 25 h 83"/>
                  <a:gd name="T26" fmla="*/ 0 w 74"/>
                  <a:gd name="T27" fmla="*/ 46 h 83"/>
                  <a:gd name="T28" fmla="*/ 5 w 74"/>
                  <a:gd name="T29" fmla="*/ 46 h 83"/>
                  <a:gd name="T30" fmla="*/ 5 w 74"/>
                  <a:gd name="T31" fmla="*/ 83 h 83"/>
                  <a:gd name="T32" fmla="*/ 68 w 74"/>
                  <a:gd name="T33" fmla="*/ 83 h 83"/>
                  <a:gd name="T34" fmla="*/ 68 w 74"/>
                  <a:gd name="T35" fmla="*/ 46 h 83"/>
                  <a:gd name="T36" fmla="*/ 74 w 74"/>
                  <a:gd name="T37" fmla="*/ 46 h 83"/>
                  <a:gd name="T38" fmla="*/ 74 w 74"/>
                  <a:gd name="T39" fmla="*/ 25 h 83"/>
                  <a:gd name="T40" fmla="*/ 58 w 74"/>
                  <a:gd name="T41" fmla="*/ 25 h 83"/>
                  <a:gd name="T42" fmla="*/ 50 w 74"/>
                  <a:gd name="T43" fmla="*/ 9 h 83"/>
                  <a:gd name="T44" fmla="*/ 58 w 74"/>
                  <a:gd name="T45" fmla="*/ 6 h 83"/>
                  <a:gd name="T46" fmla="*/ 61 w 74"/>
                  <a:gd name="T47" fmla="*/ 7 h 83"/>
                  <a:gd name="T48" fmla="*/ 58 w 74"/>
                  <a:gd name="T49" fmla="*/ 17 h 83"/>
                  <a:gd name="T50" fmla="*/ 46 w 74"/>
                  <a:gd name="T51" fmla="*/ 25 h 83"/>
                  <a:gd name="T52" fmla="*/ 41 w 74"/>
                  <a:gd name="T53" fmla="*/ 25 h 83"/>
                  <a:gd name="T54" fmla="*/ 50 w 74"/>
                  <a:gd name="T55" fmla="*/ 9 h 83"/>
                  <a:gd name="T56" fmla="*/ 14 w 74"/>
                  <a:gd name="T57" fmla="*/ 12 h 83"/>
                  <a:gd name="T58" fmla="*/ 15 w 74"/>
                  <a:gd name="T59" fmla="*/ 9 h 83"/>
                  <a:gd name="T60" fmla="*/ 18 w 74"/>
                  <a:gd name="T61" fmla="*/ 8 h 83"/>
                  <a:gd name="T62" fmla="*/ 18 w 74"/>
                  <a:gd name="T63" fmla="*/ 8 h 83"/>
                  <a:gd name="T64" fmla="*/ 23 w 74"/>
                  <a:gd name="T65" fmla="*/ 10 h 83"/>
                  <a:gd name="T66" fmla="*/ 29 w 74"/>
                  <a:gd name="T67" fmla="*/ 23 h 83"/>
                  <a:gd name="T68" fmla="*/ 29 w 74"/>
                  <a:gd name="T69" fmla="*/ 23 h 83"/>
                  <a:gd name="T70" fmla="*/ 29 w 74"/>
                  <a:gd name="T71" fmla="*/ 23 h 83"/>
                  <a:gd name="T72" fmla="*/ 16 w 74"/>
                  <a:gd name="T73" fmla="*/ 17 h 83"/>
                  <a:gd name="T74" fmla="*/ 14 w 74"/>
                  <a:gd name="T75" fmla="*/ 12 h 83"/>
                  <a:gd name="T76" fmla="*/ 32 w 74"/>
                  <a:gd name="T77" fmla="*/ 78 h 83"/>
                  <a:gd name="T78" fmla="*/ 11 w 74"/>
                  <a:gd name="T79" fmla="*/ 78 h 83"/>
                  <a:gd name="T80" fmla="*/ 11 w 74"/>
                  <a:gd name="T81" fmla="*/ 44 h 83"/>
                  <a:gd name="T82" fmla="*/ 32 w 74"/>
                  <a:gd name="T83" fmla="*/ 44 h 83"/>
                  <a:gd name="T84" fmla="*/ 32 w 74"/>
                  <a:gd name="T85" fmla="*/ 78 h 83"/>
                  <a:gd name="T86" fmla="*/ 32 w 74"/>
                  <a:gd name="T87" fmla="*/ 41 h 83"/>
                  <a:gd name="T88" fmla="*/ 5 w 74"/>
                  <a:gd name="T89" fmla="*/ 41 h 83"/>
                  <a:gd name="T90" fmla="*/ 5 w 74"/>
                  <a:gd name="T91" fmla="*/ 30 h 83"/>
                  <a:gd name="T92" fmla="*/ 32 w 74"/>
                  <a:gd name="T93" fmla="*/ 30 h 83"/>
                  <a:gd name="T94" fmla="*/ 32 w 74"/>
                  <a:gd name="T95" fmla="*/ 41 h 83"/>
                  <a:gd name="T96" fmla="*/ 63 w 74"/>
                  <a:gd name="T97" fmla="*/ 78 h 83"/>
                  <a:gd name="T98" fmla="*/ 42 w 74"/>
                  <a:gd name="T99" fmla="*/ 78 h 83"/>
                  <a:gd name="T100" fmla="*/ 42 w 74"/>
                  <a:gd name="T101" fmla="*/ 44 h 83"/>
                  <a:gd name="T102" fmla="*/ 63 w 74"/>
                  <a:gd name="T103" fmla="*/ 44 h 83"/>
                  <a:gd name="T104" fmla="*/ 63 w 74"/>
                  <a:gd name="T105" fmla="*/ 78 h 83"/>
                  <a:gd name="T106" fmla="*/ 68 w 74"/>
                  <a:gd name="T107" fmla="*/ 41 h 83"/>
                  <a:gd name="T108" fmla="*/ 42 w 74"/>
                  <a:gd name="T109" fmla="*/ 41 h 83"/>
                  <a:gd name="T110" fmla="*/ 42 w 74"/>
                  <a:gd name="T111" fmla="*/ 30 h 83"/>
                  <a:gd name="T112" fmla="*/ 68 w 74"/>
                  <a:gd name="T113" fmla="*/ 30 h 83"/>
                  <a:gd name="T114" fmla="*/ 68 w 74"/>
                  <a:gd name="T115" fmla="*/ 4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4" h="83">
                    <a:moveTo>
                      <a:pt x="58" y="25"/>
                    </a:moveTo>
                    <a:cubicBezTo>
                      <a:pt x="60" y="24"/>
                      <a:pt x="61" y="23"/>
                      <a:pt x="62" y="22"/>
                    </a:cubicBezTo>
                    <a:cubicBezTo>
                      <a:pt x="65" y="19"/>
                      <a:pt x="67" y="15"/>
                      <a:pt x="68" y="12"/>
                    </a:cubicBezTo>
                    <a:cubicBezTo>
                      <a:pt x="68" y="8"/>
                      <a:pt x="67" y="5"/>
                      <a:pt x="65" y="3"/>
                    </a:cubicBezTo>
                    <a:cubicBezTo>
                      <a:pt x="63" y="1"/>
                      <a:pt x="61" y="0"/>
                      <a:pt x="58" y="0"/>
                    </a:cubicBezTo>
                    <a:cubicBezTo>
                      <a:pt x="54" y="0"/>
                      <a:pt x="49" y="2"/>
                      <a:pt x="46" y="5"/>
                    </a:cubicBezTo>
                    <a:cubicBezTo>
                      <a:pt x="41" y="11"/>
                      <a:pt x="37" y="18"/>
                      <a:pt x="36" y="24"/>
                    </a:cubicBezTo>
                    <a:cubicBezTo>
                      <a:pt x="34" y="18"/>
                      <a:pt x="32" y="11"/>
                      <a:pt x="27" y="6"/>
                    </a:cubicBezTo>
                    <a:cubicBezTo>
                      <a:pt x="24" y="3"/>
                      <a:pt x="21" y="2"/>
                      <a:pt x="18" y="2"/>
                    </a:cubicBezTo>
                    <a:cubicBezTo>
                      <a:pt x="15" y="2"/>
                      <a:pt x="13" y="3"/>
                      <a:pt x="11" y="5"/>
                    </a:cubicBezTo>
                    <a:cubicBezTo>
                      <a:pt x="7" y="9"/>
                      <a:pt x="7" y="16"/>
                      <a:pt x="12" y="21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68" y="83"/>
                      <a:pt x="68" y="83"/>
                      <a:pt x="68" y="83"/>
                    </a:cubicBezTo>
                    <a:cubicBezTo>
                      <a:pt x="68" y="46"/>
                      <a:pt x="68" y="46"/>
                      <a:pt x="68" y="46"/>
                    </a:cubicBezTo>
                    <a:cubicBezTo>
                      <a:pt x="74" y="46"/>
                      <a:pt x="74" y="46"/>
                      <a:pt x="74" y="46"/>
                    </a:cubicBezTo>
                    <a:cubicBezTo>
                      <a:pt x="74" y="25"/>
                      <a:pt x="74" y="25"/>
                      <a:pt x="74" y="25"/>
                    </a:cubicBezTo>
                    <a:lnTo>
                      <a:pt x="58" y="25"/>
                    </a:lnTo>
                    <a:close/>
                    <a:moveTo>
                      <a:pt x="50" y="9"/>
                    </a:moveTo>
                    <a:cubicBezTo>
                      <a:pt x="52" y="7"/>
                      <a:pt x="55" y="6"/>
                      <a:pt x="58" y="6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3" y="9"/>
                      <a:pt x="62" y="14"/>
                      <a:pt x="58" y="17"/>
                    </a:cubicBezTo>
                    <a:cubicBezTo>
                      <a:pt x="55" y="21"/>
                      <a:pt x="50" y="23"/>
                      <a:pt x="46" y="25"/>
                    </a:cubicBezTo>
                    <a:cubicBezTo>
                      <a:pt x="41" y="25"/>
                      <a:pt x="41" y="25"/>
                      <a:pt x="41" y="25"/>
                    </a:cubicBezTo>
                    <a:cubicBezTo>
                      <a:pt x="43" y="20"/>
                      <a:pt x="46" y="14"/>
                      <a:pt x="50" y="9"/>
                    </a:cubicBezTo>
                    <a:close/>
                    <a:moveTo>
                      <a:pt x="14" y="12"/>
                    </a:moveTo>
                    <a:cubicBezTo>
                      <a:pt x="14" y="11"/>
                      <a:pt x="14" y="10"/>
                      <a:pt x="15" y="9"/>
                    </a:cubicBezTo>
                    <a:cubicBezTo>
                      <a:pt x="16" y="8"/>
                      <a:pt x="17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21" y="9"/>
                      <a:pt x="23" y="10"/>
                    </a:cubicBezTo>
                    <a:cubicBezTo>
                      <a:pt x="25" y="13"/>
                      <a:pt x="28" y="17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3" y="22"/>
                      <a:pt x="19" y="19"/>
                      <a:pt x="16" y="17"/>
                    </a:cubicBezTo>
                    <a:cubicBezTo>
                      <a:pt x="15" y="15"/>
                      <a:pt x="14" y="14"/>
                      <a:pt x="14" y="12"/>
                    </a:cubicBezTo>
                    <a:close/>
                    <a:moveTo>
                      <a:pt x="32" y="78"/>
                    </a:moveTo>
                    <a:cubicBezTo>
                      <a:pt x="11" y="78"/>
                      <a:pt x="11" y="78"/>
                      <a:pt x="11" y="78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32" y="44"/>
                      <a:pt x="32" y="44"/>
                      <a:pt x="32" y="44"/>
                    </a:cubicBezTo>
                    <a:lnTo>
                      <a:pt x="32" y="78"/>
                    </a:lnTo>
                    <a:close/>
                    <a:moveTo>
                      <a:pt x="32" y="41"/>
                    </a:moveTo>
                    <a:cubicBezTo>
                      <a:pt x="5" y="41"/>
                      <a:pt x="5" y="41"/>
                      <a:pt x="5" y="41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32" y="30"/>
                      <a:pt x="32" y="30"/>
                      <a:pt x="32" y="30"/>
                    </a:cubicBezTo>
                    <a:lnTo>
                      <a:pt x="32" y="41"/>
                    </a:lnTo>
                    <a:close/>
                    <a:moveTo>
                      <a:pt x="63" y="78"/>
                    </a:moveTo>
                    <a:cubicBezTo>
                      <a:pt x="42" y="78"/>
                      <a:pt x="42" y="78"/>
                      <a:pt x="42" y="7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63" y="44"/>
                      <a:pt x="63" y="44"/>
                      <a:pt x="63" y="44"/>
                    </a:cubicBezTo>
                    <a:lnTo>
                      <a:pt x="63" y="78"/>
                    </a:lnTo>
                    <a:close/>
                    <a:moveTo>
                      <a:pt x="68" y="41"/>
                    </a:move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30"/>
                      <a:pt x="42" y="30"/>
                      <a:pt x="42" y="30"/>
                    </a:cubicBezTo>
                    <a:cubicBezTo>
                      <a:pt x="68" y="30"/>
                      <a:pt x="68" y="30"/>
                      <a:pt x="68" y="30"/>
                    </a:cubicBezTo>
                    <a:lnTo>
                      <a:pt x="68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3" name="Freeform 170"/>
              <p:cNvSpPr>
                <a:spLocks noEditPoints="1"/>
              </p:cNvSpPr>
              <p:nvPr/>
            </p:nvSpPr>
            <p:spPr bwMode="auto">
              <a:xfrm>
                <a:off x="8084116" y="2039163"/>
                <a:ext cx="303387" cy="264239"/>
              </a:xfrm>
              <a:custGeom>
                <a:avLst/>
                <a:gdLst>
                  <a:gd name="T0" fmla="*/ 95 w 95"/>
                  <a:gd name="T1" fmla="*/ 34 h 83"/>
                  <a:gd name="T2" fmla="*/ 83 w 95"/>
                  <a:gd name="T3" fmla="*/ 0 h 83"/>
                  <a:gd name="T4" fmla="*/ 83 w 95"/>
                  <a:gd name="T5" fmla="*/ 0 h 83"/>
                  <a:gd name="T6" fmla="*/ 75 w 95"/>
                  <a:gd name="T7" fmla="*/ 0 h 83"/>
                  <a:gd name="T8" fmla="*/ 31 w 95"/>
                  <a:gd name="T9" fmla="*/ 19 h 83"/>
                  <a:gd name="T10" fmla="*/ 30 w 95"/>
                  <a:gd name="T11" fmla="*/ 34 h 83"/>
                  <a:gd name="T12" fmla="*/ 31 w 95"/>
                  <a:gd name="T13" fmla="*/ 49 h 83"/>
                  <a:gd name="T14" fmla="*/ 75 w 95"/>
                  <a:gd name="T15" fmla="*/ 68 h 83"/>
                  <a:gd name="T16" fmla="*/ 83 w 95"/>
                  <a:gd name="T17" fmla="*/ 68 h 83"/>
                  <a:gd name="T18" fmla="*/ 83 w 95"/>
                  <a:gd name="T19" fmla="*/ 68 h 83"/>
                  <a:gd name="T20" fmla="*/ 95 w 95"/>
                  <a:gd name="T21" fmla="*/ 34 h 83"/>
                  <a:gd name="T22" fmla="*/ 80 w 95"/>
                  <a:gd name="T23" fmla="*/ 63 h 83"/>
                  <a:gd name="T24" fmla="*/ 78 w 95"/>
                  <a:gd name="T25" fmla="*/ 61 h 83"/>
                  <a:gd name="T26" fmla="*/ 75 w 95"/>
                  <a:gd name="T27" fmla="*/ 55 h 83"/>
                  <a:gd name="T28" fmla="*/ 71 w 95"/>
                  <a:gd name="T29" fmla="*/ 34 h 83"/>
                  <a:gd name="T30" fmla="*/ 75 w 95"/>
                  <a:gd name="T31" fmla="*/ 13 h 83"/>
                  <a:gd name="T32" fmla="*/ 78 w 95"/>
                  <a:gd name="T33" fmla="*/ 7 h 83"/>
                  <a:gd name="T34" fmla="*/ 80 w 95"/>
                  <a:gd name="T35" fmla="*/ 5 h 83"/>
                  <a:gd name="T36" fmla="*/ 83 w 95"/>
                  <a:gd name="T37" fmla="*/ 7 h 83"/>
                  <a:gd name="T38" fmla="*/ 86 w 95"/>
                  <a:gd name="T39" fmla="*/ 13 h 83"/>
                  <a:gd name="T40" fmla="*/ 89 w 95"/>
                  <a:gd name="T41" fmla="*/ 34 h 83"/>
                  <a:gd name="T42" fmla="*/ 86 w 95"/>
                  <a:gd name="T43" fmla="*/ 55 h 83"/>
                  <a:gd name="T44" fmla="*/ 83 w 95"/>
                  <a:gd name="T45" fmla="*/ 61 h 83"/>
                  <a:gd name="T46" fmla="*/ 80 w 95"/>
                  <a:gd name="T47" fmla="*/ 63 h 83"/>
                  <a:gd name="T48" fmla="*/ 24 w 95"/>
                  <a:gd name="T49" fmla="*/ 34 h 83"/>
                  <a:gd name="T50" fmla="*/ 25 w 95"/>
                  <a:gd name="T51" fmla="*/ 20 h 83"/>
                  <a:gd name="T52" fmla="*/ 12 w 95"/>
                  <a:gd name="T53" fmla="*/ 21 h 83"/>
                  <a:gd name="T54" fmla="*/ 5 w 95"/>
                  <a:gd name="T55" fmla="*/ 21 h 83"/>
                  <a:gd name="T56" fmla="*/ 0 w 95"/>
                  <a:gd name="T57" fmla="*/ 30 h 83"/>
                  <a:gd name="T58" fmla="*/ 0 w 95"/>
                  <a:gd name="T59" fmla="*/ 38 h 83"/>
                  <a:gd name="T60" fmla="*/ 5 w 95"/>
                  <a:gd name="T61" fmla="*/ 47 h 83"/>
                  <a:gd name="T62" fmla="*/ 12 w 95"/>
                  <a:gd name="T63" fmla="*/ 47 h 83"/>
                  <a:gd name="T64" fmla="*/ 25 w 95"/>
                  <a:gd name="T65" fmla="*/ 48 h 83"/>
                  <a:gd name="T66" fmla="*/ 24 w 95"/>
                  <a:gd name="T67" fmla="*/ 34 h 83"/>
                  <a:gd name="T68" fmla="*/ 34 w 95"/>
                  <a:gd name="T69" fmla="*/ 54 h 83"/>
                  <a:gd name="T70" fmla="*/ 23 w 95"/>
                  <a:gd name="T71" fmla="*/ 51 h 83"/>
                  <a:gd name="T72" fmla="*/ 30 w 95"/>
                  <a:gd name="T73" fmla="*/ 81 h 83"/>
                  <a:gd name="T74" fmla="*/ 34 w 95"/>
                  <a:gd name="T75" fmla="*/ 83 h 83"/>
                  <a:gd name="T76" fmla="*/ 44 w 95"/>
                  <a:gd name="T77" fmla="*/ 78 h 83"/>
                  <a:gd name="T78" fmla="*/ 46 w 95"/>
                  <a:gd name="T79" fmla="*/ 75 h 83"/>
                  <a:gd name="T80" fmla="*/ 34 w 95"/>
                  <a:gd name="T81" fmla="*/ 54 h 83"/>
                  <a:gd name="T82" fmla="*/ 80 w 95"/>
                  <a:gd name="T83" fmla="*/ 45 h 83"/>
                  <a:gd name="T84" fmla="*/ 79 w 95"/>
                  <a:gd name="T85" fmla="*/ 45 h 83"/>
                  <a:gd name="T86" fmla="*/ 78 w 95"/>
                  <a:gd name="T87" fmla="*/ 42 h 83"/>
                  <a:gd name="T88" fmla="*/ 77 w 95"/>
                  <a:gd name="T89" fmla="*/ 34 h 83"/>
                  <a:gd name="T90" fmla="*/ 78 w 95"/>
                  <a:gd name="T91" fmla="*/ 26 h 83"/>
                  <a:gd name="T92" fmla="*/ 79 w 95"/>
                  <a:gd name="T93" fmla="*/ 24 h 83"/>
                  <a:gd name="T94" fmla="*/ 80 w 95"/>
                  <a:gd name="T95" fmla="*/ 23 h 83"/>
                  <a:gd name="T96" fmla="*/ 81 w 95"/>
                  <a:gd name="T97" fmla="*/ 24 h 83"/>
                  <a:gd name="T98" fmla="*/ 82 w 95"/>
                  <a:gd name="T99" fmla="*/ 26 h 83"/>
                  <a:gd name="T100" fmla="*/ 84 w 95"/>
                  <a:gd name="T101" fmla="*/ 34 h 83"/>
                  <a:gd name="T102" fmla="*/ 82 w 95"/>
                  <a:gd name="T103" fmla="*/ 42 h 83"/>
                  <a:gd name="T104" fmla="*/ 81 w 95"/>
                  <a:gd name="T105" fmla="*/ 45 h 83"/>
                  <a:gd name="T106" fmla="*/ 80 w 95"/>
                  <a:gd name="T107" fmla="*/ 45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95" h="83">
                    <a:moveTo>
                      <a:pt x="95" y="34"/>
                    </a:moveTo>
                    <a:cubicBezTo>
                      <a:pt x="95" y="15"/>
                      <a:pt x="90" y="0"/>
                      <a:pt x="83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0"/>
                      <a:pt x="57" y="14"/>
                      <a:pt x="31" y="19"/>
                    </a:cubicBezTo>
                    <a:cubicBezTo>
                      <a:pt x="31" y="23"/>
                      <a:pt x="30" y="28"/>
                      <a:pt x="30" y="34"/>
                    </a:cubicBezTo>
                    <a:cubicBezTo>
                      <a:pt x="30" y="40"/>
                      <a:pt x="31" y="45"/>
                      <a:pt x="31" y="49"/>
                    </a:cubicBezTo>
                    <a:cubicBezTo>
                      <a:pt x="57" y="54"/>
                      <a:pt x="75" y="68"/>
                      <a:pt x="75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90" y="68"/>
                      <a:pt x="95" y="53"/>
                      <a:pt x="95" y="34"/>
                    </a:cubicBezTo>
                    <a:close/>
                    <a:moveTo>
                      <a:pt x="80" y="63"/>
                    </a:moveTo>
                    <a:cubicBezTo>
                      <a:pt x="79" y="63"/>
                      <a:pt x="78" y="62"/>
                      <a:pt x="78" y="61"/>
                    </a:cubicBezTo>
                    <a:cubicBezTo>
                      <a:pt x="77" y="60"/>
                      <a:pt x="76" y="58"/>
                      <a:pt x="75" y="55"/>
                    </a:cubicBezTo>
                    <a:cubicBezTo>
                      <a:pt x="73" y="50"/>
                      <a:pt x="71" y="42"/>
                      <a:pt x="71" y="34"/>
                    </a:cubicBezTo>
                    <a:cubicBezTo>
                      <a:pt x="71" y="26"/>
                      <a:pt x="73" y="18"/>
                      <a:pt x="75" y="13"/>
                    </a:cubicBezTo>
                    <a:cubicBezTo>
                      <a:pt x="76" y="10"/>
                      <a:pt x="77" y="8"/>
                      <a:pt x="78" y="7"/>
                    </a:cubicBezTo>
                    <a:cubicBezTo>
                      <a:pt x="78" y="6"/>
                      <a:pt x="79" y="5"/>
                      <a:pt x="80" y="5"/>
                    </a:cubicBezTo>
                    <a:cubicBezTo>
                      <a:pt x="81" y="5"/>
                      <a:pt x="82" y="6"/>
                      <a:pt x="83" y="7"/>
                    </a:cubicBezTo>
                    <a:cubicBezTo>
                      <a:pt x="84" y="8"/>
                      <a:pt x="85" y="10"/>
                      <a:pt x="86" y="13"/>
                    </a:cubicBezTo>
                    <a:cubicBezTo>
                      <a:pt x="88" y="18"/>
                      <a:pt x="89" y="26"/>
                      <a:pt x="89" y="34"/>
                    </a:cubicBezTo>
                    <a:cubicBezTo>
                      <a:pt x="89" y="42"/>
                      <a:pt x="88" y="50"/>
                      <a:pt x="86" y="55"/>
                    </a:cubicBezTo>
                    <a:cubicBezTo>
                      <a:pt x="85" y="58"/>
                      <a:pt x="84" y="60"/>
                      <a:pt x="83" y="61"/>
                    </a:cubicBezTo>
                    <a:cubicBezTo>
                      <a:pt x="82" y="62"/>
                      <a:pt x="81" y="63"/>
                      <a:pt x="80" y="63"/>
                    </a:cubicBezTo>
                    <a:close/>
                    <a:moveTo>
                      <a:pt x="24" y="34"/>
                    </a:moveTo>
                    <a:cubicBezTo>
                      <a:pt x="24" y="29"/>
                      <a:pt x="24" y="25"/>
                      <a:pt x="25" y="20"/>
                    </a:cubicBezTo>
                    <a:cubicBezTo>
                      <a:pt x="20" y="21"/>
                      <a:pt x="16" y="21"/>
                      <a:pt x="12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5" y="47"/>
                      <a:pt x="5" y="47"/>
                      <a:pt x="12" y="47"/>
                    </a:cubicBezTo>
                    <a:cubicBezTo>
                      <a:pt x="16" y="47"/>
                      <a:pt x="20" y="47"/>
                      <a:pt x="25" y="48"/>
                    </a:cubicBezTo>
                    <a:cubicBezTo>
                      <a:pt x="24" y="43"/>
                      <a:pt x="24" y="39"/>
                      <a:pt x="24" y="34"/>
                    </a:cubicBezTo>
                    <a:close/>
                    <a:moveTo>
                      <a:pt x="34" y="54"/>
                    </a:moveTo>
                    <a:cubicBezTo>
                      <a:pt x="23" y="51"/>
                      <a:pt x="23" y="51"/>
                      <a:pt x="23" y="5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1" y="83"/>
                      <a:pt x="32" y="83"/>
                      <a:pt x="34" y="83"/>
                    </a:cubicBezTo>
                    <a:cubicBezTo>
                      <a:pt x="44" y="78"/>
                      <a:pt x="44" y="78"/>
                      <a:pt x="44" y="78"/>
                    </a:cubicBezTo>
                    <a:cubicBezTo>
                      <a:pt x="46" y="78"/>
                      <a:pt x="47" y="76"/>
                      <a:pt x="46" y="75"/>
                    </a:cubicBezTo>
                    <a:lnTo>
                      <a:pt x="34" y="54"/>
                    </a:lnTo>
                    <a:close/>
                    <a:moveTo>
                      <a:pt x="80" y="45"/>
                    </a:moveTo>
                    <a:cubicBezTo>
                      <a:pt x="80" y="45"/>
                      <a:pt x="80" y="45"/>
                      <a:pt x="79" y="45"/>
                    </a:cubicBezTo>
                    <a:cubicBezTo>
                      <a:pt x="79" y="44"/>
                      <a:pt x="79" y="43"/>
                      <a:pt x="78" y="42"/>
                    </a:cubicBezTo>
                    <a:cubicBezTo>
                      <a:pt x="77" y="40"/>
                      <a:pt x="77" y="37"/>
                      <a:pt x="77" y="34"/>
                    </a:cubicBezTo>
                    <a:cubicBezTo>
                      <a:pt x="77" y="31"/>
                      <a:pt x="77" y="28"/>
                      <a:pt x="78" y="26"/>
                    </a:cubicBezTo>
                    <a:cubicBezTo>
                      <a:pt x="79" y="25"/>
                      <a:pt x="79" y="24"/>
                      <a:pt x="79" y="24"/>
                    </a:cubicBezTo>
                    <a:cubicBezTo>
                      <a:pt x="80" y="23"/>
                      <a:pt x="80" y="23"/>
                      <a:pt x="80" y="23"/>
                    </a:cubicBezTo>
                    <a:cubicBezTo>
                      <a:pt x="81" y="23"/>
                      <a:pt x="81" y="23"/>
                      <a:pt x="81" y="24"/>
                    </a:cubicBezTo>
                    <a:cubicBezTo>
                      <a:pt x="82" y="24"/>
                      <a:pt x="82" y="25"/>
                      <a:pt x="82" y="26"/>
                    </a:cubicBezTo>
                    <a:cubicBezTo>
                      <a:pt x="83" y="28"/>
                      <a:pt x="84" y="31"/>
                      <a:pt x="84" y="34"/>
                    </a:cubicBezTo>
                    <a:cubicBezTo>
                      <a:pt x="84" y="37"/>
                      <a:pt x="83" y="40"/>
                      <a:pt x="82" y="42"/>
                    </a:cubicBezTo>
                    <a:cubicBezTo>
                      <a:pt x="82" y="43"/>
                      <a:pt x="82" y="44"/>
                      <a:pt x="81" y="45"/>
                    </a:cubicBezTo>
                    <a:cubicBezTo>
                      <a:pt x="81" y="45"/>
                      <a:pt x="81" y="45"/>
                      <a:pt x="8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4" name="Freeform 173"/>
              <p:cNvSpPr>
                <a:spLocks/>
              </p:cNvSpPr>
              <p:nvPr/>
            </p:nvSpPr>
            <p:spPr bwMode="auto">
              <a:xfrm>
                <a:off x="7751370" y="2444330"/>
                <a:ext cx="236837" cy="236836"/>
              </a:xfrm>
              <a:custGeom>
                <a:avLst/>
                <a:gdLst>
                  <a:gd name="T0" fmla="*/ 60 w 121"/>
                  <a:gd name="T1" fmla="*/ 121 h 121"/>
                  <a:gd name="T2" fmla="*/ 121 w 121"/>
                  <a:gd name="T3" fmla="*/ 61 h 121"/>
                  <a:gd name="T4" fmla="*/ 83 w 121"/>
                  <a:gd name="T5" fmla="*/ 61 h 121"/>
                  <a:gd name="T6" fmla="*/ 83 w 121"/>
                  <a:gd name="T7" fmla="*/ 0 h 121"/>
                  <a:gd name="T8" fmla="*/ 37 w 121"/>
                  <a:gd name="T9" fmla="*/ 0 h 121"/>
                  <a:gd name="T10" fmla="*/ 37 w 121"/>
                  <a:gd name="T11" fmla="*/ 61 h 121"/>
                  <a:gd name="T12" fmla="*/ 0 w 121"/>
                  <a:gd name="T13" fmla="*/ 61 h 121"/>
                  <a:gd name="T14" fmla="*/ 60 w 121"/>
                  <a:gd name="T15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1">
                    <a:moveTo>
                      <a:pt x="60" y="121"/>
                    </a:moveTo>
                    <a:lnTo>
                      <a:pt x="121" y="61"/>
                    </a:lnTo>
                    <a:lnTo>
                      <a:pt x="83" y="61"/>
                    </a:lnTo>
                    <a:lnTo>
                      <a:pt x="83" y="0"/>
                    </a:lnTo>
                    <a:lnTo>
                      <a:pt x="37" y="0"/>
                    </a:lnTo>
                    <a:lnTo>
                      <a:pt x="37" y="61"/>
                    </a:lnTo>
                    <a:lnTo>
                      <a:pt x="0" y="61"/>
                    </a:lnTo>
                    <a:lnTo>
                      <a:pt x="60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5" name="Freeform 176"/>
              <p:cNvSpPr>
                <a:spLocks noEditPoints="1"/>
              </p:cNvSpPr>
              <p:nvPr/>
            </p:nvSpPr>
            <p:spPr bwMode="auto">
              <a:xfrm>
                <a:off x="7222892" y="3976918"/>
                <a:ext cx="205520" cy="152672"/>
              </a:xfrm>
              <a:custGeom>
                <a:avLst/>
                <a:gdLst>
                  <a:gd name="T0" fmla="*/ 56 w 64"/>
                  <a:gd name="T1" fmla="*/ 8 h 48"/>
                  <a:gd name="T2" fmla="*/ 56 w 64"/>
                  <a:gd name="T3" fmla="*/ 0 h 48"/>
                  <a:gd name="T4" fmla="*/ 0 w 64"/>
                  <a:gd name="T5" fmla="*/ 0 h 48"/>
                  <a:gd name="T6" fmla="*/ 0 w 64"/>
                  <a:gd name="T7" fmla="*/ 44 h 48"/>
                  <a:gd name="T8" fmla="*/ 4 w 64"/>
                  <a:gd name="T9" fmla="*/ 48 h 48"/>
                  <a:gd name="T10" fmla="*/ 58 w 64"/>
                  <a:gd name="T11" fmla="*/ 48 h 48"/>
                  <a:gd name="T12" fmla="*/ 64 w 64"/>
                  <a:gd name="T13" fmla="*/ 42 h 48"/>
                  <a:gd name="T14" fmla="*/ 64 w 64"/>
                  <a:gd name="T15" fmla="*/ 8 h 48"/>
                  <a:gd name="T16" fmla="*/ 56 w 64"/>
                  <a:gd name="T17" fmla="*/ 8 h 48"/>
                  <a:gd name="T18" fmla="*/ 52 w 64"/>
                  <a:gd name="T19" fmla="*/ 44 h 48"/>
                  <a:gd name="T20" fmla="*/ 4 w 64"/>
                  <a:gd name="T21" fmla="*/ 44 h 48"/>
                  <a:gd name="T22" fmla="*/ 4 w 64"/>
                  <a:gd name="T23" fmla="*/ 4 h 48"/>
                  <a:gd name="T24" fmla="*/ 52 w 64"/>
                  <a:gd name="T25" fmla="*/ 4 h 48"/>
                  <a:gd name="T26" fmla="*/ 52 w 64"/>
                  <a:gd name="T27" fmla="*/ 44 h 48"/>
                  <a:gd name="T28" fmla="*/ 8 w 64"/>
                  <a:gd name="T29" fmla="*/ 12 h 48"/>
                  <a:gd name="T30" fmla="*/ 48 w 64"/>
                  <a:gd name="T31" fmla="*/ 12 h 48"/>
                  <a:gd name="T32" fmla="*/ 48 w 64"/>
                  <a:gd name="T33" fmla="*/ 16 h 48"/>
                  <a:gd name="T34" fmla="*/ 8 w 64"/>
                  <a:gd name="T35" fmla="*/ 16 h 48"/>
                  <a:gd name="T36" fmla="*/ 8 w 64"/>
                  <a:gd name="T37" fmla="*/ 12 h 48"/>
                  <a:gd name="T38" fmla="*/ 32 w 64"/>
                  <a:gd name="T39" fmla="*/ 20 h 48"/>
                  <a:gd name="T40" fmla="*/ 48 w 64"/>
                  <a:gd name="T41" fmla="*/ 20 h 48"/>
                  <a:gd name="T42" fmla="*/ 48 w 64"/>
                  <a:gd name="T43" fmla="*/ 24 h 48"/>
                  <a:gd name="T44" fmla="*/ 32 w 64"/>
                  <a:gd name="T45" fmla="*/ 24 h 48"/>
                  <a:gd name="T46" fmla="*/ 32 w 64"/>
                  <a:gd name="T47" fmla="*/ 20 h 48"/>
                  <a:gd name="T48" fmla="*/ 32 w 64"/>
                  <a:gd name="T49" fmla="*/ 28 h 48"/>
                  <a:gd name="T50" fmla="*/ 48 w 64"/>
                  <a:gd name="T51" fmla="*/ 28 h 48"/>
                  <a:gd name="T52" fmla="*/ 48 w 64"/>
                  <a:gd name="T53" fmla="*/ 32 h 48"/>
                  <a:gd name="T54" fmla="*/ 32 w 64"/>
                  <a:gd name="T55" fmla="*/ 32 h 48"/>
                  <a:gd name="T56" fmla="*/ 32 w 64"/>
                  <a:gd name="T57" fmla="*/ 28 h 48"/>
                  <a:gd name="T58" fmla="*/ 32 w 64"/>
                  <a:gd name="T59" fmla="*/ 36 h 48"/>
                  <a:gd name="T60" fmla="*/ 44 w 64"/>
                  <a:gd name="T61" fmla="*/ 36 h 48"/>
                  <a:gd name="T62" fmla="*/ 44 w 64"/>
                  <a:gd name="T63" fmla="*/ 40 h 48"/>
                  <a:gd name="T64" fmla="*/ 32 w 64"/>
                  <a:gd name="T65" fmla="*/ 40 h 48"/>
                  <a:gd name="T66" fmla="*/ 32 w 64"/>
                  <a:gd name="T67" fmla="*/ 36 h 48"/>
                  <a:gd name="T68" fmla="*/ 8 w 64"/>
                  <a:gd name="T69" fmla="*/ 20 h 48"/>
                  <a:gd name="T70" fmla="*/ 28 w 64"/>
                  <a:gd name="T71" fmla="*/ 20 h 48"/>
                  <a:gd name="T72" fmla="*/ 28 w 64"/>
                  <a:gd name="T73" fmla="*/ 40 h 48"/>
                  <a:gd name="T74" fmla="*/ 8 w 64"/>
                  <a:gd name="T75" fmla="*/ 40 h 48"/>
                  <a:gd name="T76" fmla="*/ 8 w 64"/>
                  <a:gd name="T77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4" h="48">
                    <a:moveTo>
                      <a:pt x="56" y="8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61" y="48"/>
                      <a:pt x="64" y="45"/>
                      <a:pt x="64" y="42"/>
                    </a:cubicBezTo>
                    <a:cubicBezTo>
                      <a:pt x="64" y="8"/>
                      <a:pt x="64" y="8"/>
                      <a:pt x="64" y="8"/>
                    </a:cubicBezTo>
                    <a:lnTo>
                      <a:pt x="56" y="8"/>
                    </a:lnTo>
                    <a:close/>
                    <a:moveTo>
                      <a:pt x="52" y="44"/>
                    </a:moveTo>
                    <a:cubicBezTo>
                      <a:pt x="4" y="44"/>
                      <a:pt x="4" y="44"/>
                      <a:pt x="4" y="4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2" y="4"/>
                      <a:pt x="52" y="4"/>
                      <a:pt x="52" y="4"/>
                    </a:cubicBezTo>
                    <a:lnTo>
                      <a:pt x="52" y="44"/>
                    </a:lnTo>
                    <a:close/>
                    <a:moveTo>
                      <a:pt x="8" y="12"/>
                    </a:move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8" y="16"/>
                      <a:pt x="8" y="16"/>
                      <a:pt x="8" y="16"/>
                    </a:cubicBezTo>
                    <a:lnTo>
                      <a:pt x="8" y="12"/>
                    </a:lnTo>
                    <a:close/>
                    <a:moveTo>
                      <a:pt x="32" y="20"/>
                    </a:moveTo>
                    <a:cubicBezTo>
                      <a:pt x="48" y="20"/>
                      <a:pt x="48" y="20"/>
                      <a:pt x="48" y="20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32" y="24"/>
                      <a:pt x="32" y="24"/>
                      <a:pt x="32" y="24"/>
                    </a:cubicBezTo>
                    <a:lnTo>
                      <a:pt x="32" y="20"/>
                    </a:lnTo>
                    <a:close/>
                    <a:moveTo>
                      <a:pt x="32" y="28"/>
                    </a:move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32" y="32"/>
                      <a:pt x="32" y="32"/>
                      <a:pt x="32" y="32"/>
                    </a:cubicBezTo>
                    <a:lnTo>
                      <a:pt x="32" y="28"/>
                    </a:lnTo>
                    <a:close/>
                    <a:moveTo>
                      <a:pt x="32" y="36"/>
                    </a:moveTo>
                    <a:cubicBezTo>
                      <a:pt x="44" y="36"/>
                      <a:pt x="44" y="36"/>
                      <a:pt x="44" y="36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32" y="40"/>
                      <a:pt x="32" y="40"/>
                      <a:pt x="32" y="40"/>
                    </a:cubicBezTo>
                    <a:lnTo>
                      <a:pt x="32" y="36"/>
                    </a:lnTo>
                    <a:close/>
                    <a:moveTo>
                      <a:pt x="8" y="20"/>
                    </a:move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8" y="40"/>
                      <a:pt x="8" y="40"/>
                      <a:pt x="8" y="40"/>
                    </a:cubicBezTo>
                    <a:lnTo>
                      <a:pt x="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6" name="Freeform 180"/>
              <p:cNvSpPr>
                <a:spLocks noEditPoints="1"/>
              </p:cNvSpPr>
              <p:nvPr/>
            </p:nvSpPr>
            <p:spPr bwMode="auto">
              <a:xfrm>
                <a:off x="8054756" y="1359970"/>
                <a:ext cx="246623" cy="246623"/>
              </a:xfrm>
              <a:custGeom>
                <a:avLst/>
                <a:gdLst>
                  <a:gd name="T0" fmla="*/ 64 w 77"/>
                  <a:gd name="T1" fmla="*/ 0 h 77"/>
                  <a:gd name="T2" fmla="*/ 13 w 77"/>
                  <a:gd name="T3" fmla="*/ 0 h 77"/>
                  <a:gd name="T4" fmla="*/ 0 w 77"/>
                  <a:gd name="T5" fmla="*/ 13 h 77"/>
                  <a:gd name="T6" fmla="*/ 0 w 77"/>
                  <a:gd name="T7" fmla="*/ 64 h 77"/>
                  <a:gd name="T8" fmla="*/ 13 w 77"/>
                  <a:gd name="T9" fmla="*/ 77 h 77"/>
                  <a:gd name="T10" fmla="*/ 64 w 77"/>
                  <a:gd name="T11" fmla="*/ 77 h 77"/>
                  <a:gd name="T12" fmla="*/ 77 w 77"/>
                  <a:gd name="T13" fmla="*/ 64 h 77"/>
                  <a:gd name="T14" fmla="*/ 77 w 77"/>
                  <a:gd name="T15" fmla="*/ 13 h 77"/>
                  <a:gd name="T16" fmla="*/ 64 w 77"/>
                  <a:gd name="T17" fmla="*/ 0 h 77"/>
                  <a:gd name="T18" fmla="*/ 25 w 77"/>
                  <a:gd name="T19" fmla="*/ 34 h 77"/>
                  <a:gd name="T20" fmla="*/ 52 w 77"/>
                  <a:gd name="T21" fmla="*/ 34 h 77"/>
                  <a:gd name="T22" fmla="*/ 53 w 77"/>
                  <a:gd name="T23" fmla="*/ 38 h 77"/>
                  <a:gd name="T24" fmla="*/ 39 w 77"/>
                  <a:gd name="T25" fmla="*/ 53 h 77"/>
                  <a:gd name="T26" fmla="*/ 24 w 77"/>
                  <a:gd name="T27" fmla="*/ 38 h 77"/>
                  <a:gd name="T28" fmla="*/ 25 w 77"/>
                  <a:gd name="T29" fmla="*/ 34 h 77"/>
                  <a:gd name="T30" fmla="*/ 67 w 77"/>
                  <a:gd name="T31" fmla="*/ 33 h 77"/>
                  <a:gd name="T32" fmla="*/ 67 w 77"/>
                  <a:gd name="T33" fmla="*/ 53 h 77"/>
                  <a:gd name="T34" fmla="*/ 67 w 77"/>
                  <a:gd name="T35" fmla="*/ 62 h 77"/>
                  <a:gd name="T36" fmla="*/ 63 w 77"/>
                  <a:gd name="T37" fmla="*/ 67 h 77"/>
                  <a:gd name="T38" fmla="*/ 15 w 77"/>
                  <a:gd name="T39" fmla="*/ 67 h 77"/>
                  <a:gd name="T40" fmla="*/ 10 w 77"/>
                  <a:gd name="T41" fmla="*/ 63 h 77"/>
                  <a:gd name="T42" fmla="*/ 10 w 77"/>
                  <a:gd name="T43" fmla="*/ 53 h 77"/>
                  <a:gd name="T44" fmla="*/ 10 w 77"/>
                  <a:gd name="T45" fmla="*/ 34 h 77"/>
                  <a:gd name="T46" fmla="*/ 10 w 77"/>
                  <a:gd name="T47" fmla="*/ 34 h 77"/>
                  <a:gd name="T48" fmla="*/ 17 w 77"/>
                  <a:gd name="T49" fmla="*/ 34 h 77"/>
                  <a:gd name="T50" fmla="*/ 17 w 77"/>
                  <a:gd name="T51" fmla="*/ 39 h 77"/>
                  <a:gd name="T52" fmla="*/ 39 w 77"/>
                  <a:gd name="T53" fmla="*/ 60 h 77"/>
                  <a:gd name="T54" fmla="*/ 60 w 77"/>
                  <a:gd name="T55" fmla="*/ 38 h 77"/>
                  <a:gd name="T56" fmla="*/ 60 w 77"/>
                  <a:gd name="T57" fmla="*/ 33 h 77"/>
                  <a:gd name="T58" fmla="*/ 67 w 77"/>
                  <a:gd name="T59" fmla="*/ 33 h 77"/>
                  <a:gd name="T60" fmla="*/ 67 w 77"/>
                  <a:gd name="T61" fmla="*/ 17 h 77"/>
                  <a:gd name="T62" fmla="*/ 65 w 77"/>
                  <a:gd name="T63" fmla="*/ 19 h 77"/>
                  <a:gd name="T64" fmla="*/ 60 w 77"/>
                  <a:gd name="T65" fmla="*/ 19 h 77"/>
                  <a:gd name="T66" fmla="*/ 58 w 77"/>
                  <a:gd name="T67" fmla="*/ 17 h 77"/>
                  <a:gd name="T68" fmla="*/ 58 w 77"/>
                  <a:gd name="T69" fmla="*/ 12 h 77"/>
                  <a:gd name="T70" fmla="*/ 60 w 77"/>
                  <a:gd name="T71" fmla="*/ 10 h 77"/>
                  <a:gd name="T72" fmla="*/ 65 w 77"/>
                  <a:gd name="T73" fmla="*/ 10 h 77"/>
                  <a:gd name="T74" fmla="*/ 67 w 77"/>
                  <a:gd name="T75" fmla="*/ 12 h 77"/>
                  <a:gd name="T76" fmla="*/ 67 w 77"/>
                  <a:gd name="T77" fmla="*/ 1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7" h="77">
                    <a:moveTo>
                      <a:pt x="6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1" y="71"/>
                      <a:pt x="6" y="77"/>
                      <a:pt x="13" y="77"/>
                    </a:cubicBezTo>
                    <a:cubicBezTo>
                      <a:pt x="64" y="77"/>
                      <a:pt x="64" y="77"/>
                      <a:pt x="64" y="77"/>
                    </a:cubicBezTo>
                    <a:cubicBezTo>
                      <a:pt x="71" y="76"/>
                      <a:pt x="77" y="71"/>
                      <a:pt x="77" y="64"/>
                    </a:cubicBezTo>
                    <a:cubicBezTo>
                      <a:pt x="77" y="13"/>
                      <a:pt x="77" y="13"/>
                      <a:pt x="77" y="13"/>
                    </a:cubicBezTo>
                    <a:cubicBezTo>
                      <a:pt x="77" y="6"/>
                      <a:pt x="71" y="0"/>
                      <a:pt x="64" y="0"/>
                    </a:cubicBezTo>
                    <a:close/>
                    <a:moveTo>
                      <a:pt x="25" y="34"/>
                    </a:moveTo>
                    <a:cubicBezTo>
                      <a:pt x="52" y="34"/>
                      <a:pt x="52" y="34"/>
                      <a:pt x="52" y="34"/>
                    </a:cubicBezTo>
                    <a:cubicBezTo>
                      <a:pt x="53" y="35"/>
                      <a:pt x="53" y="37"/>
                      <a:pt x="53" y="38"/>
                    </a:cubicBezTo>
                    <a:cubicBezTo>
                      <a:pt x="53" y="46"/>
                      <a:pt x="47" y="53"/>
                      <a:pt x="39" y="53"/>
                    </a:cubicBezTo>
                    <a:cubicBezTo>
                      <a:pt x="31" y="53"/>
                      <a:pt x="24" y="47"/>
                      <a:pt x="24" y="38"/>
                    </a:cubicBezTo>
                    <a:cubicBezTo>
                      <a:pt x="24" y="37"/>
                      <a:pt x="24" y="35"/>
                      <a:pt x="25" y="34"/>
                    </a:cubicBezTo>
                    <a:close/>
                    <a:moveTo>
                      <a:pt x="67" y="33"/>
                    </a:moveTo>
                    <a:cubicBezTo>
                      <a:pt x="67" y="53"/>
                      <a:pt x="67" y="53"/>
                      <a:pt x="67" y="53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67" y="65"/>
                      <a:pt x="65" y="67"/>
                      <a:pt x="63" y="67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2" y="67"/>
                      <a:pt x="10" y="65"/>
                      <a:pt x="10" y="63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7" y="35"/>
                      <a:pt x="17" y="37"/>
                      <a:pt x="17" y="39"/>
                    </a:cubicBezTo>
                    <a:cubicBezTo>
                      <a:pt x="17" y="51"/>
                      <a:pt x="27" y="60"/>
                      <a:pt x="39" y="60"/>
                    </a:cubicBezTo>
                    <a:cubicBezTo>
                      <a:pt x="51" y="60"/>
                      <a:pt x="60" y="50"/>
                      <a:pt x="60" y="38"/>
                    </a:cubicBezTo>
                    <a:cubicBezTo>
                      <a:pt x="60" y="37"/>
                      <a:pt x="60" y="35"/>
                      <a:pt x="60" y="33"/>
                    </a:cubicBezTo>
                    <a:cubicBezTo>
                      <a:pt x="67" y="33"/>
                      <a:pt x="67" y="33"/>
                      <a:pt x="67" y="33"/>
                    </a:cubicBezTo>
                    <a:close/>
                    <a:moveTo>
                      <a:pt x="67" y="17"/>
                    </a:moveTo>
                    <a:cubicBezTo>
                      <a:pt x="67" y="18"/>
                      <a:pt x="66" y="19"/>
                      <a:pt x="65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59" y="19"/>
                      <a:pt x="58" y="18"/>
                      <a:pt x="58" y="17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1"/>
                      <a:pt x="59" y="10"/>
                      <a:pt x="60" y="10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6" y="9"/>
                      <a:pt x="67" y="11"/>
                      <a:pt x="67" y="12"/>
                    </a:cubicBezTo>
                    <a:lnTo>
                      <a:pt x="67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7" name="Freeform 181"/>
              <p:cNvSpPr>
                <a:spLocks noEditPoints="1"/>
              </p:cNvSpPr>
              <p:nvPr/>
            </p:nvSpPr>
            <p:spPr bwMode="auto">
              <a:xfrm>
                <a:off x="7590869" y="1725991"/>
                <a:ext cx="252496" cy="191818"/>
              </a:xfrm>
              <a:custGeom>
                <a:avLst/>
                <a:gdLst>
                  <a:gd name="T0" fmla="*/ 76 w 79"/>
                  <a:gd name="T1" fmla="*/ 3 h 60"/>
                  <a:gd name="T2" fmla="*/ 40 w 79"/>
                  <a:gd name="T3" fmla="*/ 0 h 60"/>
                  <a:gd name="T4" fmla="*/ 4 w 79"/>
                  <a:gd name="T5" fmla="*/ 3 h 60"/>
                  <a:gd name="T6" fmla="*/ 0 w 79"/>
                  <a:gd name="T7" fmla="*/ 30 h 60"/>
                  <a:gd name="T8" fmla="*/ 4 w 79"/>
                  <a:gd name="T9" fmla="*/ 57 h 60"/>
                  <a:gd name="T10" fmla="*/ 40 w 79"/>
                  <a:gd name="T11" fmla="*/ 60 h 60"/>
                  <a:gd name="T12" fmla="*/ 76 w 79"/>
                  <a:gd name="T13" fmla="*/ 57 h 60"/>
                  <a:gd name="T14" fmla="*/ 79 w 79"/>
                  <a:gd name="T15" fmla="*/ 30 h 60"/>
                  <a:gd name="T16" fmla="*/ 76 w 79"/>
                  <a:gd name="T17" fmla="*/ 3 h 60"/>
                  <a:gd name="T18" fmla="*/ 30 w 79"/>
                  <a:gd name="T19" fmla="*/ 45 h 60"/>
                  <a:gd name="T20" fmla="*/ 30 w 79"/>
                  <a:gd name="T21" fmla="*/ 15 h 60"/>
                  <a:gd name="T22" fmla="*/ 55 w 79"/>
                  <a:gd name="T23" fmla="*/ 30 h 60"/>
                  <a:gd name="T24" fmla="*/ 30 w 79"/>
                  <a:gd name="T25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9" h="60">
                    <a:moveTo>
                      <a:pt x="76" y="3"/>
                    </a:moveTo>
                    <a:cubicBezTo>
                      <a:pt x="65" y="1"/>
                      <a:pt x="53" y="0"/>
                      <a:pt x="40" y="0"/>
                    </a:cubicBezTo>
                    <a:cubicBezTo>
                      <a:pt x="27" y="0"/>
                      <a:pt x="15" y="1"/>
                      <a:pt x="4" y="3"/>
                    </a:cubicBezTo>
                    <a:cubicBezTo>
                      <a:pt x="2" y="11"/>
                      <a:pt x="0" y="20"/>
                      <a:pt x="0" y="30"/>
                    </a:cubicBezTo>
                    <a:cubicBezTo>
                      <a:pt x="0" y="40"/>
                      <a:pt x="2" y="49"/>
                      <a:pt x="4" y="57"/>
                    </a:cubicBezTo>
                    <a:cubicBezTo>
                      <a:pt x="15" y="59"/>
                      <a:pt x="27" y="60"/>
                      <a:pt x="40" y="60"/>
                    </a:cubicBezTo>
                    <a:cubicBezTo>
                      <a:pt x="53" y="60"/>
                      <a:pt x="65" y="59"/>
                      <a:pt x="76" y="57"/>
                    </a:cubicBezTo>
                    <a:cubicBezTo>
                      <a:pt x="78" y="49"/>
                      <a:pt x="79" y="40"/>
                      <a:pt x="79" y="30"/>
                    </a:cubicBezTo>
                    <a:cubicBezTo>
                      <a:pt x="79" y="20"/>
                      <a:pt x="78" y="11"/>
                      <a:pt x="76" y="3"/>
                    </a:cubicBezTo>
                    <a:close/>
                    <a:moveTo>
                      <a:pt x="30" y="45"/>
                    </a:moveTo>
                    <a:cubicBezTo>
                      <a:pt x="30" y="15"/>
                      <a:pt x="30" y="15"/>
                      <a:pt x="30" y="15"/>
                    </a:cubicBezTo>
                    <a:cubicBezTo>
                      <a:pt x="55" y="30"/>
                      <a:pt x="55" y="30"/>
                      <a:pt x="55" y="30"/>
                    </a:cubicBezTo>
                    <a:lnTo>
                      <a:pt x="30" y="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8" name="Freeform 183"/>
              <p:cNvSpPr>
                <a:spLocks noEditPoints="1"/>
              </p:cNvSpPr>
              <p:nvPr/>
            </p:nvSpPr>
            <p:spPr bwMode="auto">
              <a:xfrm>
                <a:off x="7334459" y="2704655"/>
                <a:ext cx="219221" cy="217263"/>
              </a:xfrm>
              <a:custGeom>
                <a:avLst/>
                <a:gdLst>
                  <a:gd name="T0" fmla="*/ 34 w 68"/>
                  <a:gd name="T1" fmla="*/ 0 h 68"/>
                  <a:gd name="T2" fmla="*/ 0 w 68"/>
                  <a:gd name="T3" fmla="*/ 34 h 68"/>
                  <a:gd name="T4" fmla="*/ 34 w 68"/>
                  <a:gd name="T5" fmla="*/ 68 h 68"/>
                  <a:gd name="T6" fmla="*/ 68 w 68"/>
                  <a:gd name="T7" fmla="*/ 34 h 68"/>
                  <a:gd name="T8" fmla="*/ 34 w 68"/>
                  <a:gd name="T9" fmla="*/ 0 h 68"/>
                  <a:gd name="T10" fmla="*/ 34 w 68"/>
                  <a:gd name="T11" fmla="*/ 61 h 68"/>
                  <a:gd name="T12" fmla="*/ 7 w 68"/>
                  <a:gd name="T13" fmla="*/ 34 h 68"/>
                  <a:gd name="T14" fmla="*/ 34 w 68"/>
                  <a:gd name="T15" fmla="*/ 6 h 68"/>
                  <a:gd name="T16" fmla="*/ 62 w 68"/>
                  <a:gd name="T17" fmla="*/ 34 h 68"/>
                  <a:gd name="T18" fmla="*/ 34 w 68"/>
                  <a:gd name="T19" fmla="*/ 61 h 68"/>
                  <a:gd name="T20" fmla="*/ 21 w 68"/>
                  <a:gd name="T21" fmla="*/ 21 h 68"/>
                  <a:gd name="T22" fmla="*/ 47 w 68"/>
                  <a:gd name="T23" fmla="*/ 21 h 68"/>
                  <a:gd name="T24" fmla="*/ 47 w 68"/>
                  <a:gd name="T25" fmla="*/ 46 h 68"/>
                  <a:gd name="T26" fmla="*/ 21 w 68"/>
                  <a:gd name="T27" fmla="*/ 46 h 68"/>
                  <a:gd name="T28" fmla="*/ 21 w 68"/>
                  <a:gd name="T29" fmla="*/ 2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68"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2"/>
                      <a:pt x="15" y="68"/>
                      <a:pt x="34" y="68"/>
                    </a:cubicBezTo>
                    <a:cubicBezTo>
                      <a:pt x="53" y="68"/>
                      <a:pt x="68" y="52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  <a:close/>
                    <a:moveTo>
                      <a:pt x="34" y="61"/>
                    </a:moveTo>
                    <a:cubicBezTo>
                      <a:pt x="19" y="61"/>
                      <a:pt x="7" y="49"/>
                      <a:pt x="7" y="34"/>
                    </a:cubicBezTo>
                    <a:cubicBezTo>
                      <a:pt x="7" y="18"/>
                      <a:pt x="19" y="6"/>
                      <a:pt x="34" y="6"/>
                    </a:cubicBezTo>
                    <a:cubicBezTo>
                      <a:pt x="49" y="6"/>
                      <a:pt x="62" y="18"/>
                      <a:pt x="62" y="34"/>
                    </a:cubicBezTo>
                    <a:cubicBezTo>
                      <a:pt x="62" y="49"/>
                      <a:pt x="49" y="61"/>
                      <a:pt x="34" y="61"/>
                    </a:cubicBezTo>
                    <a:close/>
                    <a:moveTo>
                      <a:pt x="21" y="21"/>
                    </a:move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21" y="46"/>
                      <a:pt x="21" y="46"/>
                      <a:pt x="21" y="46"/>
                    </a:cubicBezTo>
                    <a:lnTo>
                      <a:pt x="21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19" name="Freeform 188"/>
              <p:cNvSpPr>
                <a:spLocks noEditPoints="1"/>
              </p:cNvSpPr>
              <p:nvPr/>
            </p:nvSpPr>
            <p:spPr bwMode="auto">
              <a:xfrm>
                <a:off x="6575015" y="3595239"/>
                <a:ext cx="229008" cy="230965"/>
              </a:xfrm>
              <a:custGeom>
                <a:avLst/>
                <a:gdLst>
                  <a:gd name="T0" fmla="*/ 36 w 72"/>
                  <a:gd name="T1" fmla="*/ 0 h 72"/>
                  <a:gd name="T2" fmla="*/ 0 w 72"/>
                  <a:gd name="T3" fmla="*/ 36 h 72"/>
                  <a:gd name="T4" fmla="*/ 36 w 72"/>
                  <a:gd name="T5" fmla="*/ 72 h 72"/>
                  <a:gd name="T6" fmla="*/ 72 w 72"/>
                  <a:gd name="T7" fmla="*/ 36 h 72"/>
                  <a:gd name="T8" fmla="*/ 36 w 72"/>
                  <a:gd name="T9" fmla="*/ 0 h 72"/>
                  <a:gd name="T10" fmla="*/ 57 w 72"/>
                  <a:gd name="T11" fmla="*/ 31 h 72"/>
                  <a:gd name="T12" fmla="*/ 38 w 72"/>
                  <a:gd name="T13" fmla="*/ 59 h 72"/>
                  <a:gd name="T14" fmla="*/ 29 w 72"/>
                  <a:gd name="T15" fmla="*/ 55 h 72"/>
                  <a:gd name="T16" fmla="*/ 21 w 72"/>
                  <a:gd name="T17" fmla="*/ 33 h 72"/>
                  <a:gd name="T18" fmla="*/ 16 w 72"/>
                  <a:gd name="T19" fmla="*/ 35 h 72"/>
                  <a:gd name="T20" fmla="*/ 15 w 72"/>
                  <a:gd name="T21" fmla="*/ 32 h 72"/>
                  <a:gd name="T22" fmla="*/ 28 w 72"/>
                  <a:gd name="T23" fmla="*/ 23 h 72"/>
                  <a:gd name="T24" fmla="*/ 35 w 72"/>
                  <a:gd name="T25" fmla="*/ 37 h 72"/>
                  <a:gd name="T26" fmla="*/ 38 w 72"/>
                  <a:gd name="T27" fmla="*/ 46 h 72"/>
                  <a:gd name="T28" fmla="*/ 44 w 72"/>
                  <a:gd name="T29" fmla="*/ 38 h 72"/>
                  <a:gd name="T30" fmla="*/ 39 w 72"/>
                  <a:gd name="T31" fmla="*/ 32 h 72"/>
                  <a:gd name="T32" fmla="*/ 57 w 72"/>
                  <a:gd name="T33" fmla="*/ 31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" h="72">
                    <a:moveTo>
                      <a:pt x="36" y="0"/>
                    </a:moveTo>
                    <a:cubicBezTo>
                      <a:pt x="16" y="0"/>
                      <a:pt x="0" y="17"/>
                      <a:pt x="0" y="36"/>
                    </a:cubicBezTo>
                    <a:cubicBezTo>
                      <a:pt x="0" y="56"/>
                      <a:pt x="16" y="72"/>
                      <a:pt x="36" y="72"/>
                    </a:cubicBezTo>
                    <a:cubicBezTo>
                      <a:pt x="56" y="72"/>
                      <a:pt x="72" y="56"/>
                      <a:pt x="72" y="36"/>
                    </a:cubicBezTo>
                    <a:cubicBezTo>
                      <a:pt x="72" y="17"/>
                      <a:pt x="56" y="0"/>
                      <a:pt x="36" y="0"/>
                    </a:cubicBezTo>
                    <a:close/>
                    <a:moveTo>
                      <a:pt x="57" y="31"/>
                    </a:moveTo>
                    <a:cubicBezTo>
                      <a:pt x="55" y="45"/>
                      <a:pt x="42" y="56"/>
                      <a:pt x="38" y="59"/>
                    </a:cubicBezTo>
                    <a:cubicBezTo>
                      <a:pt x="34" y="61"/>
                      <a:pt x="30" y="58"/>
                      <a:pt x="29" y="55"/>
                    </a:cubicBezTo>
                    <a:cubicBezTo>
                      <a:pt x="27" y="52"/>
                      <a:pt x="22" y="35"/>
                      <a:pt x="21" y="33"/>
                    </a:cubicBezTo>
                    <a:cubicBezTo>
                      <a:pt x="20" y="32"/>
                      <a:pt x="16" y="35"/>
                      <a:pt x="16" y="35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22" y="24"/>
                      <a:pt x="28" y="23"/>
                    </a:cubicBezTo>
                    <a:cubicBezTo>
                      <a:pt x="33" y="22"/>
                      <a:pt x="33" y="32"/>
                      <a:pt x="35" y="37"/>
                    </a:cubicBezTo>
                    <a:cubicBezTo>
                      <a:pt x="36" y="43"/>
                      <a:pt x="37" y="46"/>
                      <a:pt x="38" y="46"/>
                    </a:cubicBezTo>
                    <a:cubicBezTo>
                      <a:pt x="39" y="46"/>
                      <a:pt x="42" y="43"/>
                      <a:pt x="44" y="38"/>
                    </a:cubicBezTo>
                    <a:cubicBezTo>
                      <a:pt x="47" y="34"/>
                      <a:pt x="44" y="29"/>
                      <a:pt x="39" y="32"/>
                    </a:cubicBezTo>
                    <a:cubicBezTo>
                      <a:pt x="41" y="21"/>
                      <a:pt x="60" y="18"/>
                      <a:pt x="57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0" name="Freeform 189"/>
              <p:cNvSpPr>
                <a:spLocks noEditPoints="1"/>
              </p:cNvSpPr>
              <p:nvPr/>
            </p:nvSpPr>
            <p:spPr bwMode="auto">
              <a:xfrm>
                <a:off x="5843656" y="2888235"/>
                <a:ext cx="150715" cy="150714"/>
              </a:xfrm>
              <a:custGeom>
                <a:avLst/>
                <a:gdLst>
                  <a:gd name="T0" fmla="*/ 23 w 47"/>
                  <a:gd name="T1" fmla="*/ 0 h 47"/>
                  <a:gd name="T2" fmla="*/ 0 w 47"/>
                  <a:gd name="T3" fmla="*/ 24 h 47"/>
                  <a:gd name="T4" fmla="*/ 23 w 47"/>
                  <a:gd name="T5" fmla="*/ 47 h 47"/>
                  <a:gd name="T6" fmla="*/ 47 w 47"/>
                  <a:gd name="T7" fmla="*/ 24 h 47"/>
                  <a:gd name="T8" fmla="*/ 23 w 47"/>
                  <a:gd name="T9" fmla="*/ 0 h 47"/>
                  <a:gd name="T10" fmla="*/ 5 w 47"/>
                  <a:gd name="T11" fmla="*/ 24 h 47"/>
                  <a:gd name="T12" fmla="*/ 23 w 47"/>
                  <a:gd name="T13" fmla="*/ 6 h 47"/>
                  <a:gd name="T14" fmla="*/ 23 w 47"/>
                  <a:gd name="T15" fmla="*/ 42 h 47"/>
                  <a:gd name="T16" fmla="*/ 5 w 47"/>
                  <a:gd name="T17" fmla="*/ 24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  <a:close/>
                    <a:moveTo>
                      <a:pt x="5" y="24"/>
                    </a:moveTo>
                    <a:cubicBezTo>
                      <a:pt x="5" y="14"/>
                      <a:pt x="13" y="6"/>
                      <a:pt x="23" y="6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13" y="42"/>
                      <a:pt x="5" y="34"/>
                      <a:pt x="5" y="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1" name="Freeform 190"/>
              <p:cNvSpPr>
                <a:spLocks noEditPoints="1"/>
              </p:cNvSpPr>
              <p:nvPr/>
            </p:nvSpPr>
            <p:spPr bwMode="auto">
              <a:xfrm>
                <a:off x="5900419" y="2101389"/>
                <a:ext cx="215306" cy="199648"/>
              </a:xfrm>
              <a:custGeom>
                <a:avLst/>
                <a:gdLst>
                  <a:gd name="T0" fmla="*/ 34 w 67"/>
                  <a:gd name="T1" fmla="*/ 8 h 62"/>
                  <a:gd name="T2" fmla="*/ 23 w 67"/>
                  <a:gd name="T3" fmla="*/ 10 h 62"/>
                  <a:gd name="T4" fmla="*/ 15 w 67"/>
                  <a:gd name="T5" fmla="*/ 14 h 62"/>
                  <a:gd name="T6" fmla="*/ 8 w 67"/>
                  <a:gd name="T7" fmla="*/ 27 h 62"/>
                  <a:gd name="T8" fmla="*/ 11 w 67"/>
                  <a:gd name="T9" fmla="*/ 35 h 62"/>
                  <a:gd name="T10" fmla="*/ 17 w 67"/>
                  <a:gd name="T11" fmla="*/ 41 h 62"/>
                  <a:gd name="T12" fmla="*/ 21 w 67"/>
                  <a:gd name="T13" fmla="*/ 47 h 62"/>
                  <a:gd name="T14" fmla="*/ 21 w 67"/>
                  <a:gd name="T15" fmla="*/ 49 h 62"/>
                  <a:gd name="T16" fmla="*/ 22 w 67"/>
                  <a:gd name="T17" fmla="*/ 48 h 62"/>
                  <a:gd name="T18" fmla="*/ 28 w 67"/>
                  <a:gd name="T19" fmla="*/ 45 h 62"/>
                  <a:gd name="T20" fmla="*/ 29 w 67"/>
                  <a:gd name="T21" fmla="*/ 46 h 62"/>
                  <a:gd name="T22" fmla="*/ 34 w 67"/>
                  <a:gd name="T23" fmla="*/ 46 h 62"/>
                  <a:gd name="T24" fmla="*/ 44 w 67"/>
                  <a:gd name="T25" fmla="*/ 44 h 62"/>
                  <a:gd name="T26" fmla="*/ 52 w 67"/>
                  <a:gd name="T27" fmla="*/ 40 h 62"/>
                  <a:gd name="T28" fmla="*/ 59 w 67"/>
                  <a:gd name="T29" fmla="*/ 27 h 62"/>
                  <a:gd name="T30" fmla="*/ 52 w 67"/>
                  <a:gd name="T31" fmla="*/ 14 h 62"/>
                  <a:gd name="T32" fmla="*/ 44 w 67"/>
                  <a:gd name="T33" fmla="*/ 10 h 62"/>
                  <a:gd name="T34" fmla="*/ 34 w 67"/>
                  <a:gd name="T35" fmla="*/ 8 h 62"/>
                  <a:gd name="T36" fmla="*/ 34 w 67"/>
                  <a:gd name="T37" fmla="*/ 0 h 62"/>
                  <a:gd name="T38" fmla="*/ 34 w 67"/>
                  <a:gd name="T39" fmla="*/ 0 h 62"/>
                  <a:gd name="T40" fmla="*/ 67 w 67"/>
                  <a:gd name="T41" fmla="*/ 27 h 62"/>
                  <a:gd name="T42" fmla="*/ 34 w 67"/>
                  <a:gd name="T43" fmla="*/ 54 h 62"/>
                  <a:gd name="T44" fmla="*/ 28 w 67"/>
                  <a:gd name="T45" fmla="*/ 54 h 62"/>
                  <a:gd name="T46" fmla="*/ 4 w 67"/>
                  <a:gd name="T47" fmla="*/ 62 h 62"/>
                  <a:gd name="T48" fmla="*/ 4 w 67"/>
                  <a:gd name="T49" fmla="*/ 61 h 62"/>
                  <a:gd name="T50" fmla="*/ 13 w 67"/>
                  <a:gd name="T51" fmla="*/ 50 h 62"/>
                  <a:gd name="T52" fmla="*/ 12 w 67"/>
                  <a:gd name="T53" fmla="*/ 48 h 62"/>
                  <a:gd name="T54" fmla="*/ 0 w 67"/>
                  <a:gd name="T55" fmla="*/ 27 h 62"/>
                  <a:gd name="T56" fmla="*/ 34 w 67"/>
                  <a:gd name="T5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7" h="62">
                    <a:moveTo>
                      <a:pt x="34" y="8"/>
                    </a:moveTo>
                    <a:cubicBezTo>
                      <a:pt x="30" y="8"/>
                      <a:pt x="26" y="9"/>
                      <a:pt x="23" y="10"/>
                    </a:cubicBezTo>
                    <a:cubicBezTo>
                      <a:pt x="20" y="11"/>
                      <a:pt x="17" y="12"/>
                      <a:pt x="15" y="14"/>
                    </a:cubicBezTo>
                    <a:cubicBezTo>
                      <a:pt x="11" y="18"/>
                      <a:pt x="8" y="22"/>
                      <a:pt x="8" y="27"/>
                    </a:cubicBezTo>
                    <a:cubicBezTo>
                      <a:pt x="8" y="30"/>
                      <a:pt x="9" y="32"/>
                      <a:pt x="11" y="35"/>
                    </a:cubicBezTo>
                    <a:cubicBezTo>
                      <a:pt x="12" y="37"/>
                      <a:pt x="14" y="39"/>
                      <a:pt x="17" y="41"/>
                    </a:cubicBezTo>
                    <a:cubicBezTo>
                      <a:pt x="19" y="42"/>
                      <a:pt x="20" y="45"/>
                      <a:pt x="21" y="47"/>
                    </a:cubicBezTo>
                    <a:cubicBezTo>
                      <a:pt x="21" y="48"/>
                      <a:pt x="21" y="48"/>
                      <a:pt x="21" y="49"/>
                    </a:cubicBezTo>
                    <a:cubicBezTo>
                      <a:pt x="21" y="49"/>
                      <a:pt x="22" y="48"/>
                      <a:pt x="22" y="48"/>
                    </a:cubicBezTo>
                    <a:cubicBezTo>
                      <a:pt x="24" y="46"/>
                      <a:pt x="26" y="45"/>
                      <a:pt x="28" y="45"/>
                    </a:cubicBezTo>
                    <a:cubicBezTo>
                      <a:pt x="29" y="45"/>
                      <a:pt x="29" y="45"/>
                      <a:pt x="29" y="46"/>
                    </a:cubicBezTo>
                    <a:cubicBezTo>
                      <a:pt x="31" y="46"/>
                      <a:pt x="32" y="46"/>
                      <a:pt x="34" y="46"/>
                    </a:cubicBezTo>
                    <a:cubicBezTo>
                      <a:pt x="37" y="46"/>
                      <a:pt x="41" y="45"/>
                      <a:pt x="44" y="44"/>
                    </a:cubicBezTo>
                    <a:cubicBezTo>
                      <a:pt x="47" y="43"/>
                      <a:pt x="50" y="42"/>
                      <a:pt x="52" y="40"/>
                    </a:cubicBezTo>
                    <a:cubicBezTo>
                      <a:pt x="56" y="36"/>
                      <a:pt x="59" y="32"/>
                      <a:pt x="59" y="27"/>
                    </a:cubicBezTo>
                    <a:cubicBezTo>
                      <a:pt x="59" y="22"/>
                      <a:pt x="56" y="18"/>
                      <a:pt x="52" y="14"/>
                    </a:cubicBezTo>
                    <a:cubicBezTo>
                      <a:pt x="50" y="12"/>
                      <a:pt x="47" y="11"/>
                      <a:pt x="44" y="10"/>
                    </a:cubicBezTo>
                    <a:cubicBezTo>
                      <a:pt x="41" y="9"/>
                      <a:pt x="37" y="8"/>
                      <a:pt x="34" y="8"/>
                    </a:cubicBezTo>
                    <a:close/>
                    <a:moveTo>
                      <a:pt x="34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52" y="0"/>
                      <a:pt x="67" y="12"/>
                      <a:pt x="67" y="27"/>
                    </a:cubicBezTo>
                    <a:cubicBezTo>
                      <a:pt x="67" y="42"/>
                      <a:pt x="52" y="54"/>
                      <a:pt x="34" y="54"/>
                    </a:cubicBezTo>
                    <a:cubicBezTo>
                      <a:pt x="32" y="54"/>
                      <a:pt x="30" y="54"/>
                      <a:pt x="28" y="54"/>
                    </a:cubicBezTo>
                    <a:cubicBezTo>
                      <a:pt x="21" y="61"/>
                      <a:pt x="13" y="62"/>
                      <a:pt x="4" y="62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9" y="59"/>
                      <a:pt x="13" y="55"/>
                      <a:pt x="13" y="50"/>
                    </a:cubicBezTo>
                    <a:cubicBezTo>
                      <a:pt x="13" y="49"/>
                      <a:pt x="13" y="49"/>
                      <a:pt x="12" y="48"/>
                    </a:cubicBezTo>
                    <a:cubicBezTo>
                      <a:pt x="5" y="43"/>
                      <a:pt x="0" y="36"/>
                      <a:pt x="0" y="27"/>
                    </a:cubicBezTo>
                    <a:cubicBezTo>
                      <a:pt x="0" y="12"/>
                      <a:pt x="15" y="0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2" name="Freeform 191"/>
              <p:cNvSpPr>
                <a:spLocks noEditPoints="1"/>
              </p:cNvSpPr>
              <p:nvPr/>
            </p:nvSpPr>
            <p:spPr bwMode="auto">
              <a:xfrm>
                <a:off x="6312733" y="2886686"/>
                <a:ext cx="207477" cy="203562"/>
              </a:xfrm>
              <a:custGeom>
                <a:avLst/>
                <a:gdLst>
                  <a:gd name="T0" fmla="*/ 62 w 65"/>
                  <a:gd name="T1" fmla="*/ 36 h 64"/>
                  <a:gd name="T2" fmla="*/ 62 w 65"/>
                  <a:gd name="T3" fmla="*/ 32 h 64"/>
                  <a:gd name="T4" fmla="*/ 33 w 65"/>
                  <a:gd name="T5" fmla="*/ 3 h 64"/>
                  <a:gd name="T6" fmla="*/ 28 w 65"/>
                  <a:gd name="T7" fmla="*/ 3 h 64"/>
                  <a:gd name="T8" fmla="*/ 18 w 65"/>
                  <a:gd name="T9" fmla="*/ 0 h 64"/>
                  <a:gd name="T10" fmla="*/ 0 w 65"/>
                  <a:gd name="T11" fmla="*/ 18 h 64"/>
                  <a:gd name="T12" fmla="*/ 3 w 65"/>
                  <a:gd name="T13" fmla="*/ 28 h 64"/>
                  <a:gd name="T14" fmla="*/ 3 w 65"/>
                  <a:gd name="T15" fmla="*/ 32 h 64"/>
                  <a:gd name="T16" fmla="*/ 33 w 65"/>
                  <a:gd name="T17" fmla="*/ 62 h 64"/>
                  <a:gd name="T18" fmla="*/ 38 w 65"/>
                  <a:gd name="T19" fmla="*/ 62 h 64"/>
                  <a:gd name="T20" fmla="*/ 47 w 65"/>
                  <a:gd name="T21" fmla="*/ 64 h 64"/>
                  <a:gd name="T22" fmla="*/ 65 w 65"/>
                  <a:gd name="T23" fmla="*/ 46 h 64"/>
                  <a:gd name="T24" fmla="*/ 62 w 65"/>
                  <a:gd name="T25" fmla="*/ 36 h 64"/>
                  <a:gd name="T26" fmla="*/ 35 w 65"/>
                  <a:gd name="T27" fmla="*/ 54 h 64"/>
                  <a:gd name="T28" fmla="*/ 17 w 65"/>
                  <a:gd name="T29" fmla="*/ 49 h 64"/>
                  <a:gd name="T30" fmla="*/ 18 w 65"/>
                  <a:gd name="T31" fmla="*/ 39 h 64"/>
                  <a:gd name="T32" fmla="*/ 26 w 65"/>
                  <a:gd name="T33" fmla="*/ 45 h 64"/>
                  <a:gd name="T34" fmla="*/ 40 w 65"/>
                  <a:gd name="T35" fmla="*/ 44 h 64"/>
                  <a:gd name="T36" fmla="*/ 32 w 65"/>
                  <a:gd name="T37" fmla="*/ 36 h 64"/>
                  <a:gd name="T38" fmla="*/ 15 w 65"/>
                  <a:gd name="T39" fmla="*/ 23 h 64"/>
                  <a:gd name="T40" fmla="*/ 28 w 65"/>
                  <a:gd name="T41" fmla="*/ 10 h 64"/>
                  <a:gd name="T42" fmla="*/ 46 w 65"/>
                  <a:gd name="T43" fmla="*/ 15 h 64"/>
                  <a:gd name="T44" fmla="*/ 45 w 65"/>
                  <a:gd name="T45" fmla="*/ 24 h 64"/>
                  <a:gd name="T46" fmla="*/ 32 w 65"/>
                  <a:gd name="T47" fmla="*/ 17 h 64"/>
                  <a:gd name="T48" fmla="*/ 29 w 65"/>
                  <a:gd name="T49" fmla="*/ 27 h 64"/>
                  <a:gd name="T50" fmla="*/ 50 w 65"/>
                  <a:gd name="T51" fmla="*/ 37 h 64"/>
                  <a:gd name="T52" fmla="*/ 35 w 65"/>
                  <a:gd name="T53" fmla="*/ 5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64">
                    <a:moveTo>
                      <a:pt x="62" y="36"/>
                    </a:moveTo>
                    <a:cubicBezTo>
                      <a:pt x="62" y="35"/>
                      <a:pt x="62" y="34"/>
                      <a:pt x="62" y="32"/>
                    </a:cubicBezTo>
                    <a:cubicBezTo>
                      <a:pt x="62" y="16"/>
                      <a:pt x="49" y="3"/>
                      <a:pt x="33" y="3"/>
                    </a:cubicBezTo>
                    <a:cubicBezTo>
                      <a:pt x="31" y="3"/>
                      <a:pt x="29" y="3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1"/>
                      <a:pt x="1" y="25"/>
                      <a:pt x="3" y="28"/>
                    </a:cubicBezTo>
                    <a:cubicBezTo>
                      <a:pt x="3" y="29"/>
                      <a:pt x="3" y="31"/>
                      <a:pt x="3" y="32"/>
                    </a:cubicBezTo>
                    <a:cubicBezTo>
                      <a:pt x="3" y="49"/>
                      <a:pt x="16" y="62"/>
                      <a:pt x="33" y="62"/>
                    </a:cubicBezTo>
                    <a:cubicBezTo>
                      <a:pt x="34" y="62"/>
                      <a:pt x="36" y="62"/>
                      <a:pt x="38" y="62"/>
                    </a:cubicBezTo>
                    <a:cubicBezTo>
                      <a:pt x="41" y="63"/>
                      <a:pt x="44" y="64"/>
                      <a:pt x="47" y="64"/>
                    </a:cubicBezTo>
                    <a:cubicBezTo>
                      <a:pt x="57" y="64"/>
                      <a:pt x="65" y="56"/>
                      <a:pt x="65" y="46"/>
                    </a:cubicBezTo>
                    <a:cubicBezTo>
                      <a:pt x="65" y="43"/>
                      <a:pt x="64" y="39"/>
                      <a:pt x="62" y="36"/>
                    </a:cubicBezTo>
                    <a:close/>
                    <a:moveTo>
                      <a:pt x="35" y="54"/>
                    </a:moveTo>
                    <a:cubicBezTo>
                      <a:pt x="26" y="55"/>
                      <a:pt x="21" y="53"/>
                      <a:pt x="17" y="49"/>
                    </a:cubicBezTo>
                    <a:cubicBezTo>
                      <a:pt x="13" y="45"/>
                      <a:pt x="15" y="40"/>
                      <a:pt x="18" y="39"/>
                    </a:cubicBezTo>
                    <a:cubicBezTo>
                      <a:pt x="22" y="39"/>
                      <a:pt x="24" y="44"/>
                      <a:pt x="26" y="45"/>
                    </a:cubicBezTo>
                    <a:cubicBezTo>
                      <a:pt x="28" y="46"/>
                      <a:pt x="36" y="49"/>
                      <a:pt x="40" y="44"/>
                    </a:cubicBezTo>
                    <a:cubicBezTo>
                      <a:pt x="44" y="39"/>
                      <a:pt x="37" y="37"/>
                      <a:pt x="32" y="36"/>
                    </a:cubicBezTo>
                    <a:cubicBezTo>
                      <a:pt x="24" y="35"/>
                      <a:pt x="14" y="31"/>
                      <a:pt x="15" y="23"/>
                    </a:cubicBezTo>
                    <a:cubicBezTo>
                      <a:pt x="16" y="15"/>
                      <a:pt x="22" y="11"/>
                      <a:pt x="28" y="10"/>
                    </a:cubicBezTo>
                    <a:cubicBezTo>
                      <a:pt x="37" y="9"/>
                      <a:pt x="42" y="11"/>
                      <a:pt x="46" y="15"/>
                    </a:cubicBezTo>
                    <a:cubicBezTo>
                      <a:pt x="51" y="19"/>
                      <a:pt x="48" y="24"/>
                      <a:pt x="45" y="24"/>
                    </a:cubicBezTo>
                    <a:cubicBezTo>
                      <a:pt x="42" y="24"/>
                      <a:pt x="39" y="17"/>
                      <a:pt x="32" y="17"/>
                    </a:cubicBezTo>
                    <a:cubicBezTo>
                      <a:pt x="25" y="17"/>
                      <a:pt x="20" y="24"/>
                      <a:pt x="29" y="27"/>
                    </a:cubicBezTo>
                    <a:cubicBezTo>
                      <a:pt x="37" y="29"/>
                      <a:pt x="47" y="30"/>
                      <a:pt x="50" y="37"/>
                    </a:cubicBezTo>
                    <a:cubicBezTo>
                      <a:pt x="53" y="45"/>
                      <a:pt x="45" y="54"/>
                      <a:pt x="35" y="5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3" name="Freeform 195"/>
              <p:cNvSpPr>
                <a:spLocks noEditPoints="1"/>
              </p:cNvSpPr>
              <p:nvPr/>
            </p:nvSpPr>
            <p:spPr bwMode="auto">
              <a:xfrm>
                <a:off x="5156634" y="2140536"/>
                <a:ext cx="262282" cy="281855"/>
              </a:xfrm>
              <a:custGeom>
                <a:avLst/>
                <a:gdLst>
                  <a:gd name="T0" fmla="*/ 78 w 82"/>
                  <a:gd name="T1" fmla="*/ 22 h 88"/>
                  <a:gd name="T2" fmla="*/ 50 w 82"/>
                  <a:gd name="T3" fmla="*/ 2 h 88"/>
                  <a:gd name="T4" fmla="*/ 40 w 82"/>
                  <a:gd name="T5" fmla="*/ 4 h 88"/>
                  <a:gd name="T6" fmla="*/ 3 w 82"/>
                  <a:gd name="T7" fmla="*/ 55 h 88"/>
                  <a:gd name="T8" fmla="*/ 4 w 82"/>
                  <a:gd name="T9" fmla="*/ 65 h 88"/>
                  <a:gd name="T10" fmla="*/ 32 w 82"/>
                  <a:gd name="T11" fmla="*/ 85 h 88"/>
                  <a:gd name="T12" fmla="*/ 42 w 82"/>
                  <a:gd name="T13" fmla="*/ 84 h 88"/>
                  <a:gd name="T14" fmla="*/ 80 w 82"/>
                  <a:gd name="T15" fmla="*/ 33 h 88"/>
                  <a:gd name="T16" fmla="*/ 78 w 82"/>
                  <a:gd name="T17" fmla="*/ 22 h 88"/>
                  <a:gd name="T18" fmla="*/ 54 w 82"/>
                  <a:gd name="T19" fmla="*/ 9 h 88"/>
                  <a:gd name="T20" fmla="*/ 70 w 82"/>
                  <a:gd name="T21" fmla="*/ 21 h 88"/>
                  <a:gd name="T22" fmla="*/ 68 w 82"/>
                  <a:gd name="T23" fmla="*/ 23 h 88"/>
                  <a:gd name="T24" fmla="*/ 53 w 82"/>
                  <a:gd name="T25" fmla="*/ 11 h 88"/>
                  <a:gd name="T26" fmla="*/ 54 w 82"/>
                  <a:gd name="T27" fmla="*/ 9 h 88"/>
                  <a:gd name="T28" fmla="*/ 21 w 82"/>
                  <a:gd name="T29" fmla="*/ 71 h 88"/>
                  <a:gd name="T30" fmla="*/ 20 w 82"/>
                  <a:gd name="T31" fmla="*/ 64 h 88"/>
                  <a:gd name="T32" fmla="*/ 27 w 82"/>
                  <a:gd name="T33" fmla="*/ 63 h 88"/>
                  <a:gd name="T34" fmla="*/ 28 w 82"/>
                  <a:gd name="T35" fmla="*/ 70 h 88"/>
                  <a:gd name="T36" fmla="*/ 21 w 82"/>
                  <a:gd name="T37" fmla="*/ 71 h 88"/>
                  <a:gd name="T38" fmla="*/ 45 w 82"/>
                  <a:gd name="T39" fmla="*/ 71 h 88"/>
                  <a:gd name="T40" fmla="*/ 14 w 82"/>
                  <a:gd name="T41" fmla="*/ 48 h 88"/>
                  <a:gd name="T42" fmla="*/ 43 w 82"/>
                  <a:gd name="T43" fmla="*/ 9 h 88"/>
                  <a:gd name="T44" fmla="*/ 74 w 82"/>
                  <a:gd name="T45" fmla="*/ 32 h 88"/>
                  <a:gd name="T46" fmla="*/ 45 w 82"/>
                  <a:gd name="T47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" h="88">
                    <a:moveTo>
                      <a:pt x="78" y="22"/>
                    </a:moveTo>
                    <a:cubicBezTo>
                      <a:pt x="50" y="2"/>
                      <a:pt x="50" y="2"/>
                      <a:pt x="50" y="2"/>
                    </a:cubicBezTo>
                    <a:cubicBezTo>
                      <a:pt x="47" y="0"/>
                      <a:pt x="43" y="1"/>
                      <a:pt x="40" y="4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0" y="58"/>
                      <a:pt x="1" y="63"/>
                      <a:pt x="4" y="65"/>
                    </a:cubicBezTo>
                    <a:cubicBezTo>
                      <a:pt x="32" y="85"/>
                      <a:pt x="32" y="85"/>
                      <a:pt x="32" y="85"/>
                    </a:cubicBezTo>
                    <a:cubicBezTo>
                      <a:pt x="35" y="88"/>
                      <a:pt x="40" y="87"/>
                      <a:pt x="42" y="84"/>
                    </a:cubicBezTo>
                    <a:cubicBezTo>
                      <a:pt x="80" y="33"/>
                      <a:pt x="80" y="33"/>
                      <a:pt x="80" y="33"/>
                    </a:cubicBezTo>
                    <a:cubicBezTo>
                      <a:pt x="82" y="29"/>
                      <a:pt x="81" y="25"/>
                      <a:pt x="78" y="22"/>
                    </a:cubicBezTo>
                    <a:close/>
                    <a:moveTo>
                      <a:pt x="54" y="9"/>
                    </a:moveTo>
                    <a:cubicBezTo>
                      <a:pt x="70" y="21"/>
                      <a:pt x="70" y="21"/>
                      <a:pt x="70" y="21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53" y="11"/>
                      <a:pt x="53" y="11"/>
                      <a:pt x="53" y="11"/>
                    </a:cubicBezTo>
                    <a:lnTo>
                      <a:pt x="54" y="9"/>
                    </a:lnTo>
                    <a:close/>
                    <a:moveTo>
                      <a:pt x="21" y="71"/>
                    </a:moveTo>
                    <a:cubicBezTo>
                      <a:pt x="19" y="70"/>
                      <a:pt x="18" y="67"/>
                      <a:pt x="20" y="64"/>
                    </a:cubicBezTo>
                    <a:cubicBezTo>
                      <a:pt x="22" y="62"/>
                      <a:pt x="25" y="62"/>
                      <a:pt x="27" y="63"/>
                    </a:cubicBezTo>
                    <a:cubicBezTo>
                      <a:pt x="29" y="65"/>
                      <a:pt x="29" y="68"/>
                      <a:pt x="28" y="70"/>
                    </a:cubicBezTo>
                    <a:cubicBezTo>
                      <a:pt x="26" y="72"/>
                      <a:pt x="23" y="73"/>
                      <a:pt x="21" y="71"/>
                    </a:cubicBezTo>
                    <a:close/>
                    <a:moveTo>
                      <a:pt x="45" y="71"/>
                    </a:moveTo>
                    <a:cubicBezTo>
                      <a:pt x="14" y="48"/>
                      <a:pt x="14" y="48"/>
                      <a:pt x="14" y="48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74" y="32"/>
                      <a:pt x="74" y="32"/>
                      <a:pt x="74" y="32"/>
                    </a:cubicBezTo>
                    <a:lnTo>
                      <a:pt x="45" y="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4" name="Freeform 205"/>
              <p:cNvSpPr>
                <a:spLocks noEditPoints="1"/>
              </p:cNvSpPr>
              <p:nvPr/>
            </p:nvSpPr>
            <p:spPr bwMode="auto">
              <a:xfrm>
                <a:off x="4814101" y="2956741"/>
                <a:ext cx="137013" cy="152672"/>
              </a:xfrm>
              <a:custGeom>
                <a:avLst/>
                <a:gdLst>
                  <a:gd name="T0" fmla="*/ 34 w 43"/>
                  <a:gd name="T1" fmla="*/ 15 h 48"/>
                  <a:gd name="T2" fmla="*/ 36 w 43"/>
                  <a:gd name="T3" fmla="*/ 12 h 48"/>
                  <a:gd name="T4" fmla="*/ 39 w 43"/>
                  <a:gd name="T5" fmla="*/ 7 h 48"/>
                  <a:gd name="T6" fmla="*/ 38 w 43"/>
                  <a:gd name="T7" fmla="*/ 1 h 48"/>
                  <a:gd name="T8" fmla="*/ 34 w 43"/>
                  <a:gd name="T9" fmla="*/ 0 h 48"/>
                  <a:gd name="T10" fmla="*/ 27 w 43"/>
                  <a:gd name="T11" fmla="*/ 3 h 48"/>
                  <a:gd name="T12" fmla="*/ 21 w 43"/>
                  <a:gd name="T13" fmla="*/ 14 h 48"/>
                  <a:gd name="T14" fmla="*/ 16 w 43"/>
                  <a:gd name="T15" fmla="*/ 3 h 48"/>
                  <a:gd name="T16" fmla="*/ 10 w 43"/>
                  <a:gd name="T17" fmla="*/ 1 h 48"/>
                  <a:gd name="T18" fmla="*/ 6 w 43"/>
                  <a:gd name="T19" fmla="*/ 3 h 48"/>
                  <a:gd name="T20" fmla="*/ 7 w 43"/>
                  <a:gd name="T21" fmla="*/ 12 h 48"/>
                  <a:gd name="T22" fmla="*/ 10 w 43"/>
                  <a:gd name="T23" fmla="*/ 15 h 48"/>
                  <a:gd name="T24" fmla="*/ 0 w 43"/>
                  <a:gd name="T25" fmla="*/ 15 h 48"/>
                  <a:gd name="T26" fmla="*/ 0 w 43"/>
                  <a:gd name="T27" fmla="*/ 27 h 48"/>
                  <a:gd name="T28" fmla="*/ 3 w 43"/>
                  <a:gd name="T29" fmla="*/ 27 h 48"/>
                  <a:gd name="T30" fmla="*/ 3 w 43"/>
                  <a:gd name="T31" fmla="*/ 48 h 48"/>
                  <a:gd name="T32" fmla="*/ 40 w 43"/>
                  <a:gd name="T33" fmla="*/ 48 h 48"/>
                  <a:gd name="T34" fmla="*/ 40 w 43"/>
                  <a:gd name="T35" fmla="*/ 27 h 48"/>
                  <a:gd name="T36" fmla="*/ 43 w 43"/>
                  <a:gd name="T37" fmla="*/ 27 h 48"/>
                  <a:gd name="T38" fmla="*/ 43 w 43"/>
                  <a:gd name="T39" fmla="*/ 15 h 48"/>
                  <a:gd name="T40" fmla="*/ 34 w 43"/>
                  <a:gd name="T41" fmla="*/ 15 h 48"/>
                  <a:gd name="T42" fmla="*/ 29 w 43"/>
                  <a:gd name="T43" fmla="*/ 5 h 48"/>
                  <a:gd name="T44" fmla="*/ 34 w 43"/>
                  <a:gd name="T45" fmla="*/ 3 h 48"/>
                  <a:gd name="T46" fmla="*/ 35 w 43"/>
                  <a:gd name="T47" fmla="*/ 4 h 48"/>
                  <a:gd name="T48" fmla="*/ 34 w 43"/>
                  <a:gd name="T49" fmla="*/ 10 h 48"/>
                  <a:gd name="T50" fmla="*/ 27 w 43"/>
                  <a:gd name="T51" fmla="*/ 15 h 48"/>
                  <a:gd name="T52" fmla="*/ 24 w 43"/>
                  <a:gd name="T53" fmla="*/ 15 h 48"/>
                  <a:gd name="T54" fmla="*/ 29 w 43"/>
                  <a:gd name="T55" fmla="*/ 5 h 48"/>
                  <a:gd name="T56" fmla="*/ 8 w 43"/>
                  <a:gd name="T57" fmla="*/ 7 h 48"/>
                  <a:gd name="T58" fmla="*/ 9 w 43"/>
                  <a:gd name="T59" fmla="*/ 5 h 48"/>
                  <a:gd name="T60" fmla="*/ 10 w 43"/>
                  <a:gd name="T61" fmla="*/ 4 h 48"/>
                  <a:gd name="T62" fmla="*/ 10 w 43"/>
                  <a:gd name="T63" fmla="*/ 4 h 48"/>
                  <a:gd name="T64" fmla="*/ 13 w 43"/>
                  <a:gd name="T65" fmla="*/ 6 h 48"/>
                  <a:gd name="T66" fmla="*/ 17 w 43"/>
                  <a:gd name="T67" fmla="*/ 13 h 48"/>
                  <a:gd name="T68" fmla="*/ 17 w 43"/>
                  <a:gd name="T69" fmla="*/ 13 h 48"/>
                  <a:gd name="T70" fmla="*/ 17 w 43"/>
                  <a:gd name="T71" fmla="*/ 13 h 48"/>
                  <a:gd name="T72" fmla="*/ 9 w 43"/>
                  <a:gd name="T73" fmla="*/ 10 h 48"/>
                  <a:gd name="T74" fmla="*/ 8 w 43"/>
                  <a:gd name="T75" fmla="*/ 7 h 48"/>
                  <a:gd name="T76" fmla="*/ 18 w 43"/>
                  <a:gd name="T77" fmla="*/ 45 h 48"/>
                  <a:gd name="T78" fmla="*/ 6 w 43"/>
                  <a:gd name="T79" fmla="*/ 45 h 48"/>
                  <a:gd name="T80" fmla="*/ 6 w 43"/>
                  <a:gd name="T81" fmla="*/ 25 h 48"/>
                  <a:gd name="T82" fmla="*/ 18 w 43"/>
                  <a:gd name="T83" fmla="*/ 25 h 48"/>
                  <a:gd name="T84" fmla="*/ 18 w 43"/>
                  <a:gd name="T85" fmla="*/ 45 h 48"/>
                  <a:gd name="T86" fmla="*/ 18 w 43"/>
                  <a:gd name="T87" fmla="*/ 24 h 48"/>
                  <a:gd name="T88" fmla="*/ 3 w 43"/>
                  <a:gd name="T89" fmla="*/ 24 h 48"/>
                  <a:gd name="T90" fmla="*/ 3 w 43"/>
                  <a:gd name="T91" fmla="*/ 18 h 48"/>
                  <a:gd name="T92" fmla="*/ 18 w 43"/>
                  <a:gd name="T93" fmla="*/ 18 h 48"/>
                  <a:gd name="T94" fmla="*/ 18 w 43"/>
                  <a:gd name="T95" fmla="*/ 24 h 48"/>
                  <a:gd name="T96" fmla="*/ 37 w 43"/>
                  <a:gd name="T97" fmla="*/ 45 h 48"/>
                  <a:gd name="T98" fmla="*/ 25 w 43"/>
                  <a:gd name="T99" fmla="*/ 45 h 48"/>
                  <a:gd name="T100" fmla="*/ 25 w 43"/>
                  <a:gd name="T101" fmla="*/ 25 h 48"/>
                  <a:gd name="T102" fmla="*/ 37 w 43"/>
                  <a:gd name="T103" fmla="*/ 25 h 48"/>
                  <a:gd name="T104" fmla="*/ 37 w 43"/>
                  <a:gd name="T105" fmla="*/ 45 h 48"/>
                  <a:gd name="T106" fmla="*/ 40 w 43"/>
                  <a:gd name="T107" fmla="*/ 24 h 48"/>
                  <a:gd name="T108" fmla="*/ 25 w 43"/>
                  <a:gd name="T109" fmla="*/ 24 h 48"/>
                  <a:gd name="T110" fmla="*/ 25 w 43"/>
                  <a:gd name="T111" fmla="*/ 18 h 48"/>
                  <a:gd name="T112" fmla="*/ 40 w 43"/>
                  <a:gd name="T113" fmla="*/ 18 h 48"/>
                  <a:gd name="T114" fmla="*/ 40 w 43"/>
                  <a:gd name="T115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3" h="48">
                    <a:moveTo>
                      <a:pt x="34" y="15"/>
                    </a:moveTo>
                    <a:cubicBezTo>
                      <a:pt x="35" y="14"/>
                      <a:pt x="36" y="13"/>
                      <a:pt x="36" y="12"/>
                    </a:cubicBezTo>
                    <a:cubicBezTo>
                      <a:pt x="38" y="11"/>
                      <a:pt x="39" y="9"/>
                      <a:pt x="39" y="7"/>
                    </a:cubicBezTo>
                    <a:cubicBezTo>
                      <a:pt x="40" y="5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0"/>
                    </a:cubicBezTo>
                    <a:cubicBezTo>
                      <a:pt x="31" y="0"/>
                      <a:pt x="29" y="1"/>
                      <a:pt x="27" y="3"/>
                    </a:cubicBezTo>
                    <a:cubicBezTo>
                      <a:pt x="24" y="6"/>
                      <a:pt x="22" y="10"/>
                      <a:pt x="21" y="14"/>
                    </a:cubicBezTo>
                    <a:cubicBezTo>
                      <a:pt x="20" y="10"/>
                      <a:pt x="19" y="6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9" y="1"/>
                      <a:pt x="7" y="1"/>
                      <a:pt x="6" y="3"/>
                    </a:cubicBezTo>
                    <a:cubicBezTo>
                      <a:pt x="4" y="5"/>
                      <a:pt x="4" y="9"/>
                      <a:pt x="7" y="12"/>
                    </a:cubicBezTo>
                    <a:cubicBezTo>
                      <a:pt x="8" y="13"/>
                      <a:pt x="9" y="14"/>
                      <a:pt x="1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5"/>
                      <a:pt x="43" y="15"/>
                      <a:pt x="43" y="15"/>
                    </a:cubicBezTo>
                    <a:lnTo>
                      <a:pt x="34" y="15"/>
                    </a:lnTo>
                    <a:close/>
                    <a:moveTo>
                      <a:pt x="29" y="5"/>
                    </a:moveTo>
                    <a:cubicBezTo>
                      <a:pt x="31" y="4"/>
                      <a:pt x="32" y="3"/>
                      <a:pt x="34" y="3"/>
                    </a:cubicBezTo>
                    <a:cubicBezTo>
                      <a:pt x="34" y="3"/>
                      <a:pt x="35" y="3"/>
                      <a:pt x="35" y="4"/>
                    </a:cubicBezTo>
                    <a:cubicBezTo>
                      <a:pt x="37" y="5"/>
                      <a:pt x="36" y="8"/>
                      <a:pt x="34" y="10"/>
                    </a:cubicBezTo>
                    <a:cubicBezTo>
                      <a:pt x="32" y="12"/>
                      <a:pt x="29" y="14"/>
                      <a:pt x="27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2"/>
                      <a:pt x="27" y="8"/>
                      <a:pt x="29" y="5"/>
                    </a:cubicBezTo>
                    <a:close/>
                    <a:moveTo>
                      <a:pt x="8" y="7"/>
                    </a:moveTo>
                    <a:cubicBezTo>
                      <a:pt x="8" y="6"/>
                      <a:pt x="8" y="6"/>
                      <a:pt x="9" y="5"/>
                    </a:cubicBezTo>
                    <a:cubicBezTo>
                      <a:pt x="9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2" y="5"/>
                      <a:pt x="13" y="6"/>
                    </a:cubicBezTo>
                    <a:cubicBezTo>
                      <a:pt x="15" y="7"/>
                      <a:pt x="16" y="10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4" y="13"/>
                      <a:pt x="11" y="11"/>
                      <a:pt x="9" y="10"/>
                    </a:cubicBezTo>
                    <a:cubicBezTo>
                      <a:pt x="9" y="9"/>
                      <a:pt x="8" y="8"/>
                      <a:pt x="8" y="7"/>
                    </a:cubicBezTo>
                    <a:close/>
                    <a:moveTo>
                      <a:pt x="18" y="45"/>
                    </a:moveTo>
                    <a:cubicBezTo>
                      <a:pt x="6" y="45"/>
                      <a:pt x="6" y="45"/>
                      <a:pt x="6" y="45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8" y="25"/>
                      <a:pt x="18" y="25"/>
                      <a:pt x="18" y="25"/>
                    </a:cubicBezTo>
                    <a:lnTo>
                      <a:pt x="18" y="45"/>
                    </a:lnTo>
                    <a:close/>
                    <a:moveTo>
                      <a:pt x="18" y="24"/>
                    </a:moveTo>
                    <a:cubicBezTo>
                      <a:pt x="3" y="24"/>
                      <a:pt x="3" y="24"/>
                      <a:pt x="3" y="2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24"/>
                    </a:lnTo>
                    <a:close/>
                    <a:moveTo>
                      <a:pt x="37" y="45"/>
                    </a:move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25"/>
                      <a:pt x="25" y="25"/>
                      <a:pt x="25" y="25"/>
                    </a:cubicBezTo>
                    <a:cubicBezTo>
                      <a:pt x="37" y="25"/>
                      <a:pt x="37" y="25"/>
                      <a:pt x="37" y="25"/>
                    </a:cubicBezTo>
                    <a:lnTo>
                      <a:pt x="37" y="45"/>
                    </a:lnTo>
                    <a:close/>
                    <a:moveTo>
                      <a:pt x="40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0" y="18"/>
                      <a:pt x="40" y="18"/>
                      <a:pt x="40" y="18"/>
                    </a:cubicBezTo>
                    <a:lnTo>
                      <a:pt x="40" y="2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  <p:sp>
            <p:nvSpPr>
              <p:cNvPr id="25" name="Freeform 223"/>
              <p:cNvSpPr>
                <a:spLocks noEditPoints="1"/>
              </p:cNvSpPr>
              <p:nvPr/>
            </p:nvSpPr>
            <p:spPr bwMode="auto">
              <a:xfrm>
                <a:off x="5646087" y="3307798"/>
                <a:ext cx="227050" cy="199648"/>
              </a:xfrm>
              <a:custGeom>
                <a:avLst/>
                <a:gdLst>
                  <a:gd name="T0" fmla="*/ 76 w 116"/>
                  <a:gd name="T1" fmla="*/ 15 h 102"/>
                  <a:gd name="T2" fmla="*/ 40 w 116"/>
                  <a:gd name="T3" fmla="*/ 0 h 102"/>
                  <a:gd name="T4" fmla="*/ 0 w 116"/>
                  <a:gd name="T5" fmla="*/ 15 h 102"/>
                  <a:gd name="T6" fmla="*/ 0 w 116"/>
                  <a:gd name="T7" fmla="*/ 102 h 102"/>
                  <a:gd name="T8" fmla="*/ 40 w 116"/>
                  <a:gd name="T9" fmla="*/ 87 h 102"/>
                  <a:gd name="T10" fmla="*/ 76 w 116"/>
                  <a:gd name="T11" fmla="*/ 102 h 102"/>
                  <a:gd name="T12" fmla="*/ 116 w 116"/>
                  <a:gd name="T13" fmla="*/ 87 h 102"/>
                  <a:gd name="T14" fmla="*/ 116 w 116"/>
                  <a:gd name="T15" fmla="*/ 0 h 102"/>
                  <a:gd name="T16" fmla="*/ 76 w 116"/>
                  <a:gd name="T17" fmla="*/ 15 h 102"/>
                  <a:gd name="T18" fmla="*/ 44 w 116"/>
                  <a:gd name="T19" fmla="*/ 9 h 102"/>
                  <a:gd name="T20" fmla="*/ 73 w 116"/>
                  <a:gd name="T21" fmla="*/ 22 h 102"/>
                  <a:gd name="T22" fmla="*/ 73 w 116"/>
                  <a:gd name="T23" fmla="*/ 92 h 102"/>
                  <a:gd name="T24" fmla="*/ 44 w 116"/>
                  <a:gd name="T25" fmla="*/ 80 h 102"/>
                  <a:gd name="T26" fmla="*/ 44 w 116"/>
                  <a:gd name="T27" fmla="*/ 9 h 102"/>
                  <a:gd name="T28" fmla="*/ 8 w 116"/>
                  <a:gd name="T29" fmla="*/ 20 h 102"/>
                  <a:gd name="T30" fmla="*/ 37 w 116"/>
                  <a:gd name="T31" fmla="*/ 9 h 102"/>
                  <a:gd name="T32" fmla="*/ 37 w 116"/>
                  <a:gd name="T33" fmla="*/ 80 h 102"/>
                  <a:gd name="T34" fmla="*/ 8 w 116"/>
                  <a:gd name="T35" fmla="*/ 92 h 102"/>
                  <a:gd name="T36" fmla="*/ 8 w 116"/>
                  <a:gd name="T37" fmla="*/ 20 h 102"/>
                  <a:gd name="T38" fmla="*/ 109 w 116"/>
                  <a:gd name="T39" fmla="*/ 82 h 102"/>
                  <a:gd name="T40" fmla="*/ 80 w 116"/>
                  <a:gd name="T41" fmla="*/ 92 h 102"/>
                  <a:gd name="T42" fmla="*/ 80 w 116"/>
                  <a:gd name="T43" fmla="*/ 22 h 102"/>
                  <a:gd name="T44" fmla="*/ 109 w 116"/>
                  <a:gd name="T45" fmla="*/ 10 h 102"/>
                  <a:gd name="T46" fmla="*/ 109 w 116"/>
                  <a:gd name="T47" fmla="*/ 8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6" h="102">
                    <a:moveTo>
                      <a:pt x="76" y="15"/>
                    </a:moveTo>
                    <a:lnTo>
                      <a:pt x="40" y="0"/>
                    </a:lnTo>
                    <a:lnTo>
                      <a:pt x="0" y="15"/>
                    </a:lnTo>
                    <a:lnTo>
                      <a:pt x="0" y="102"/>
                    </a:lnTo>
                    <a:lnTo>
                      <a:pt x="40" y="87"/>
                    </a:lnTo>
                    <a:lnTo>
                      <a:pt x="76" y="102"/>
                    </a:lnTo>
                    <a:lnTo>
                      <a:pt x="116" y="87"/>
                    </a:lnTo>
                    <a:lnTo>
                      <a:pt x="116" y="0"/>
                    </a:lnTo>
                    <a:lnTo>
                      <a:pt x="76" y="15"/>
                    </a:lnTo>
                    <a:close/>
                    <a:moveTo>
                      <a:pt x="44" y="9"/>
                    </a:moveTo>
                    <a:lnTo>
                      <a:pt x="73" y="22"/>
                    </a:lnTo>
                    <a:lnTo>
                      <a:pt x="73" y="92"/>
                    </a:lnTo>
                    <a:lnTo>
                      <a:pt x="44" y="80"/>
                    </a:lnTo>
                    <a:lnTo>
                      <a:pt x="44" y="9"/>
                    </a:lnTo>
                    <a:close/>
                    <a:moveTo>
                      <a:pt x="8" y="20"/>
                    </a:moveTo>
                    <a:lnTo>
                      <a:pt x="37" y="9"/>
                    </a:lnTo>
                    <a:lnTo>
                      <a:pt x="37" y="80"/>
                    </a:lnTo>
                    <a:lnTo>
                      <a:pt x="8" y="92"/>
                    </a:lnTo>
                    <a:lnTo>
                      <a:pt x="8" y="20"/>
                    </a:lnTo>
                    <a:close/>
                    <a:moveTo>
                      <a:pt x="109" y="82"/>
                    </a:moveTo>
                    <a:lnTo>
                      <a:pt x="80" y="92"/>
                    </a:lnTo>
                    <a:lnTo>
                      <a:pt x="80" y="22"/>
                    </a:lnTo>
                    <a:lnTo>
                      <a:pt x="109" y="10"/>
                    </a:lnTo>
                    <a:lnTo>
                      <a:pt x="109" y="8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102870" tIns="51435" rIns="102870" bIns="51435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2025"/>
              </a:p>
            </p:txBody>
          </p:sp>
        </p:grpSp>
        <p:sp>
          <p:nvSpPr>
            <p:cNvPr id="26" name="Freeform 55"/>
            <p:cNvSpPr>
              <a:spLocks noEditPoints="1"/>
            </p:cNvSpPr>
            <p:nvPr/>
          </p:nvSpPr>
          <p:spPr bwMode="auto">
            <a:xfrm>
              <a:off x="11003684" y="3774460"/>
              <a:ext cx="256909" cy="239291"/>
            </a:xfrm>
            <a:custGeom>
              <a:avLst/>
              <a:gdLst>
                <a:gd name="T0" fmla="*/ 53 w 107"/>
                <a:gd name="T1" fmla="*/ 13 h 100"/>
                <a:gd name="T2" fmla="*/ 37 w 107"/>
                <a:gd name="T3" fmla="*/ 16 h 100"/>
                <a:gd name="T4" fmla="*/ 24 w 107"/>
                <a:gd name="T5" fmla="*/ 23 h 100"/>
                <a:gd name="T6" fmla="*/ 13 w 107"/>
                <a:gd name="T7" fmla="*/ 43 h 100"/>
                <a:gd name="T8" fmla="*/ 17 w 107"/>
                <a:gd name="T9" fmla="*/ 55 h 100"/>
                <a:gd name="T10" fmla="*/ 27 w 107"/>
                <a:gd name="T11" fmla="*/ 66 h 100"/>
                <a:gd name="T12" fmla="*/ 33 w 107"/>
                <a:gd name="T13" fmla="*/ 75 h 100"/>
                <a:gd name="T14" fmla="*/ 33 w 107"/>
                <a:gd name="T15" fmla="*/ 79 h 100"/>
                <a:gd name="T16" fmla="*/ 36 w 107"/>
                <a:gd name="T17" fmla="*/ 77 h 100"/>
                <a:gd name="T18" fmla="*/ 45 w 107"/>
                <a:gd name="T19" fmla="*/ 73 h 100"/>
                <a:gd name="T20" fmla="*/ 47 w 107"/>
                <a:gd name="T21" fmla="*/ 73 h 100"/>
                <a:gd name="T22" fmla="*/ 53 w 107"/>
                <a:gd name="T23" fmla="*/ 73 h 100"/>
                <a:gd name="T24" fmla="*/ 70 w 107"/>
                <a:gd name="T25" fmla="*/ 71 h 100"/>
                <a:gd name="T26" fmla="*/ 83 w 107"/>
                <a:gd name="T27" fmla="*/ 64 h 100"/>
                <a:gd name="T28" fmla="*/ 93 w 107"/>
                <a:gd name="T29" fmla="*/ 43 h 100"/>
                <a:gd name="T30" fmla="*/ 83 w 107"/>
                <a:gd name="T31" fmla="*/ 23 h 100"/>
                <a:gd name="T32" fmla="*/ 70 w 107"/>
                <a:gd name="T33" fmla="*/ 16 h 100"/>
                <a:gd name="T34" fmla="*/ 53 w 107"/>
                <a:gd name="T35" fmla="*/ 13 h 100"/>
                <a:gd name="T36" fmla="*/ 53 w 107"/>
                <a:gd name="T37" fmla="*/ 0 h 100"/>
                <a:gd name="T38" fmla="*/ 53 w 107"/>
                <a:gd name="T39" fmla="*/ 0 h 100"/>
                <a:gd name="T40" fmla="*/ 107 w 107"/>
                <a:gd name="T41" fmla="*/ 43 h 100"/>
                <a:gd name="T42" fmla="*/ 53 w 107"/>
                <a:gd name="T43" fmla="*/ 87 h 100"/>
                <a:gd name="T44" fmla="*/ 45 w 107"/>
                <a:gd name="T45" fmla="*/ 86 h 100"/>
                <a:gd name="T46" fmla="*/ 7 w 107"/>
                <a:gd name="T47" fmla="*/ 100 h 100"/>
                <a:gd name="T48" fmla="*/ 7 w 107"/>
                <a:gd name="T49" fmla="*/ 97 h 100"/>
                <a:gd name="T50" fmla="*/ 20 w 107"/>
                <a:gd name="T51" fmla="*/ 80 h 100"/>
                <a:gd name="T52" fmla="*/ 20 w 107"/>
                <a:gd name="T53" fmla="*/ 77 h 100"/>
                <a:gd name="T54" fmla="*/ 0 w 107"/>
                <a:gd name="T55" fmla="*/ 43 h 100"/>
                <a:gd name="T56" fmla="*/ 53 w 107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7" h="100">
                  <a:moveTo>
                    <a:pt x="53" y="13"/>
                  </a:moveTo>
                  <a:cubicBezTo>
                    <a:pt x="48" y="13"/>
                    <a:pt x="42" y="14"/>
                    <a:pt x="37" y="16"/>
                  </a:cubicBezTo>
                  <a:cubicBezTo>
                    <a:pt x="32" y="18"/>
                    <a:pt x="28" y="20"/>
                    <a:pt x="24" y="23"/>
                  </a:cubicBezTo>
                  <a:cubicBezTo>
                    <a:pt x="17" y="29"/>
                    <a:pt x="13" y="36"/>
                    <a:pt x="13" y="43"/>
                  </a:cubicBezTo>
                  <a:cubicBezTo>
                    <a:pt x="13" y="48"/>
                    <a:pt x="14" y="52"/>
                    <a:pt x="17" y="55"/>
                  </a:cubicBezTo>
                  <a:cubicBezTo>
                    <a:pt x="19" y="59"/>
                    <a:pt x="23" y="63"/>
                    <a:pt x="27" y="66"/>
                  </a:cubicBezTo>
                  <a:cubicBezTo>
                    <a:pt x="30" y="68"/>
                    <a:pt x="32" y="71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78"/>
                    <a:pt x="35" y="78"/>
                    <a:pt x="36" y="77"/>
                  </a:cubicBezTo>
                  <a:cubicBezTo>
                    <a:pt x="38" y="74"/>
                    <a:pt x="42" y="73"/>
                    <a:pt x="45" y="73"/>
                  </a:cubicBezTo>
                  <a:cubicBezTo>
                    <a:pt x="46" y="73"/>
                    <a:pt x="46" y="73"/>
                    <a:pt x="47" y="73"/>
                  </a:cubicBezTo>
                  <a:cubicBezTo>
                    <a:pt x="49" y="73"/>
                    <a:pt x="51" y="73"/>
                    <a:pt x="53" y="73"/>
                  </a:cubicBezTo>
                  <a:cubicBezTo>
                    <a:pt x="59" y="73"/>
                    <a:pt x="65" y="73"/>
                    <a:pt x="70" y="71"/>
                  </a:cubicBezTo>
                  <a:cubicBezTo>
                    <a:pt x="75" y="69"/>
                    <a:pt x="79" y="67"/>
                    <a:pt x="83" y="64"/>
                  </a:cubicBezTo>
                  <a:cubicBezTo>
                    <a:pt x="90" y="58"/>
                    <a:pt x="93" y="51"/>
                    <a:pt x="93" y="43"/>
                  </a:cubicBezTo>
                  <a:cubicBezTo>
                    <a:pt x="93" y="36"/>
                    <a:pt x="90" y="29"/>
                    <a:pt x="83" y="23"/>
                  </a:cubicBezTo>
                  <a:cubicBezTo>
                    <a:pt x="79" y="20"/>
                    <a:pt x="75" y="18"/>
                    <a:pt x="70" y="16"/>
                  </a:cubicBezTo>
                  <a:cubicBezTo>
                    <a:pt x="65" y="14"/>
                    <a:pt x="59" y="13"/>
                    <a:pt x="53" y="13"/>
                  </a:cubicBezTo>
                  <a:close/>
                  <a:moveTo>
                    <a:pt x="53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83" y="0"/>
                    <a:pt x="107" y="19"/>
                    <a:pt x="107" y="43"/>
                  </a:cubicBezTo>
                  <a:cubicBezTo>
                    <a:pt x="107" y="67"/>
                    <a:pt x="83" y="87"/>
                    <a:pt x="53" y="87"/>
                  </a:cubicBezTo>
                  <a:cubicBezTo>
                    <a:pt x="51" y="87"/>
                    <a:pt x="48" y="87"/>
                    <a:pt x="45" y="86"/>
                  </a:cubicBezTo>
                  <a:cubicBezTo>
                    <a:pt x="34" y="98"/>
                    <a:pt x="20" y="100"/>
                    <a:pt x="7" y="100"/>
                  </a:cubicBezTo>
                  <a:cubicBezTo>
                    <a:pt x="7" y="97"/>
                    <a:pt x="7" y="97"/>
                    <a:pt x="7" y="97"/>
                  </a:cubicBezTo>
                  <a:cubicBezTo>
                    <a:pt x="14" y="94"/>
                    <a:pt x="20" y="87"/>
                    <a:pt x="20" y="80"/>
                  </a:cubicBezTo>
                  <a:cubicBezTo>
                    <a:pt x="20" y="79"/>
                    <a:pt x="20" y="78"/>
                    <a:pt x="20" y="77"/>
                  </a:cubicBezTo>
                  <a:cubicBezTo>
                    <a:pt x="8" y="69"/>
                    <a:pt x="0" y="57"/>
                    <a:pt x="0" y="43"/>
                  </a:cubicBezTo>
                  <a:cubicBezTo>
                    <a:pt x="0" y="19"/>
                    <a:pt x="24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27" name="Freeform 56"/>
            <p:cNvSpPr>
              <a:spLocks noEditPoints="1"/>
            </p:cNvSpPr>
            <p:nvPr/>
          </p:nvSpPr>
          <p:spPr bwMode="auto">
            <a:xfrm>
              <a:off x="10826049" y="3905116"/>
              <a:ext cx="161485" cy="161486"/>
            </a:xfrm>
            <a:custGeom>
              <a:avLst/>
              <a:gdLst>
                <a:gd name="T0" fmla="*/ 62 w 67"/>
                <a:gd name="T1" fmla="*/ 17 h 67"/>
                <a:gd name="T2" fmla="*/ 67 w 67"/>
                <a:gd name="T3" fmla="*/ 13 h 67"/>
                <a:gd name="T4" fmla="*/ 67 w 67"/>
                <a:gd name="T5" fmla="*/ 5 h 67"/>
                <a:gd name="T6" fmla="*/ 58 w 67"/>
                <a:gd name="T7" fmla="*/ 5 h 67"/>
                <a:gd name="T8" fmla="*/ 58 w 67"/>
                <a:gd name="T9" fmla="*/ 0 h 67"/>
                <a:gd name="T10" fmla="*/ 4 w 67"/>
                <a:gd name="T11" fmla="*/ 0 h 67"/>
                <a:gd name="T12" fmla="*/ 0 w 67"/>
                <a:gd name="T13" fmla="*/ 5 h 67"/>
                <a:gd name="T14" fmla="*/ 0 w 67"/>
                <a:gd name="T15" fmla="*/ 63 h 67"/>
                <a:gd name="T16" fmla="*/ 4 w 67"/>
                <a:gd name="T17" fmla="*/ 67 h 67"/>
                <a:gd name="T18" fmla="*/ 58 w 67"/>
                <a:gd name="T19" fmla="*/ 67 h 67"/>
                <a:gd name="T20" fmla="*/ 58 w 67"/>
                <a:gd name="T21" fmla="*/ 50 h 67"/>
                <a:gd name="T22" fmla="*/ 62 w 67"/>
                <a:gd name="T23" fmla="*/ 50 h 67"/>
                <a:gd name="T24" fmla="*/ 67 w 67"/>
                <a:gd name="T25" fmla="*/ 46 h 67"/>
                <a:gd name="T26" fmla="*/ 67 w 67"/>
                <a:gd name="T27" fmla="*/ 38 h 67"/>
                <a:gd name="T28" fmla="*/ 58 w 67"/>
                <a:gd name="T29" fmla="*/ 38 h 67"/>
                <a:gd name="T30" fmla="*/ 58 w 67"/>
                <a:gd name="T31" fmla="*/ 34 h 67"/>
                <a:gd name="T32" fmla="*/ 62 w 67"/>
                <a:gd name="T33" fmla="*/ 34 h 67"/>
                <a:gd name="T34" fmla="*/ 67 w 67"/>
                <a:gd name="T35" fmla="*/ 30 h 67"/>
                <a:gd name="T36" fmla="*/ 67 w 67"/>
                <a:gd name="T37" fmla="*/ 21 h 67"/>
                <a:gd name="T38" fmla="*/ 58 w 67"/>
                <a:gd name="T39" fmla="*/ 21 h 67"/>
                <a:gd name="T40" fmla="*/ 58 w 67"/>
                <a:gd name="T41" fmla="*/ 17 h 67"/>
                <a:gd name="T42" fmla="*/ 62 w 67"/>
                <a:gd name="T43" fmla="*/ 17 h 67"/>
                <a:gd name="T44" fmla="*/ 37 w 67"/>
                <a:gd name="T45" fmla="*/ 17 h 67"/>
                <a:gd name="T46" fmla="*/ 46 w 67"/>
                <a:gd name="T47" fmla="*/ 25 h 67"/>
                <a:gd name="T48" fmla="*/ 37 w 67"/>
                <a:gd name="T49" fmla="*/ 34 h 67"/>
                <a:gd name="T50" fmla="*/ 29 w 67"/>
                <a:gd name="T51" fmla="*/ 25 h 67"/>
                <a:gd name="T52" fmla="*/ 37 w 67"/>
                <a:gd name="T53" fmla="*/ 17 h 67"/>
                <a:gd name="T54" fmla="*/ 16 w 67"/>
                <a:gd name="T55" fmla="*/ 63 h 67"/>
                <a:gd name="T56" fmla="*/ 12 w 67"/>
                <a:gd name="T57" fmla="*/ 63 h 67"/>
                <a:gd name="T58" fmla="*/ 12 w 67"/>
                <a:gd name="T59" fmla="*/ 5 h 67"/>
                <a:gd name="T60" fmla="*/ 16 w 67"/>
                <a:gd name="T61" fmla="*/ 5 h 67"/>
                <a:gd name="T62" fmla="*/ 16 w 67"/>
                <a:gd name="T63" fmla="*/ 63 h 67"/>
                <a:gd name="T64" fmla="*/ 50 w 67"/>
                <a:gd name="T65" fmla="*/ 50 h 67"/>
                <a:gd name="T66" fmla="*/ 25 w 67"/>
                <a:gd name="T67" fmla="*/ 50 h 67"/>
                <a:gd name="T68" fmla="*/ 25 w 67"/>
                <a:gd name="T69" fmla="*/ 46 h 67"/>
                <a:gd name="T70" fmla="*/ 33 w 67"/>
                <a:gd name="T71" fmla="*/ 38 h 67"/>
                <a:gd name="T72" fmla="*/ 33 w 67"/>
                <a:gd name="T73" fmla="*/ 38 h 67"/>
                <a:gd name="T74" fmla="*/ 41 w 67"/>
                <a:gd name="T75" fmla="*/ 38 h 67"/>
                <a:gd name="T76" fmla="*/ 50 w 67"/>
                <a:gd name="T77" fmla="*/ 46 h 67"/>
                <a:gd name="T78" fmla="*/ 50 w 67"/>
                <a:gd name="T79" fmla="*/ 5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7" h="67">
                  <a:moveTo>
                    <a:pt x="62" y="17"/>
                  </a:moveTo>
                  <a:cubicBezTo>
                    <a:pt x="65" y="17"/>
                    <a:pt x="67" y="15"/>
                    <a:pt x="67" y="13"/>
                  </a:cubicBezTo>
                  <a:cubicBezTo>
                    <a:pt x="67" y="5"/>
                    <a:pt x="67" y="5"/>
                    <a:pt x="67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5"/>
                    <a:pt x="2" y="67"/>
                    <a:pt x="4" y="67"/>
                  </a:cubicBezTo>
                  <a:cubicBezTo>
                    <a:pt x="58" y="67"/>
                    <a:pt x="58" y="67"/>
                    <a:pt x="58" y="67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65" y="50"/>
                    <a:pt x="67" y="49"/>
                    <a:pt x="67" y="46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5" y="34"/>
                    <a:pt x="67" y="32"/>
                    <a:pt x="67" y="30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8" y="17"/>
                    <a:pt x="58" y="17"/>
                    <a:pt x="58" y="17"/>
                  </a:cubicBezTo>
                  <a:lnTo>
                    <a:pt x="62" y="17"/>
                  </a:lnTo>
                  <a:close/>
                  <a:moveTo>
                    <a:pt x="37" y="17"/>
                  </a:moveTo>
                  <a:cubicBezTo>
                    <a:pt x="42" y="17"/>
                    <a:pt x="46" y="21"/>
                    <a:pt x="46" y="25"/>
                  </a:cubicBezTo>
                  <a:cubicBezTo>
                    <a:pt x="46" y="30"/>
                    <a:pt x="42" y="34"/>
                    <a:pt x="37" y="34"/>
                  </a:cubicBezTo>
                  <a:cubicBezTo>
                    <a:pt x="33" y="34"/>
                    <a:pt x="29" y="30"/>
                    <a:pt x="29" y="25"/>
                  </a:cubicBezTo>
                  <a:cubicBezTo>
                    <a:pt x="29" y="21"/>
                    <a:pt x="33" y="17"/>
                    <a:pt x="37" y="17"/>
                  </a:cubicBezTo>
                  <a:close/>
                  <a:moveTo>
                    <a:pt x="16" y="63"/>
                  </a:moveTo>
                  <a:cubicBezTo>
                    <a:pt x="12" y="63"/>
                    <a:pt x="12" y="63"/>
                    <a:pt x="12" y="63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6" y="5"/>
                    <a:pt x="16" y="5"/>
                  </a:cubicBezTo>
                  <a:lnTo>
                    <a:pt x="16" y="63"/>
                  </a:lnTo>
                  <a:close/>
                  <a:moveTo>
                    <a:pt x="50" y="50"/>
                  </a:moveTo>
                  <a:cubicBezTo>
                    <a:pt x="25" y="50"/>
                    <a:pt x="25" y="50"/>
                    <a:pt x="25" y="50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42"/>
                    <a:pt x="28" y="38"/>
                    <a:pt x="33" y="38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6" y="38"/>
                    <a:pt x="50" y="42"/>
                    <a:pt x="50" y="46"/>
                  </a:cubicBezTo>
                  <a:lnTo>
                    <a:pt x="50" y="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28" name="Freeform 57"/>
            <p:cNvSpPr>
              <a:spLocks noEditPoints="1"/>
            </p:cNvSpPr>
            <p:nvPr/>
          </p:nvSpPr>
          <p:spPr bwMode="auto">
            <a:xfrm>
              <a:off x="11102043" y="3464702"/>
              <a:ext cx="139465" cy="136528"/>
            </a:xfrm>
            <a:custGeom>
              <a:avLst/>
              <a:gdLst>
                <a:gd name="T0" fmla="*/ 58 w 58"/>
                <a:gd name="T1" fmla="*/ 29 h 57"/>
                <a:gd name="T2" fmla="*/ 29 w 58"/>
                <a:gd name="T3" fmla="*/ 57 h 57"/>
                <a:gd name="T4" fmla="*/ 0 w 58"/>
                <a:gd name="T5" fmla="*/ 29 h 57"/>
                <a:gd name="T6" fmla="*/ 29 w 58"/>
                <a:gd name="T7" fmla="*/ 0 h 57"/>
                <a:gd name="T8" fmla="*/ 58 w 58"/>
                <a:gd name="T9" fmla="*/ 29 h 57"/>
                <a:gd name="T10" fmla="*/ 6 w 58"/>
                <a:gd name="T11" fmla="*/ 29 h 57"/>
                <a:gd name="T12" fmla="*/ 29 w 58"/>
                <a:gd name="T13" fmla="*/ 52 h 57"/>
                <a:gd name="T14" fmla="*/ 52 w 58"/>
                <a:gd name="T15" fmla="*/ 29 h 57"/>
                <a:gd name="T16" fmla="*/ 29 w 58"/>
                <a:gd name="T17" fmla="*/ 6 h 57"/>
                <a:gd name="T18" fmla="*/ 6 w 58"/>
                <a:gd name="T19" fmla="*/ 29 h 57"/>
                <a:gd name="T20" fmla="*/ 32 w 58"/>
                <a:gd name="T21" fmla="*/ 12 h 57"/>
                <a:gd name="T22" fmla="*/ 46 w 58"/>
                <a:gd name="T23" fmla="*/ 26 h 57"/>
                <a:gd name="T24" fmla="*/ 46 w 58"/>
                <a:gd name="T25" fmla="*/ 31 h 57"/>
                <a:gd name="T26" fmla="*/ 41 w 58"/>
                <a:gd name="T27" fmla="*/ 31 h 57"/>
                <a:gd name="T28" fmla="*/ 33 w 58"/>
                <a:gd name="T29" fmla="*/ 23 h 57"/>
                <a:gd name="T30" fmla="*/ 33 w 58"/>
                <a:gd name="T31" fmla="*/ 43 h 57"/>
                <a:gd name="T32" fmla="*/ 29 w 58"/>
                <a:gd name="T33" fmla="*/ 47 h 57"/>
                <a:gd name="T34" fmla="*/ 25 w 58"/>
                <a:gd name="T35" fmla="*/ 43 h 57"/>
                <a:gd name="T36" fmla="*/ 25 w 58"/>
                <a:gd name="T37" fmla="*/ 23 h 57"/>
                <a:gd name="T38" fmla="*/ 17 w 58"/>
                <a:gd name="T39" fmla="*/ 31 h 57"/>
                <a:gd name="T40" fmla="*/ 12 w 58"/>
                <a:gd name="T41" fmla="*/ 31 h 57"/>
                <a:gd name="T42" fmla="*/ 11 w 58"/>
                <a:gd name="T43" fmla="*/ 29 h 57"/>
                <a:gd name="T44" fmla="*/ 12 w 58"/>
                <a:gd name="T45" fmla="*/ 26 h 57"/>
                <a:gd name="T46" fmla="*/ 27 w 58"/>
                <a:gd name="T47" fmla="*/ 12 h 57"/>
                <a:gd name="T48" fmla="*/ 32 w 58"/>
                <a:gd name="T4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8" h="57">
                  <a:moveTo>
                    <a:pt x="58" y="29"/>
                  </a:moveTo>
                  <a:cubicBezTo>
                    <a:pt x="58" y="45"/>
                    <a:pt x="45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lose/>
                  <a:moveTo>
                    <a:pt x="6" y="29"/>
                  </a:moveTo>
                  <a:cubicBezTo>
                    <a:pt x="6" y="42"/>
                    <a:pt x="16" y="52"/>
                    <a:pt x="29" y="52"/>
                  </a:cubicBezTo>
                  <a:cubicBezTo>
                    <a:pt x="42" y="52"/>
                    <a:pt x="52" y="42"/>
                    <a:pt x="52" y="29"/>
                  </a:cubicBezTo>
                  <a:cubicBezTo>
                    <a:pt x="52" y="16"/>
                    <a:pt x="42" y="6"/>
                    <a:pt x="29" y="6"/>
                  </a:cubicBezTo>
                  <a:cubicBezTo>
                    <a:pt x="16" y="6"/>
                    <a:pt x="6" y="16"/>
                    <a:pt x="6" y="29"/>
                  </a:cubicBezTo>
                  <a:close/>
                  <a:moveTo>
                    <a:pt x="32" y="12"/>
                  </a:moveTo>
                  <a:cubicBezTo>
                    <a:pt x="46" y="26"/>
                    <a:pt x="46" y="26"/>
                    <a:pt x="46" y="26"/>
                  </a:cubicBezTo>
                  <a:cubicBezTo>
                    <a:pt x="47" y="28"/>
                    <a:pt x="47" y="30"/>
                    <a:pt x="46" y="31"/>
                  </a:cubicBezTo>
                  <a:cubicBezTo>
                    <a:pt x="45" y="33"/>
                    <a:pt x="42" y="33"/>
                    <a:pt x="41" y="3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5"/>
                    <a:pt x="31" y="47"/>
                    <a:pt x="29" y="47"/>
                  </a:cubicBezTo>
                  <a:cubicBezTo>
                    <a:pt x="27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6" y="33"/>
                    <a:pt x="14" y="33"/>
                    <a:pt x="12" y="31"/>
                  </a:cubicBezTo>
                  <a:cubicBezTo>
                    <a:pt x="12" y="31"/>
                    <a:pt x="11" y="30"/>
                    <a:pt x="11" y="29"/>
                  </a:cubicBezTo>
                  <a:cubicBezTo>
                    <a:pt x="11" y="28"/>
                    <a:pt x="12" y="27"/>
                    <a:pt x="12" y="2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30" y="11"/>
                    <a:pt x="32" y="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29" name="Freeform 58"/>
            <p:cNvSpPr>
              <a:spLocks noEditPoints="1"/>
            </p:cNvSpPr>
            <p:nvPr/>
          </p:nvSpPr>
          <p:spPr bwMode="auto">
            <a:xfrm>
              <a:off x="11078555" y="3634995"/>
              <a:ext cx="110104" cy="110103"/>
            </a:xfrm>
            <a:custGeom>
              <a:avLst/>
              <a:gdLst>
                <a:gd name="T0" fmla="*/ 3 w 46"/>
                <a:gd name="T1" fmla="*/ 0 h 46"/>
                <a:gd name="T2" fmla="*/ 20 w 46"/>
                <a:gd name="T3" fmla="*/ 0 h 46"/>
                <a:gd name="T4" fmla="*/ 20 w 46"/>
                <a:gd name="T5" fmla="*/ 3 h 46"/>
                <a:gd name="T6" fmla="*/ 3 w 46"/>
                <a:gd name="T7" fmla="*/ 3 h 46"/>
                <a:gd name="T8" fmla="*/ 3 w 46"/>
                <a:gd name="T9" fmla="*/ 0 h 46"/>
                <a:gd name="T10" fmla="*/ 26 w 46"/>
                <a:gd name="T11" fmla="*/ 0 h 46"/>
                <a:gd name="T12" fmla="*/ 43 w 46"/>
                <a:gd name="T13" fmla="*/ 0 h 46"/>
                <a:gd name="T14" fmla="*/ 43 w 46"/>
                <a:gd name="T15" fmla="*/ 3 h 46"/>
                <a:gd name="T16" fmla="*/ 26 w 46"/>
                <a:gd name="T17" fmla="*/ 3 h 46"/>
                <a:gd name="T18" fmla="*/ 26 w 46"/>
                <a:gd name="T19" fmla="*/ 0 h 46"/>
                <a:gd name="T20" fmla="*/ 43 w 46"/>
                <a:gd name="T21" fmla="*/ 14 h 46"/>
                <a:gd name="T22" fmla="*/ 41 w 46"/>
                <a:gd name="T23" fmla="*/ 14 h 46"/>
                <a:gd name="T24" fmla="*/ 41 w 46"/>
                <a:gd name="T25" fmla="*/ 3 h 46"/>
                <a:gd name="T26" fmla="*/ 29 w 46"/>
                <a:gd name="T27" fmla="*/ 3 h 46"/>
                <a:gd name="T28" fmla="*/ 29 w 46"/>
                <a:gd name="T29" fmla="*/ 14 h 46"/>
                <a:gd name="T30" fmla="*/ 17 w 46"/>
                <a:gd name="T31" fmla="*/ 14 h 46"/>
                <a:gd name="T32" fmla="*/ 17 w 46"/>
                <a:gd name="T33" fmla="*/ 3 h 46"/>
                <a:gd name="T34" fmla="*/ 6 w 46"/>
                <a:gd name="T35" fmla="*/ 3 h 46"/>
                <a:gd name="T36" fmla="*/ 6 w 46"/>
                <a:gd name="T37" fmla="*/ 14 h 46"/>
                <a:gd name="T38" fmla="*/ 3 w 46"/>
                <a:gd name="T39" fmla="*/ 14 h 46"/>
                <a:gd name="T40" fmla="*/ 0 w 46"/>
                <a:gd name="T41" fmla="*/ 18 h 46"/>
                <a:gd name="T42" fmla="*/ 0 w 46"/>
                <a:gd name="T43" fmla="*/ 43 h 46"/>
                <a:gd name="T44" fmla="*/ 3 w 46"/>
                <a:gd name="T45" fmla="*/ 46 h 46"/>
                <a:gd name="T46" fmla="*/ 17 w 46"/>
                <a:gd name="T47" fmla="*/ 46 h 46"/>
                <a:gd name="T48" fmla="*/ 20 w 46"/>
                <a:gd name="T49" fmla="*/ 43 h 46"/>
                <a:gd name="T50" fmla="*/ 20 w 46"/>
                <a:gd name="T51" fmla="*/ 26 h 46"/>
                <a:gd name="T52" fmla="*/ 26 w 46"/>
                <a:gd name="T53" fmla="*/ 26 h 46"/>
                <a:gd name="T54" fmla="*/ 26 w 46"/>
                <a:gd name="T55" fmla="*/ 43 h 46"/>
                <a:gd name="T56" fmla="*/ 29 w 46"/>
                <a:gd name="T57" fmla="*/ 46 h 46"/>
                <a:gd name="T58" fmla="*/ 43 w 46"/>
                <a:gd name="T59" fmla="*/ 46 h 46"/>
                <a:gd name="T60" fmla="*/ 46 w 46"/>
                <a:gd name="T61" fmla="*/ 43 h 46"/>
                <a:gd name="T62" fmla="*/ 46 w 46"/>
                <a:gd name="T63" fmla="*/ 18 h 46"/>
                <a:gd name="T64" fmla="*/ 43 w 46"/>
                <a:gd name="T65" fmla="*/ 14 h 46"/>
                <a:gd name="T66" fmla="*/ 16 w 46"/>
                <a:gd name="T67" fmla="*/ 43 h 46"/>
                <a:gd name="T68" fmla="*/ 5 w 46"/>
                <a:gd name="T69" fmla="*/ 43 h 46"/>
                <a:gd name="T70" fmla="*/ 3 w 46"/>
                <a:gd name="T71" fmla="*/ 42 h 46"/>
                <a:gd name="T72" fmla="*/ 5 w 46"/>
                <a:gd name="T73" fmla="*/ 40 h 46"/>
                <a:gd name="T74" fmla="*/ 16 w 46"/>
                <a:gd name="T75" fmla="*/ 40 h 46"/>
                <a:gd name="T76" fmla="*/ 17 w 46"/>
                <a:gd name="T77" fmla="*/ 42 h 46"/>
                <a:gd name="T78" fmla="*/ 16 w 46"/>
                <a:gd name="T79" fmla="*/ 43 h 46"/>
                <a:gd name="T80" fmla="*/ 25 w 46"/>
                <a:gd name="T81" fmla="*/ 23 h 46"/>
                <a:gd name="T82" fmla="*/ 22 w 46"/>
                <a:gd name="T83" fmla="*/ 23 h 46"/>
                <a:gd name="T84" fmla="*/ 20 w 46"/>
                <a:gd name="T85" fmla="*/ 22 h 46"/>
                <a:gd name="T86" fmla="*/ 22 w 46"/>
                <a:gd name="T87" fmla="*/ 20 h 46"/>
                <a:gd name="T88" fmla="*/ 25 w 46"/>
                <a:gd name="T89" fmla="*/ 20 h 46"/>
                <a:gd name="T90" fmla="*/ 26 w 46"/>
                <a:gd name="T91" fmla="*/ 22 h 46"/>
                <a:gd name="T92" fmla="*/ 25 w 46"/>
                <a:gd name="T93" fmla="*/ 23 h 46"/>
                <a:gd name="T94" fmla="*/ 42 w 46"/>
                <a:gd name="T95" fmla="*/ 43 h 46"/>
                <a:gd name="T96" fmla="*/ 31 w 46"/>
                <a:gd name="T97" fmla="*/ 43 h 46"/>
                <a:gd name="T98" fmla="*/ 29 w 46"/>
                <a:gd name="T99" fmla="*/ 42 h 46"/>
                <a:gd name="T100" fmla="*/ 31 w 46"/>
                <a:gd name="T101" fmla="*/ 40 h 46"/>
                <a:gd name="T102" fmla="*/ 42 w 46"/>
                <a:gd name="T103" fmla="*/ 40 h 46"/>
                <a:gd name="T104" fmla="*/ 43 w 46"/>
                <a:gd name="T105" fmla="*/ 42 h 46"/>
                <a:gd name="T106" fmla="*/ 42 w 46"/>
                <a:gd name="T107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" h="46">
                  <a:moveTo>
                    <a:pt x="3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4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0" y="16"/>
                    <a:pt x="0" y="1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3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9" y="46"/>
                    <a:pt x="20" y="45"/>
                    <a:pt x="20" y="43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5"/>
                    <a:pt x="28" y="46"/>
                    <a:pt x="29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5" y="46"/>
                    <a:pt x="46" y="45"/>
                    <a:pt x="46" y="43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6"/>
                    <a:pt x="45" y="14"/>
                    <a:pt x="43" y="14"/>
                  </a:cubicBezTo>
                  <a:close/>
                  <a:moveTo>
                    <a:pt x="16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3" y="41"/>
                    <a:pt x="4" y="40"/>
                    <a:pt x="5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7" y="40"/>
                    <a:pt x="17" y="41"/>
                    <a:pt x="17" y="42"/>
                  </a:cubicBezTo>
                  <a:cubicBezTo>
                    <a:pt x="17" y="43"/>
                    <a:pt x="17" y="43"/>
                    <a:pt x="16" y="43"/>
                  </a:cubicBezTo>
                  <a:close/>
                  <a:moveTo>
                    <a:pt x="25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0" y="22"/>
                    <a:pt x="20" y="22"/>
                  </a:cubicBezTo>
                  <a:cubicBezTo>
                    <a:pt x="20" y="21"/>
                    <a:pt x="21" y="20"/>
                    <a:pt x="22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6" y="21"/>
                    <a:pt x="26" y="22"/>
                  </a:cubicBezTo>
                  <a:cubicBezTo>
                    <a:pt x="26" y="22"/>
                    <a:pt x="25" y="23"/>
                    <a:pt x="25" y="23"/>
                  </a:cubicBezTo>
                  <a:close/>
                  <a:moveTo>
                    <a:pt x="42" y="43"/>
                  </a:moveTo>
                  <a:cubicBezTo>
                    <a:pt x="31" y="43"/>
                    <a:pt x="31" y="43"/>
                    <a:pt x="31" y="43"/>
                  </a:cubicBezTo>
                  <a:cubicBezTo>
                    <a:pt x="30" y="43"/>
                    <a:pt x="29" y="43"/>
                    <a:pt x="29" y="42"/>
                  </a:cubicBezTo>
                  <a:cubicBezTo>
                    <a:pt x="29" y="41"/>
                    <a:pt x="30" y="40"/>
                    <a:pt x="31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3" y="40"/>
                    <a:pt x="43" y="41"/>
                    <a:pt x="43" y="42"/>
                  </a:cubicBezTo>
                  <a:cubicBezTo>
                    <a:pt x="43" y="43"/>
                    <a:pt x="43" y="43"/>
                    <a:pt x="42" y="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0" name="Freeform 59"/>
            <p:cNvSpPr>
              <a:spLocks/>
            </p:cNvSpPr>
            <p:nvPr/>
          </p:nvSpPr>
          <p:spPr bwMode="auto">
            <a:xfrm>
              <a:off x="10878900" y="3657015"/>
              <a:ext cx="177634" cy="179102"/>
            </a:xfrm>
            <a:custGeom>
              <a:avLst/>
              <a:gdLst>
                <a:gd name="T0" fmla="*/ 61 w 121"/>
                <a:gd name="T1" fmla="*/ 122 h 122"/>
                <a:gd name="T2" fmla="*/ 121 w 121"/>
                <a:gd name="T3" fmla="*/ 62 h 122"/>
                <a:gd name="T4" fmla="*/ 84 w 121"/>
                <a:gd name="T5" fmla="*/ 62 h 122"/>
                <a:gd name="T6" fmla="*/ 84 w 121"/>
                <a:gd name="T7" fmla="*/ 0 h 122"/>
                <a:gd name="T8" fmla="*/ 38 w 121"/>
                <a:gd name="T9" fmla="*/ 0 h 122"/>
                <a:gd name="T10" fmla="*/ 38 w 121"/>
                <a:gd name="T11" fmla="*/ 62 h 122"/>
                <a:gd name="T12" fmla="*/ 0 w 121"/>
                <a:gd name="T13" fmla="*/ 62 h 122"/>
                <a:gd name="T14" fmla="*/ 61 w 121"/>
                <a:gd name="T1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22">
                  <a:moveTo>
                    <a:pt x="61" y="122"/>
                  </a:moveTo>
                  <a:lnTo>
                    <a:pt x="121" y="62"/>
                  </a:lnTo>
                  <a:lnTo>
                    <a:pt x="84" y="62"/>
                  </a:lnTo>
                  <a:lnTo>
                    <a:pt x="84" y="0"/>
                  </a:lnTo>
                  <a:lnTo>
                    <a:pt x="38" y="0"/>
                  </a:lnTo>
                  <a:lnTo>
                    <a:pt x="38" y="62"/>
                  </a:lnTo>
                  <a:lnTo>
                    <a:pt x="0" y="62"/>
                  </a:lnTo>
                  <a:lnTo>
                    <a:pt x="61" y="12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1" name="Freeform 60"/>
            <p:cNvSpPr>
              <a:spLocks noEditPoints="1"/>
            </p:cNvSpPr>
            <p:nvPr/>
          </p:nvSpPr>
          <p:spPr bwMode="auto">
            <a:xfrm>
              <a:off x="11085894" y="3260644"/>
              <a:ext cx="148274" cy="148273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57 w 62"/>
                <a:gd name="T11" fmla="*/ 35 h 62"/>
                <a:gd name="T12" fmla="*/ 41 w 62"/>
                <a:gd name="T13" fmla="*/ 34 h 62"/>
                <a:gd name="T14" fmla="*/ 46 w 62"/>
                <a:gd name="T15" fmla="*/ 53 h 62"/>
                <a:gd name="T16" fmla="*/ 57 w 62"/>
                <a:gd name="T17" fmla="*/ 35 h 62"/>
                <a:gd name="T18" fmla="*/ 41 w 62"/>
                <a:gd name="T19" fmla="*/ 55 h 62"/>
                <a:gd name="T20" fmla="*/ 36 w 62"/>
                <a:gd name="T21" fmla="*/ 35 h 62"/>
                <a:gd name="T22" fmla="*/ 35 w 62"/>
                <a:gd name="T23" fmla="*/ 35 h 62"/>
                <a:gd name="T24" fmla="*/ 15 w 62"/>
                <a:gd name="T25" fmla="*/ 52 h 62"/>
                <a:gd name="T26" fmla="*/ 31 w 62"/>
                <a:gd name="T27" fmla="*/ 57 h 62"/>
                <a:gd name="T28" fmla="*/ 41 w 62"/>
                <a:gd name="T29" fmla="*/ 55 h 62"/>
                <a:gd name="T30" fmla="*/ 11 w 62"/>
                <a:gd name="T31" fmla="*/ 48 h 62"/>
                <a:gd name="T32" fmla="*/ 33 w 62"/>
                <a:gd name="T33" fmla="*/ 31 h 62"/>
                <a:gd name="T34" fmla="*/ 34 w 62"/>
                <a:gd name="T35" fmla="*/ 31 h 62"/>
                <a:gd name="T36" fmla="*/ 32 w 62"/>
                <a:gd name="T37" fmla="*/ 26 h 62"/>
                <a:gd name="T38" fmla="*/ 4 w 62"/>
                <a:gd name="T39" fmla="*/ 30 h 62"/>
                <a:gd name="T40" fmla="*/ 4 w 62"/>
                <a:gd name="T41" fmla="*/ 31 h 62"/>
                <a:gd name="T42" fmla="*/ 11 w 62"/>
                <a:gd name="T43" fmla="*/ 48 h 62"/>
                <a:gd name="T44" fmla="*/ 5 w 62"/>
                <a:gd name="T45" fmla="*/ 25 h 62"/>
                <a:gd name="T46" fmla="*/ 29 w 62"/>
                <a:gd name="T47" fmla="*/ 22 h 62"/>
                <a:gd name="T48" fmla="*/ 20 w 62"/>
                <a:gd name="T49" fmla="*/ 7 h 62"/>
                <a:gd name="T50" fmla="*/ 5 w 62"/>
                <a:gd name="T51" fmla="*/ 25 h 62"/>
                <a:gd name="T52" fmla="*/ 25 w 62"/>
                <a:gd name="T53" fmla="*/ 5 h 62"/>
                <a:gd name="T54" fmla="*/ 35 w 62"/>
                <a:gd name="T55" fmla="*/ 20 h 62"/>
                <a:gd name="T56" fmla="*/ 49 w 62"/>
                <a:gd name="T57" fmla="*/ 11 h 62"/>
                <a:gd name="T58" fmla="*/ 31 w 62"/>
                <a:gd name="T59" fmla="*/ 4 h 62"/>
                <a:gd name="T60" fmla="*/ 25 w 62"/>
                <a:gd name="T61" fmla="*/ 5 h 62"/>
                <a:gd name="T62" fmla="*/ 51 w 62"/>
                <a:gd name="T63" fmla="*/ 14 h 62"/>
                <a:gd name="T64" fmla="*/ 37 w 62"/>
                <a:gd name="T65" fmla="*/ 24 h 62"/>
                <a:gd name="T66" fmla="*/ 38 w 62"/>
                <a:gd name="T67" fmla="*/ 28 h 62"/>
                <a:gd name="T68" fmla="*/ 39 w 62"/>
                <a:gd name="T69" fmla="*/ 30 h 62"/>
                <a:gd name="T70" fmla="*/ 57 w 62"/>
                <a:gd name="T71" fmla="*/ 30 h 62"/>
                <a:gd name="T72" fmla="*/ 51 w 62"/>
                <a:gd name="T73" fmla="*/ 1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57" y="35"/>
                  </a:moveTo>
                  <a:cubicBezTo>
                    <a:pt x="56" y="35"/>
                    <a:pt x="49" y="32"/>
                    <a:pt x="41" y="34"/>
                  </a:cubicBezTo>
                  <a:cubicBezTo>
                    <a:pt x="44" y="43"/>
                    <a:pt x="45" y="51"/>
                    <a:pt x="46" y="53"/>
                  </a:cubicBezTo>
                  <a:cubicBezTo>
                    <a:pt x="52" y="49"/>
                    <a:pt x="56" y="42"/>
                    <a:pt x="57" y="35"/>
                  </a:cubicBezTo>
                  <a:close/>
                  <a:moveTo>
                    <a:pt x="41" y="55"/>
                  </a:moveTo>
                  <a:cubicBezTo>
                    <a:pt x="41" y="53"/>
                    <a:pt x="39" y="45"/>
                    <a:pt x="36" y="35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20" y="40"/>
                    <a:pt x="15" y="51"/>
                    <a:pt x="15" y="52"/>
                  </a:cubicBezTo>
                  <a:cubicBezTo>
                    <a:pt x="19" y="55"/>
                    <a:pt x="25" y="57"/>
                    <a:pt x="31" y="57"/>
                  </a:cubicBezTo>
                  <a:cubicBezTo>
                    <a:pt x="35" y="57"/>
                    <a:pt x="38" y="57"/>
                    <a:pt x="41" y="55"/>
                  </a:cubicBezTo>
                  <a:close/>
                  <a:moveTo>
                    <a:pt x="11" y="48"/>
                  </a:moveTo>
                  <a:cubicBezTo>
                    <a:pt x="12" y="47"/>
                    <a:pt x="19" y="35"/>
                    <a:pt x="33" y="31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3" y="29"/>
                    <a:pt x="32" y="28"/>
                    <a:pt x="32" y="26"/>
                  </a:cubicBezTo>
                  <a:cubicBezTo>
                    <a:pt x="18" y="30"/>
                    <a:pt x="6" y="30"/>
                    <a:pt x="4" y="30"/>
                  </a:cubicBezTo>
                  <a:cubicBezTo>
                    <a:pt x="4" y="30"/>
                    <a:pt x="4" y="30"/>
                    <a:pt x="4" y="31"/>
                  </a:cubicBezTo>
                  <a:cubicBezTo>
                    <a:pt x="4" y="38"/>
                    <a:pt x="7" y="44"/>
                    <a:pt x="11" y="48"/>
                  </a:cubicBezTo>
                  <a:close/>
                  <a:moveTo>
                    <a:pt x="5" y="25"/>
                  </a:moveTo>
                  <a:cubicBezTo>
                    <a:pt x="6" y="25"/>
                    <a:pt x="17" y="25"/>
                    <a:pt x="29" y="22"/>
                  </a:cubicBezTo>
                  <a:cubicBezTo>
                    <a:pt x="25" y="14"/>
                    <a:pt x="20" y="8"/>
                    <a:pt x="20" y="7"/>
                  </a:cubicBezTo>
                  <a:cubicBezTo>
                    <a:pt x="12" y="10"/>
                    <a:pt x="7" y="17"/>
                    <a:pt x="5" y="25"/>
                  </a:cubicBezTo>
                  <a:close/>
                  <a:moveTo>
                    <a:pt x="25" y="5"/>
                  </a:moveTo>
                  <a:cubicBezTo>
                    <a:pt x="25" y="6"/>
                    <a:pt x="30" y="12"/>
                    <a:pt x="35" y="20"/>
                  </a:cubicBezTo>
                  <a:cubicBezTo>
                    <a:pt x="44" y="17"/>
                    <a:pt x="48" y="12"/>
                    <a:pt x="49" y="11"/>
                  </a:cubicBezTo>
                  <a:cubicBezTo>
                    <a:pt x="44" y="7"/>
                    <a:pt x="38" y="4"/>
                    <a:pt x="31" y="4"/>
                  </a:cubicBezTo>
                  <a:cubicBezTo>
                    <a:pt x="29" y="4"/>
                    <a:pt x="27" y="4"/>
                    <a:pt x="25" y="5"/>
                  </a:cubicBezTo>
                  <a:close/>
                  <a:moveTo>
                    <a:pt x="51" y="14"/>
                  </a:moveTo>
                  <a:cubicBezTo>
                    <a:pt x="51" y="15"/>
                    <a:pt x="46" y="20"/>
                    <a:pt x="37" y="24"/>
                  </a:cubicBezTo>
                  <a:cubicBezTo>
                    <a:pt x="37" y="26"/>
                    <a:pt x="38" y="27"/>
                    <a:pt x="38" y="28"/>
                  </a:cubicBezTo>
                  <a:cubicBezTo>
                    <a:pt x="39" y="29"/>
                    <a:pt x="39" y="29"/>
                    <a:pt x="39" y="30"/>
                  </a:cubicBezTo>
                  <a:cubicBezTo>
                    <a:pt x="48" y="29"/>
                    <a:pt x="57" y="30"/>
                    <a:pt x="57" y="30"/>
                  </a:cubicBezTo>
                  <a:cubicBezTo>
                    <a:pt x="57" y="24"/>
                    <a:pt x="55" y="18"/>
                    <a:pt x="51" y="1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2" name="Freeform 61"/>
            <p:cNvSpPr>
              <a:spLocks noEditPoints="1"/>
            </p:cNvSpPr>
            <p:nvPr/>
          </p:nvSpPr>
          <p:spPr bwMode="auto">
            <a:xfrm>
              <a:off x="10937622" y="3483786"/>
              <a:ext cx="140933" cy="124784"/>
            </a:xfrm>
            <a:custGeom>
              <a:avLst/>
              <a:gdLst>
                <a:gd name="T0" fmla="*/ 48 w 59"/>
                <a:gd name="T1" fmla="*/ 0 h 52"/>
                <a:gd name="T2" fmla="*/ 11 w 59"/>
                <a:gd name="T3" fmla="*/ 0 h 52"/>
                <a:gd name="T4" fmla="*/ 0 w 59"/>
                <a:gd name="T5" fmla="*/ 12 h 52"/>
                <a:gd name="T6" fmla="*/ 0 w 59"/>
                <a:gd name="T7" fmla="*/ 50 h 52"/>
                <a:gd name="T8" fmla="*/ 2 w 59"/>
                <a:gd name="T9" fmla="*/ 52 h 52"/>
                <a:gd name="T10" fmla="*/ 57 w 59"/>
                <a:gd name="T11" fmla="*/ 52 h 52"/>
                <a:gd name="T12" fmla="*/ 59 w 59"/>
                <a:gd name="T13" fmla="*/ 50 h 52"/>
                <a:gd name="T14" fmla="*/ 59 w 59"/>
                <a:gd name="T15" fmla="*/ 12 h 52"/>
                <a:gd name="T16" fmla="*/ 48 w 59"/>
                <a:gd name="T17" fmla="*/ 0 h 52"/>
                <a:gd name="T18" fmla="*/ 37 w 59"/>
                <a:gd name="T19" fmla="*/ 34 h 52"/>
                <a:gd name="T20" fmla="*/ 37 w 59"/>
                <a:gd name="T21" fmla="*/ 45 h 52"/>
                <a:gd name="T22" fmla="*/ 22 w 59"/>
                <a:gd name="T23" fmla="*/ 45 h 52"/>
                <a:gd name="T24" fmla="*/ 22 w 59"/>
                <a:gd name="T25" fmla="*/ 34 h 52"/>
                <a:gd name="T26" fmla="*/ 11 w 59"/>
                <a:gd name="T27" fmla="*/ 34 h 52"/>
                <a:gd name="T28" fmla="*/ 29 w 59"/>
                <a:gd name="T29" fmla="*/ 19 h 52"/>
                <a:gd name="T30" fmla="*/ 48 w 59"/>
                <a:gd name="T31" fmla="*/ 34 h 52"/>
                <a:gd name="T32" fmla="*/ 37 w 59"/>
                <a:gd name="T33" fmla="*/ 34 h 52"/>
                <a:gd name="T34" fmla="*/ 9 w 59"/>
                <a:gd name="T35" fmla="*/ 8 h 52"/>
                <a:gd name="T36" fmla="*/ 12 w 59"/>
                <a:gd name="T37" fmla="*/ 4 h 52"/>
                <a:gd name="T38" fmla="*/ 46 w 59"/>
                <a:gd name="T39" fmla="*/ 4 h 52"/>
                <a:gd name="T40" fmla="*/ 50 w 59"/>
                <a:gd name="T41" fmla="*/ 8 h 52"/>
                <a:gd name="T42" fmla="*/ 9 w 59"/>
                <a:gd name="T43" fmla="*/ 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52">
                  <a:moveTo>
                    <a:pt x="48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2"/>
                    <a:pt x="1" y="52"/>
                    <a:pt x="2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8" y="52"/>
                    <a:pt x="59" y="52"/>
                    <a:pt x="59" y="50"/>
                  </a:cubicBezTo>
                  <a:cubicBezTo>
                    <a:pt x="59" y="12"/>
                    <a:pt x="59" y="12"/>
                    <a:pt x="59" y="12"/>
                  </a:cubicBezTo>
                  <a:lnTo>
                    <a:pt x="48" y="0"/>
                  </a:lnTo>
                  <a:close/>
                  <a:moveTo>
                    <a:pt x="37" y="34"/>
                  </a:moveTo>
                  <a:cubicBezTo>
                    <a:pt x="37" y="45"/>
                    <a:pt x="37" y="45"/>
                    <a:pt x="37" y="45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37" y="34"/>
                  </a:lnTo>
                  <a:close/>
                  <a:moveTo>
                    <a:pt x="9" y="8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50" y="8"/>
                    <a:pt x="50" y="8"/>
                    <a:pt x="50" y="8"/>
                  </a:cubicBezTo>
                  <a:lnTo>
                    <a:pt x="9" y="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3" name="Freeform 62"/>
            <p:cNvSpPr>
              <a:spLocks noEditPoints="1"/>
            </p:cNvSpPr>
            <p:nvPr/>
          </p:nvSpPr>
          <p:spPr bwMode="auto">
            <a:xfrm>
              <a:off x="10632266" y="3726014"/>
              <a:ext cx="227549" cy="199655"/>
            </a:xfrm>
            <a:custGeom>
              <a:avLst/>
              <a:gdLst>
                <a:gd name="T0" fmla="*/ 95 w 95"/>
                <a:gd name="T1" fmla="*/ 34 h 83"/>
                <a:gd name="T2" fmla="*/ 83 w 95"/>
                <a:gd name="T3" fmla="*/ 0 h 83"/>
                <a:gd name="T4" fmla="*/ 83 w 95"/>
                <a:gd name="T5" fmla="*/ 0 h 83"/>
                <a:gd name="T6" fmla="*/ 75 w 95"/>
                <a:gd name="T7" fmla="*/ 0 h 83"/>
                <a:gd name="T8" fmla="*/ 31 w 95"/>
                <a:gd name="T9" fmla="*/ 19 h 83"/>
                <a:gd name="T10" fmla="*/ 30 w 95"/>
                <a:gd name="T11" fmla="*/ 34 h 83"/>
                <a:gd name="T12" fmla="*/ 31 w 95"/>
                <a:gd name="T13" fmla="*/ 49 h 83"/>
                <a:gd name="T14" fmla="*/ 75 w 95"/>
                <a:gd name="T15" fmla="*/ 67 h 83"/>
                <a:gd name="T16" fmla="*/ 83 w 95"/>
                <a:gd name="T17" fmla="*/ 67 h 83"/>
                <a:gd name="T18" fmla="*/ 83 w 95"/>
                <a:gd name="T19" fmla="*/ 67 h 83"/>
                <a:gd name="T20" fmla="*/ 95 w 95"/>
                <a:gd name="T21" fmla="*/ 34 h 83"/>
                <a:gd name="T22" fmla="*/ 80 w 95"/>
                <a:gd name="T23" fmla="*/ 62 h 83"/>
                <a:gd name="T24" fmla="*/ 78 w 95"/>
                <a:gd name="T25" fmla="*/ 61 h 83"/>
                <a:gd name="T26" fmla="*/ 75 w 95"/>
                <a:gd name="T27" fmla="*/ 55 h 83"/>
                <a:gd name="T28" fmla="*/ 71 w 95"/>
                <a:gd name="T29" fmla="*/ 34 h 83"/>
                <a:gd name="T30" fmla="*/ 75 w 95"/>
                <a:gd name="T31" fmla="*/ 12 h 83"/>
                <a:gd name="T32" fmla="*/ 78 w 95"/>
                <a:gd name="T33" fmla="*/ 7 h 83"/>
                <a:gd name="T34" fmla="*/ 80 w 95"/>
                <a:gd name="T35" fmla="*/ 5 h 83"/>
                <a:gd name="T36" fmla="*/ 82 w 95"/>
                <a:gd name="T37" fmla="*/ 7 h 83"/>
                <a:gd name="T38" fmla="*/ 86 w 95"/>
                <a:gd name="T39" fmla="*/ 12 h 83"/>
                <a:gd name="T40" fmla="*/ 89 w 95"/>
                <a:gd name="T41" fmla="*/ 34 h 83"/>
                <a:gd name="T42" fmla="*/ 86 w 95"/>
                <a:gd name="T43" fmla="*/ 55 h 83"/>
                <a:gd name="T44" fmla="*/ 82 w 95"/>
                <a:gd name="T45" fmla="*/ 61 h 83"/>
                <a:gd name="T46" fmla="*/ 80 w 95"/>
                <a:gd name="T47" fmla="*/ 62 h 83"/>
                <a:gd name="T48" fmla="*/ 23 w 95"/>
                <a:gd name="T49" fmla="*/ 34 h 83"/>
                <a:gd name="T50" fmla="*/ 24 w 95"/>
                <a:gd name="T51" fmla="*/ 20 h 83"/>
                <a:gd name="T52" fmla="*/ 12 w 95"/>
                <a:gd name="T53" fmla="*/ 21 h 83"/>
                <a:gd name="T54" fmla="*/ 5 w 95"/>
                <a:gd name="T55" fmla="*/ 21 h 83"/>
                <a:gd name="T56" fmla="*/ 0 w 95"/>
                <a:gd name="T57" fmla="*/ 30 h 83"/>
                <a:gd name="T58" fmla="*/ 0 w 95"/>
                <a:gd name="T59" fmla="*/ 38 h 83"/>
                <a:gd name="T60" fmla="*/ 5 w 95"/>
                <a:gd name="T61" fmla="*/ 47 h 83"/>
                <a:gd name="T62" fmla="*/ 12 w 95"/>
                <a:gd name="T63" fmla="*/ 47 h 83"/>
                <a:gd name="T64" fmla="*/ 24 w 95"/>
                <a:gd name="T65" fmla="*/ 47 h 83"/>
                <a:gd name="T66" fmla="*/ 23 w 95"/>
                <a:gd name="T67" fmla="*/ 34 h 83"/>
                <a:gd name="T68" fmla="*/ 34 w 95"/>
                <a:gd name="T69" fmla="*/ 53 h 83"/>
                <a:gd name="T70" fmla="*/ 22 w 95"/>
                <a:gd name="T71" fmla="*/ 51 h 83"/>
                <a:gd name="T72" fmla="*/ 30 w 95"/>
                <a:gd name="T73" fmla="*/ 81 h 83"/>
                <a:gd name="T74" fmla="*/ 33 w 95"/>
                <a:gd name="T75" fmla="*/ 83 h 83"/>
                <a:gd name="T76" fmla="*/ 44 w 95"/>
                <a:gd name="T77" fmla="*/ 78 h 83"/>
                <a:gd name="T78" fmla="*/ 46 w 95"/>
                <a:gd name="T79" fmla="*/ 75 h 83"/>
                <a:gd name="T80" fmla="*/ 34 w 95"/>
                <a:gd name="T81" fmla="*/ 53 h 83"/>
                <a:gd name="T82" fmla="*/ 80 w 95"/>
                <a:gd name="T83" fmla="*/ 45 h 83"/>
                <a:gd name="T84" fmla="*/ 79 w 95"/>
                <a:gd name="T85" fmla="*/ 44 h 83"/>
                <a:gd name="T86" fmla="*/ 78 w 95"/>
                <a:gd name="T87" fmla="*/ 42 h 83"/>
                <a:gd name="T88" fmla="*/ 77 w 95"/>
                <a:gd name="T89" fmla="*/ 34 h 83"/>
                <a:gd name="T90" fmla="*/ 78 w 95"/>
                <a:gd name="T91" fmla="*/ 25 h 83"/>
                <a:gd name="T92" fmla="*/ 79 w 95"/>
                <a:gd name="T93" fmla="*/ 23 h 83"/>
                <a:gd name="T94" fmla="*/ 80 w 95"/>
                <a:gd name="T95" fmla="*/ 23 h 83"/>
                <a:gd name="T96" fmla="*/ 81 w 95"/>
                <a:gd name="T97" fmla="*/ 23 h 83"/>
                <a:gd name="T98" fmla="*/ 82 w 95"/>
                <a:gd name="T99" fmla="*/ 25 h 83"/>
                <a:gd name="T100" fmla="*/ 84 w 95"/>
                <a:gd name="T101" fmla="*/ 34 h 83"/>
                <a:gd name="T102" fmla="*/ 82 w 95"/>
                <a:gd name="T103" fmla="*/ 42 h 83"/>
                <a:gd name="T104" fmla="*/ 81 w 95"/>
                <a:gd name="T105" fmla="*/ 44 h 83"/>
                <a:gd name="T106" fmla="*/ 80 w 95"/>
                <a:gd name="T107" fmla="*/ 4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" h="83">
                  <a:moveTo>
                    <a:pt x="95" y="34"/>
                  </a:moveTo>
                  <a:cubicBezTo>
                    <a:pt x="95" y="15"/>
                    <a:pt x="89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57" y="13"/>
                    <a:pt x="31" y="19"/>
                  </a:cubicBezTo>
                  <a:cubicBezTo>
                    <a:pt x="30" y="23"/>
                    <a:pt x="30" y="28"/>
                    <a:pt x="30" y="34"/>
                  </a:cubicBezTo>
                  <a:cubicBezTo>
                    <a:pt x="30" y="39"/>
                    <a:pt x="30" y="44"/>
                    <a:pt x="31" y="49"/>
                  </a:cubicBezTo>
                  <a:cubicBezTo>
                    <a:pt x="57" y="54"/>
                    <a:pt x="75" y="67"/>
                    <a:pt x="7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9" y="67"/>
                    <a:pt x="95" y="52"/>
                    <a:pt x="95" y="34"/>
                  </a:cubicBezTo>
                  <a:close/>
                  <a:moveTo>
                    <a:pt x="80" y="62"/>
                  </a:moveTo>
                  <a:cubicBezTo>
                    <a:pt x="79" y="62"/>
                    <a:pt x="78" y="61"/>
                    <a:pt x="78" y="61"/>
                  </a:cubicBezTo>
                  <a:cubicBezTo>
                    <a:pt x="77" y="60"/>
                    <a:pt x="76" y="58"/>
                    <a:pt x="75" y="55"/>
                  </a:cubicBezTo>
                  <a:cubicBezTo>
                    <a:pt x="72" y="49"/>
                    <a:pt x="71" y="42"/>
                    <a:pt x="71" y="34"/>
                  </a:cubicBezTo>
                  <a:cubicBezTo>
                    <a:pt x="71" y="26"/>
                    <a:pt x="72" y="18"/>
                    <a:pt x="75" y="12"/>
                  </a:cubicBezTo>
                  <a:cubicBezTo>
                    <a:pt x="76" y="10"/>
                    <a:pt x="77" y="8"/>
                    <a:pt x="78" y="7"/>
                  </a:cubicBezTo>
                  <a:cubicBezTo>
                    <a:pt x="78" y="6"/>
                    <a:pt x="79" y="5"/>
                    <a:pt x="80" y="5"/>
                  </a:cubicBezTo>
                  <a:cubicBezTo>
                    <a:pt x="81" y="5"/>
                    <a:pt x="82" y="6"/>
                    <a:pt x="82" y="7"/>
                  </a:cubicBezTo>
                  <a:cubicBezTo>
                    <a:pt x="84" y="8"/>
                    <a:pt x="85" y="10"/>
                    <a:pt x="86" y="12"/>
                  </a:cubicBezTo>
                  <a:cubicBezTo>
                    <a:pt x="88" y="18"/>
                    <a:pt x="89" y="26"/>
                    <a:pt x="89" y="34"/>
                  </a:cubicBezTo>
                  <a:cubicBezTo>
                    <a:pt x="89" y="42"/>
                    <a:pt x="88" y="49"/>
                    <a:pt x="86" y="55"/>
                  </a:cubicBezTo>
                  <a:cubicBezTo>
                    <a:pt x="85" y="58"/>
                    <a:pt x="84" y="60"/>
                    <a:pt x="82" y="61"/>
                  </a:cubicBezTo>
                  <a:cubicBezTo>
                    <a:pt x="82" y="61"/>
                    <a:pt x="81" y="62"/>
                    <a:pt x="80" y="62"/>
                  </a:cubicBezTo>
                  <a:close/>
                  <a:moveTo>
                    <a:pt x="23" y="34"/>
                  </a:moveTo>
                  <a:cubicBezTo>
                    <a:pt x="23" y="29"/>
                    <a:pt x="24" y="24"/>
                    <a:pt x="24" y="20"/>
                  </a:cubicBezTo>
                  <a:cubicBezTo>
                    <a:pt x="20" y="21"/>
                    <a:pt x="16" y="21"/>
                    <a:pt x="12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12" y="47"/>
                  </a:cubicBezTo>
                  <a:cubicBezTo>
                    <a:pt x="16" y="47"/>
                    <a:pt x="20" y="47"/>
                    <a:pt x="24" y="47"/>
                  </a:cubicBezTo>
                  <a:cubicBezTo>
                    <a:pt x="24" y="43"/>
                    <a:pt x="23" y="39"/>
                    <a:pt x="23" y="34"/>
                  </a:cubicBezTo>
                  <a:close/>
                  <a:moveTo>
                    <a:pt x="34" y="53"/>
                  </a:moveTo>
                  <a:cubicBezTo>
                    <a:pt x="22" y="51"/>
                    <a:pt x="22" y="51"/>
                    <a:pt x="22" y="5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82"/>
                    <a:pt x="32" y="83"/>
                    <a:pt x="33" y="83"/>
                  </a:cubicBezTo>
                  <a:cubicBezTo>
                    <a:pt x="44" y="78"/>
                    <a:pt x="44" y="78"/>
                    <a:pt x="44" y="78"/>
                  </a:cubicBezTo>
                  <a:cubicBezTo>
                    <a:pt x="46" y="78"/>
                    <a:pt x="46" y="76"/>
                    <a:pt x="46" y="75"/>
                  </a:cubicBezTo>
                  <a:lnTo>
                    <a:pt x="34" y="53"/>
                  </a:lnTo>
                  <a:close/>
                  <a:moveTo>
                    <a:pt x="80" y="45"/>
                  </a:moveTo>
                  <a:cubicBezTo>
                    <a:pt x="80" y="45"/>
                    <a:pt x="79" y="44"/>
                    <a:pt x="79" y="44"/>
                  </a:cubicBezTo>
                  <a:cubicBezTo>
                    <a:pt x="79" y="44"/>
                    <a:pt x="78" y="43"/>
                    <a:pt x="78" y="42"/>
                  </a:cubicBezTo>
                  <a:cubicBezTo>
                    <a:pt x="77" y="40"/>
                    <a:pt x="77" y="37"/>
                    <a:pt x="77" y="34"/>
                  </a:cubicBezTo>
                  <a:cubicBezTo>
                    <a:pt x="77" y="31"/>
                    <a:pt x="77" y="28"/>
                    <a:pt x="78" y="25"/>
                  </a:cubicBezTo>
                  <a:cubicBezTo>
                    <a:pt x="78" y="25"/>
                    <a:pt x="79" y="24"/>
                    <a:pt x="79" y="23"/>
                  </a:cubicBezTo>
                  <a:cubicBezTo>
                    <a:pt x="79" y="23"/>
                    <a:pt x="80" y="23"/>
                    <a:pt x="80" y="23"/>
                  </a:cubicBezTo>
                  <a:cubicBezTo>
                    <a:pt x="80" y="23"/>
                    <a:pt x="81" y="23"/>
                    <a:pt x="81" y="23"/>
                  </a:cubicBezTo>
                  <a:cubicBezTo>
                    <a:pt x="81" y="24"/>
                    <a:pt x="82" y="25"/>
                    <a:pt x="82" y="25"/>
                  </a:cubicBezTo>
                  <a:cubicBezTo>
                    <a:pt x="83" y="28"/>
                    <a:pt x="84" y="31"/>
                    <a:pt x="84" y="34"/>
                  </a:cubicBezTo>
                  <a:cubicBezTo>
                    <a:pt x="84" y="37"/>
                    <a:pt x="83" y="40"/>
                    <a:pt x="82" y="42"/>
                  </a:cubicBezTo>
                  <a:cubicBezTo>
                    <a:pt x="82" y="43"/>
                    <a:pt x="81" y="44"/>
                    <a:pt x="81" y="44"/>
                  </a:cubicBezTo>
                  <a:cubicBezTo>
                    <a:pt x="81" y="44"/>
                    <a:pt x="80" y="45"/>
                    <a:pt x="80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11025705" y="3416255"/>
              <a:ext cx="120380" cy="48445"/>
            </a:xfrm>
            <a:custGeom>
              <a:avLst/>
              <a:gdLst>
                <a:gd name="T0" fmla="*/ 50 w 50"/>
                <a:gd name="T1" fmla="*/ 10 h 20"/>
                <a:gd name="T2" fmla="*/ 50 w 50"/>
                <a:gd name="T3" fmla="*/ 10 h 20"/>
                <a:gd name="T4" fmla="*/ 40 w 50"/>
                <a:gd name="T5" fmla="*/ 0 h 20"/>
                <a:gd name="T6" fmla="*/ 28 w 50"/>
                <a:gd name="T7" fmla="*/ 0 h 20"/>
                <a:gd name="T8" fmla="*/ 18 w 50"/>
                <a:gd name="T9" fmla="*/ 10 h 20"/>
                <a:gd name="T10" fmla="*/ 18 w 50"/>
                <a:gd name="T11" fmla="*/ 10 h 20"/>
                <a:gd name="T12" fmla="*/ 18 w 50"/>
                <a:gd name="T13" fmla="*/ 11 h 20"/>
                <a:gd name="T14" fmla="*/ 23 w 50"/>
                <a:gd name="T15" fmla="*/ 11 h 20"/>
                <a:gd name="T16" fmla="*/ 23 w 50"/>
                <a:gd name="T17" fmla="*/ 10 h 20"/>
                <a:gd name="T18" fmla="*/ 23 w 50"/>
                <a:gd name="T19" fmla="*/ 10 h 20"/>
                <a:gd name="T20" fmla="*/ 28 w 50"/>
                <a:gd name="T21" fmla="*/ 5 h 20"/>
                <a:gd name="T22" fmla="*/ 40 w 50"/>
                <a:gd name="T23" fmla="*/ 5 h 20"/>
                <a:gd name="T24" fmla="*/ 45 w 50"/>
                <a:gd name="T25" fmla="*/ 10 h 20"/>
                <a:gd name="T26" fmla="*/ 45 w 50"/>
                <a:gd name="T27" fmla="*/ 10 h 20"/>
                <a:gd name="T28" fmla="*/ 40 w 50"/>
                <a:gd name="T29" fmla="*/ 15 h 20"/>
                <a:gd name="T30" fmla="*/ 35 w 50"/>
                <a:gd name="T31" fmla="*/ 15 h 20"/>
                <a:gd name="T32" fmla="*/ 32 w 50"/>
                <a:gd name="T33" fmla="*/ 20 h 20"/>
                <a:gd name="T34" fmla="*/ 40 w 50"/>
                <a:gd name="T35" fmla="*/ 20 h 20"/>
                <a:gd name="T36" fmla="*/ 50 w 50"/>
                <a:gd name="T37" fmla="*/ 10 h 20"/>
                <a:gd name="T38" fmla="*/ 32 w 50"/>
                <a:gd name="T39" fmla="*/ 10 h 20"/>
                <a:gd name="T40" fmla="*/ 32 w 50"/>
                <a:gd name="T41" fmla="*/ 9 h 20"/>
                <a:gd name="T42" fmla="*/ 27 w 50"/>
                <a:gd name="T43" fmla="*/ 9 h 20"/>
                <a:gd name="T44" fmla="*/ 28 w 50"/>
                <a:gd name="T45" fmla="*/ 10 h 20"/>
                <a:gd name="T46" fmla="*/ 28 w 50"/>
                <a:gd name="T47" fmla="*/ 10 h 20"/>
                <a:gd name="T48" fmla="*/ 22 w 50"/>
                <a:gd name="T49" fmla="*/ 15 h 20"/>
                <a:gd name="T50" fmla="*/ 10 w 50"/>
                <a:gd name="T51" fmla="*/ 15 h 20"/>
                <a:gd name="T52" fmla="*/ 5 w 50"/>
                <a:gd name="T53" fmla="*/ 10 h 20"/>
                <a:gd name="T54" fmla="*/ 5 w 50"/>
                <a:gd name="T55" fmla="*/ 10 h 20"/>
                <a:gd name="T56" fmla="*/ 10 w 50"/>
                <a:gd name="T57" fmla="*/ 5 h 20"/>
                <a:gd name="T58" fmla="*/ 16 w 50"/>
                <a:gd name="T59" fmla="*/ 5 h 20"/>
                <a:gd name="T60" fmla="*/ 19 w 50"/>
                <a:gd name="T61" fmla="*/ 0 h 20"/>
                <a:gd name="T62" fmla="*/ 10 w 50"/>
                <a:gd name="T63" fmla="*/ 0 h 20"/>
                <a:gd name="T64" fmla="*/ 0 w 50"/>
                <a:gd name="T65" fmla="*/ 10 h 20"/>
                <a:gd name="T66" fmla="*/ 0 w 50"/>
                <a:gd name="T67" fmla="*/ 10 h 20"/>
                <a:gd name="T68" fmla="*/ 10 w 50"/>
                <a:gd name="T69" fmla="*/ 20 h 20"/>
                <a:gd name="T70" fmla="*/ 22 w 50"/>
                <a:gd name="T71" fmla="*/ 20 h 20"/>
                <a:gd name="T72" fmla="*/ 32 w 50"/>
                <a:gd name="T7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" h="20">
                  <a:moveTo>
                    <a:pt x="50" y="10"/>
                  </a:moveTo>
                  <a:cubicBezTo>
                    <a:pt x="50" y="10"/>
                    <a:pt x="50" y="10"/>
                    <a:pt x="50" y="10"/>
                  </a:cubicBezTo>
                  <a:cubicBezTo>
                    <a:pt x="50" y="5"/>
                    <a:pt x="46" y="0"/>
                    <a:pt x="4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3" y="0"/>
                    <a:pt x="18" y="5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7"/>
                    <a:pt x="25" y="5"/>
                    <a:pt x="28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3" y="5"/>
                    <a:pt x="45" y="7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5" y="13"/>
                    <a:pt x="43" y="15"/>
                    <a:pt x="40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4" y="17"/>
                    <a:pt x="33" y="18"/>
                    <a:pt x="32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6" y="20"/>
                    <a:pt x="50" y="15"/>
                    <a:pt x="50" y="10"/>
                  </a:cubicBezTo>
                  <a:close/>
                  <a:moveTo>
                    <a:pt x="32" y="10"/>
                  </a:moveTo>
                  <a:cubicBezTo>
                    <a:pt x="32" y="9"/>
                    <a:pt x="32" y="9"/>
                    <a:pt x="32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3"/>
                    <a:pt x="25" y="15"/>
                    <a:pt x="22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5" y="13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7"/>
                    <a:pt x="7" y="5"/>
                    <a:pt x="1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3"/>
                    <a:pt x="17" y="1"/>
                    <a:pt x="1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8" y="20"/>
                    <a:pt x="32" y="15"/>
                    <a:pt x="32" y="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11138745" y="2900971"/>
              <a:ext cx="129189" cy="126252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7 h 53"/>
                <a:gd name="T4" fmla="*/ 27 w 54"/>
                <a:gd name="T5" fmla="*/ 53 h 53"/>
                <a:gd name="T6" fmla="*/ 54 w 54"/>
                <a:gd name="T7" fmla="*/ 27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7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7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9 w 54"/>
                <a:gd name="T39" fmla="*/ 40 h 53"/>
                <a:gd name="T40" fmla="*/ 25 w 54"/>
                <a:gd name="T41" fmla="*/ 40 h 53"/>
                <a:gd name="T42" fmla="*/ 24 w 54"/>
                <a:gd name="T43" fmla="*/ 38 h 53"/>
                <a:gd name="T44" fmla="*/ 24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7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8" y="20"/>
                    <a:pt x="10" y="16"/>
                    <a:pt x="13" y="12"/>
                  </a:cubicBezTo>
                  <a:cubicBezTo>
                    <a:pt x="17" y="9"/>
                    <a:pt x="22" y="7"/>
                    <a:pt x="27" y="7"/>
                  </a:cubicBezTo>
                  <a:cubicBezTo>
                    <a:pt x="32" y="7"/>
                    <a:pt x="37" y="9"/>
                    <a:pt x="41" y="12"/>
                  </a:cubicBezTo>
                  <a:cubicBezTo>
                    <a:pt x="44" y="16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7"/>
                    <a:pt x="27" y="47"/>
                  </a:cubicBezTo>
                  <a:cubicBezTo>
                    <a:pt x="23" y="47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30" y="40"/>
                    <a:pt x="29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5" y="40"/>
                    <a:pt x="24" y="39"/>
                    <a:pt x="24" y="38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11121127" y="3041904"/>
              <a:ext cx="113040" cy="91019"/>
            </a:xfrm>
            <a:custGeom>
              <a:avLst/>
              <a:gdLst>
                <a:gd name="T0" fmla="*/ 30 w 77"/>
                <a:gd name="T1" fmla="*/ 62 h 62"/>
                <a:gd name="T2" fmla="*/ 0 w 77"/>
                <a:gd name="T3" fmla="*/ 31 h 62"/>
                <a:gd name="T4" fmla="*/ 15 w 77"/>
                <a:gd name="T5" fmla="*/ 17 h 62"/>
                <a:gd name="T6" fmla="*/ 30 w 77"/>
                <a:gd name="T7" fmla="*/ 33 h 62"/>
                <a:gd name="T8" fmla="*/ 62 w 77"/>
                <a:gd name="T9" fmla="*/ 0 h 62"/>
                <a:gd name="T10" fmla="*/ 77 w 77"/>
                <a:gd name="T11" fmla="*/ 15 h 62"/>
                <a:gd name="T12" fmla="*/ 30 w 77"/>
                <a:gd name="T13" fmla="*/ 62 h 62"/>
                <a:gd name="T14" fmla="*/ 9 w 77"/>
                <a:gd name="T15" fmla="*/ 31 h 62"/>
                <a:gd name="T16" fmla="*/ 30 w 77"/>
                <a:gd name="T17" fmla="*/ 54 h 62"/>
                <a:gd name="T18" fmla="*/ 69 w 77"/>
                <a:gd name="T19" fmla="*/ 15 h 62"/>
                <a:gd name="T20" fmla="*/ 62 w 77"/>
                <a:gd name="T21" fmla="*/ 8 h 62"/>
                <a:gd name="T22" fmla="*/ 30 w 77"/>
                <a:gd name="T23" fmla="*/ 41 h 62"/>
                <a:gd name="T24" fmla="*/ 15 w 77"/>
                <a:gd name="T25" fmla="*/ 25 h 62"/>
                <a:gd name="T26" fmla="*/ 9 w 77"/>
                <a:gd name="T27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62">
                  <a:moveTo>
                    <a:pt x="30" y="62"/>
                  </a:moveTo>
                  <a:lnTo>
                    <a:pt x="0" y="31"/>
                  </a:lnTo>
                  <a:lnTo>
                    <a:pt x="15" y="17"/>
                  </a:lnTo>
                  <a:lnTo>
                    <a:pt x="30" y="33"/>
                  </a:lnTo>
                  <a:lnTo>
                    <a:pt x="62" y="0"/>
                  </a:lnTo>
                  <a:lnTo>
                    <a:pt x="77" y="15"/>
                  </a:lnTo>
                  <a:lnTo>
                    <a:pt x="30" y="62"/>
                  </a:lnTo>
                  <a:close/>
                  <a:moveTo>
                    <a:pt x="9" y="31"/>
                  </a:moveTo>
                  <a:lnTo>
                    <a:pt x="30" y="54"/>
                  </a:lnTo>
                  <a:lnTo>
                    <a:pt x="69" y="15"/>
                  </a:lnTo>
                  <a:lnTo>
                    <a:pt x="62" y="8"/>
                  </a:lnTo>
                  <a:lnTo>
                    <a:pt x="30" y="41"/>
                  </a:lnTo>
                  <a:lnTo>
                    <a:pt x="15" y="25"/>
                  </a:lnTo>
                  <a:lnTo>
                    <a:pt x="9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10930280" y="3219538"/>
              <a:ext cx="133593" cy="177634"/>
            </a:xfrm>
            <a:custGeom>
              <a:avLst/>
              <a:gdLst>
                <a:gd name="T0" fmla="*/ 53 w 56"/>
                <a:gd name="T1" fmla="*/ 9 h 74"/>
                <a:gd name="T2" fmla="*/ 49 w 56"/>
                <a:gd name="T3" fmla="*/ 9 h 74"/>
                <a:gd name="T4" fmla="*/ 49 w 56"/>
                <a:gd name="T5" fmla="*/ 14 h 74"/>
                <a:gd name="T6" fmla="*/ 51 w 56"/>
                <a:gd name="T7" fmla="*/ 14 h 74"/>
                <a:gd name="T8" fmla="*/ 51 w 56"/>
                <a:gd name="T9" fmla="*/ 51 h 74"/>
                <a:gd name="T10" fmla="*/ 32 w 56"/>
                <a:gd name="T11" fmla="*/ 51 h 74"/>
                <a:gd name="T12" fmla="*/ 32 w 56"/>
                <a:gd name="T13" fmla="*/ 70 h 74"/>
                <a:gd name="T14" fmla="*/ 5 w 56"/>
                <a:gd name="T15" fmla="*/ 70 h 74"/>
                <a:gd name="T16" fmla="*/ 5 w 56"/>
                <a:gd name="T17" fmla="*/ 14 h 74"/>
                <a:gd name="T18" fmla="*/ 7 w 56"/>
                <a:gd name="T19" fmla="*/ 14 h 74"/>
                <a:gd name="T20" fmla="*/ 7 w 56"/>
                <a:gd name="T21" fmla="*/ 9 h 74"/>
                <a:gd name="T22" fmla="*/ 2 w 56"/>
                <a:gd name="T23" fmla="*/ 9 h 74"/>
                <a:gd name="T24" fmla="*/ 0 w 56"/>
                <a:gd name="T25" fmla="*/ 12 h 74"/>
                <a:gd name="T26" fmla="*/ 0 w 56"/>
                <a:gd name="T27" fmla="*/ 72 h 74"/>
                <a:gd name="T28" fmla="*/ 2 w 56"/>
                <a:gd name="T29" fmla="*/ 74 h 74"/>
                <a:gd name="T30" fmla="*/ 39 w 56"/>
                <a:gd name="T31" fmla="*/ 74 h 74"/>
                <a:gd name="T32" fmla="*/ 56 w 56"/>
                <a:gd name="T33" fmla="*/ 58 h 74"/>
                <a:gd name="T34" fmla="*/ 56 w 56"/>
                <a:gd name="T35" fmla="*/ 12 h 74"/>
                <a:gd name="T36" fmla="*/ 53 w 56"/>
                <a:gd name="T37" fmla="*/ 9 h 74"/>
                <a:gd name="T38" fmla="*/ 37 w 56"/>
                <a:gd name="T39" fmla="*/ 70 h 74"/>
                <a:gd name="T40" fmla="*/ 37 w 56"/>
                <a:gd name="T41" fmla="*/ 56 h 74"/>
                <a:gd name="T42" fmla="*/ 51 w 56"/>
                <a:gd name="T43" fmla="*/ 56 h 74"/>
                <a:gd name="T44" fmla="*/ 37 w 56"/>
                <a:gd name="T45" fmla="*/ 70 h 74"/>
                <a:gd name="T46" fmla="*/ 46 w 56"/>
                <a:gd name="T47" fmla="*/ 9 h 74"/>
                <a:gd name="T48" fmla="*/ 37 w 56"/>
                <a:gd name="T49" fmla="*/ 9 h 74"/>
                <a:gd name="T50" fmla="*/ 37 w 56"/>
                <a:gd name="T51" fmla="*/ 5 h 74"/>
                <a:gd name="T52" fmla="*/ 32 w 56"/>
                <a:gd name="T53" fmla="*/ 0 h 74"/>
                <a:gd name="T54" fmla="*/ 23 w 56"/>
                <a:gd name="T55" fmla="*/ 0 h 74"/>
                <a:gd name="T56" fmla="*/ 19 w 56"/>
                <a:gd name="T57" fmla="*/ 5 h 74"/>
                <a:gd name="T58" fmla="*/ 19 w 56"/>
                <a:gd name="T59" fmla="*/ 9 h 74"/>
                <a:gd name="T60" fmla="*/ 9 w 56"/>
                <a:gd name="T61" fmla="*/ 9 h 74"/>
                <a:gd name="T62" fmla="*/ 9 w 56"/>
                <a:gd name="T63" fmla="*/ 19 h 74"/>
                <a:gd name="T64" fmla="*/ 46 w 56"/>
                <a:gd name="T65" fmla="*/ 19 h 74"/>
                <a:gd name="T66" fmla="*/ 46 w 56"/>
                <a:gd name="T67" fmla="*/ 9 h 74"/>
                <a:gd name="T68" fmla="*/ 32 w 56"/>
                <a:gd name="T69" fmla="*/ 9 h 74"/>
                <a:gd name="T70" fmla="*/ 23 w 56"/>
                <a:gd name="T71" fmla="*/ 9 h 74"/>
                <a:gd name="T72" fmla="*/ 23 w 56"/>
                <a:gd name="T73" fmla="*/ 5 h 74"/>
                <a:gd name="T74" fmla="*/ 23 w 56"/>
                <a:gd name="T75" fmla="*/ 5 h 74"/>
                <a:gd name="T76" fmla="*/ 32 w 56"/>
                <a:gd name="T77" fmla="*/ 5 h 74"/>
                <a:gd name="T78" fmla="*/ 32 w 56"/>
                <a:gd name="T79" fmla="*/ 5 h 74"/>
                <a:gd name="T80" fmla="*/ 32 w 56"/>
                <a:gd name="T81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" h="74">
                  <a:moveTo>
                    <a:pt x="53" y="9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70"/>
                    <a:pt x="32" y="70"/>
                    <a:pt x="32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3"/>
                    <a:pt x="1" y="74"/>
                    <a:pt x="2" y="74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56" y="10"/>
                    <a:pt x="55" y="9"/>
                    <a:pt x="53" y="9"/>
                  </a:cubicBezTo>
                  <a:close/>
                  <a:moveTo>
                    <a:pt x="37" y="70"/>
                  </a:moveTo>
                  <a:cubicBezTo>
                    <a:pt x="37" y="56"/>
                    <a:pt x="37" y="56"/>
                    <a:pt x="37" y="56"/>
                  </a:cubicBezTo>
                  <a:cubicBezTo>
                    <a:pt x="51" y="56"/>
                    <a:pt x="51" y="56"/>
                    <a:pt x="51" y="56"/>
                  </a:cubicBezTo>
                  <a:lnTo>
                    <a:pt x="37" y="70"/>
                  </a:lnTo>
                  <a:close/>
                  <a:moveTo>
                    <a:pt x="46" y="9"/>
                  </a:moveTo>
                  <a:cubicBezTo>
                    <a:pt x="37" y="9"/>
                    <a:pt x="37" y="9"/>
                    <a:pt x="37" y="9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2"/>
                    <a:pt x="35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1" y="0"/>
                    <a:pt x="19" y="2"/>
                    <a:pt x="19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46" y="19"/>
                    <a:pt x="46" y="19"/>
                    <a:pt x="46" y="19"/>
                  </a:cubicBezTo>
                  <a:lnTo>
                    <a:pt x="46" y="9"/>
                  </a:lnTo>
                  <a:close/>
                  <a:moveTo>
                    <a:pt x="32" y="9"/>
                  </a:moveTo>
                  <a:cubicBezTo>
                    <a:pt x="23" y="9"/>
                    <a:pt x="23" y="9"/>
                    <a:pt x="23" y="9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lnTo>
                    <a:pt x="32" y="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10439952" y="3430937"/>
              <a:ext cx="456564" cy="256909"/>
            </a:xfrm>
            <a:custGeom>
              <a:avLst/>
              <a:gdLst>
                <a:gd name="T0" fmla="*/ 190 w 190"/>
                <a:gd name="T1" fmla="*/ 74 h 107"/>
                <a:gd name="T2" fmla="*/ 166 w 190"/>
                <a:gd name="T3" fmla="*/ 43 h 107"/>
                <a:gd name="T4" fmla="*/ 122 w 190"/>
                <a:gd name="T5" fmla="*/ 0 h 107"/>
                <a:gd name="T6" fmla="*/ 87 w 190"/>
                <a:gd name="T7" fmla="*/ 17 h 107"/>
                <a:gd name="T8" fmla="*/ 67 w 190"/>
                <a:gd name="T9" fmla="*/ 7 h 107"/>
                <a:gd name="T10" fmla="*/ 42 w 190"/>
                <a:gd name="T11" fmla="*/ 32 h 107"/>
                <a:gd name="T12" fmla="*/ 43 w 190"/>
                <a:gd name="T13" fmla="*/ 35 h 107"/>
                <a:gd name="T14" fmla="*/ 36 w 190"/>
                <a:gd name="T15" fmla="*/ 35 h 107"/>
                <a:gd name="T16" fmla="*/ 0 w 190"/>
                <a:gd name="T17" fmla="*/ 71 h 107"/>
                <a:gd name="T18" fmla="*/ 36 w 190"/>
                <a:gd name="T19" fmla="*/ 107 h 107"/>
                <a:gd name="T20" fmla="*/ 158 w 190"/>
                <a:gd name="T21" fmla="*/ 107 h 107"/>
                <a:gd name="T22" fmla="*/ 158 w 190"/>
                <a:gd name="T23" fmla="*/ 107 h 107"/>
                <a:gd name="T24" fmla="*/ 190 w 190"/>
                <a:gd name="T25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07">
                  <a:moveTo>
                    <a:pt x="190" y="74"/>
                  </a:moveTo>
                  <a:cubicBezTo>
                    <a:pt x="190" y="59"/>
                    <a:pt x="180" y="46"/>
                    <a:pt x="166" y="43"/>
                  </a:cubicBezTo>
                  <a:cubicBezTo>
                    <a:pt x="165" y="19"/>
                    <a:pt x="146" y="0"/>
                    <a:pt x="122" y="0"/>
                  </a:cubicBezTo>
                  <a:cubicBezTo>
                    <a:pt x="107" y="0"/>
                    <a:pt x="95" y="6"/>
                    <a:pt x="87" y="17"/>
                  </a:cubicBezTo>
                  <a:cubicBezTo>
                    <a:pt x="82" y="11"/>
                    <a:pt x="75" y="7"/>
                    <a:pt x="67" y="7"/>
                  </a:cubicBezTo>
                  <a:cubicBezTo>
                    <a:pt x="54" y="7"/>
                    <a:pt x="42" y="18"/>
                    <a:pt x="42" y="32"/>
                  </a:cubicBezTo>
                  <a:cubicBezTo>
                    <a:pt x="42" y="33"/>
                    <a:pt x="43" y="34"/>
                    <a:pt x="43" y="35"/>
                  </a:cubicBezTo>
                  <a:cubicBezTo>
                    <a:pt x="41" y="35"/>
                    <a:pt x="38" y="35"/>
                    <a:pt x="36" y="35"/>
                  </a:cubicBezTo>
                  <a:cubicBezTo>
                    <a:pt x="16" y="35"/>
                    <a:pt x="0" y="51"/>
                    <a:pt x="0" y="71"/>
                  </a:cubicBezTo>
                  <a:cubicBezTo>
                    <a:pt x="0" y="91"/>
                    <a:pt x="16" y="107"/>
                    <a:pt x="36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58" y="107"/>
                    <a:pt x="158" y="107"/>
                    <a:pt x="158" y="107"/>
                  </a:cubicBezTo>
                  <a:cubicBezTo>
                    <a:pt x="176" y="107"/>
                    <a:pt x="190" y="92"/>
                    <a:pt x="190" y="74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10924408" y="2758571"/>
              <a:ext cx="218740" cy="237823"/>
            </a:xfrm>
            <a:custGeom>
              <a:avLst/>
              <a:gdLst>
                <a:gd name="T0" fmla="*/ 61 w 91"/>
                <a:gd name="T1" fmla="*/ 27 h 99"/>
                <a:gd name="T2" fmla="*/ 51 w 91"/>
                <a:gd name="T3" fmla="*/ 38 h 99"/>
                <a:gd name="T4" fmla="*/ 46 w 91"/>
                <a:gd name="T5" fmla="*/ 46 h 99"/>
                <a:gd name="T6" fmla="*/ 48 w 91"/>
                <a:gd name="T7" fmla="*/ 29 h 99"/>
                <a:gd name="T8" fmla="*/ 48 w 91"/>
                <a:gd name="T9" fmla="*/ 14 h 99"/>
                <a:gd name="T10" fmla="*/ 23 w 91"/>
                <a:gd name="T11" fmla="*/ 4 h 99"/>
                <a:gd name="T12" fmla="*/ 13 w 91"/>
                <a:gd name="T13" fmla="*/ 29 h 99"/>
                <a:gd name="T14" fmla="*/ 24 w 91"/>
                <a:gd name="T15" fmla="*/ 40 h 99"/>
                <a:gd name="T16" fmla="*/ 38 w 91"/>
                <a:gd name="T17" fmla="*/ 50 h 99"/>
                <a:gd name="T18" fmla="*/ 29 w 91"/>
                <a:gd name="T19" fmla="*/ 48 h 99"/>
                <a:gd name="T20" fmla="*/ 14 w 91"/>
                <a:gd name="T21" fmla="*/ 48 h 99"/>
                <a:gd name="T22" fmla="*/ 4 w 91"/>
                <a:gd name="T23" fmla="*/ 74 h 99"/>
                <a:gd name="T24" fmla="*/ 30 w 91"/>
                <a:gd name="T25" fmla="*/ 84 h 99"/>
                <a:gd name="T26" fmla="*/ 40 w 91"/>
                <a:gd name="T27" fmla="*/ 73 h 99"/>
                <a:gd name="T28" fmla="*/ 45 w 91"/>
                <a:gd name="T29" fmla="*/ 65 h 99"/>
                <a:gd name="T30" fmla="*/ 43 w 91"/>
                <a:gd name="T31" fmla="*/ 96 h 99"/>
                <a:gd name="T32" fmla="*/ 45 w 91"/>
                <a:gd name="T33" fmla="*/ 99 h 99"/>
                <a:gd name="T34" fmla="*/ 61 w 91"/>
                <a:gd name="T35" fmla="*/ 92 h 99"/>
                <a:gd name="T36" fmla="*/ 78 w 91"/>
                <a:gd name="T37" fmla="*/ 84 h 99"/>
                <a:gd name="T38" fmla="*/ 76 w 91"/>
                <a:gd name="T39" fmla="*/ 81 h 99"/>
                <a:gd name="T40" fmla="*/ 53 w 91"/>
                <a:gd name="T41" fmla="*/ 61 h 99"/>
                <a:gd name="T42" fmla="*/ 61 w 91"/>
                <a:gd name="T43" fmla="*/ 63 h 99"/>
                <a:gd name="T44" fmla="*/ 77 w 91"/>
                <a:gd name="T45" fmla="*/ 63 h 99"/>
                <a:gd name="T46" fmla="*/ 87 w 91"/>
                <a:gd name="T47" fmla="*/ 37 h 99"/>
                <a:gd name="T48" fmla="*/ 61 w 91"/>
                <a:gd name="T49" fmla="*/ 2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1" h="99">
                  <a:moveTo>
                    <a:pt x="61" y="27"/>
                  </a:moveTo>
                  <a:cubicBezTo>
                    <a:pt x="56" y="29"/>
                    <a:pt x="52" y="33"/>
                    <a:pt x="51" y="38"/>
                  </a:cubicBezTo>
                  <a:cubicBezTo>
                    <a:pt x="50" y="40"/>
                    <a:pt x="48" y="43"/>
                    <a:pt x="46" y="46"/>
                  </a:cubicBezTo>
                  <a:cubicBezTo>
                    <a:pt x="46" y="41"/>
                    <a:pt x="47" y="33"/>
                    <a:pt x="48" y="29"/>
                  </a:cubicBezTo>
                  <a:cubicBezTo>
                    <a:pt x="50" y="25"/>
                    <a:pt x="50" y="19"/>
                    <a:pt x="48" y="14"/>
                  </a:cubicBezTo>
                  <a:cubicBezTo>
                    <a:pt x="44" y="4"/>
                    <a:pt x="32" y="0"/>
                    <a:pt x="23" y="4"/>
                  </a:cubicBezTo>
                  <a:cubicBezTo>
                    <a:pt x="13" y="8"/>
                    <a:pt x="9" y="20"/>
                    <a:pt x="13" y="29"/>
                  </a:cubicBezTo>
                  <a:cubicBezTo>
                    <a:pt x="15" y="35"/>
                    <a:pt x="19" y="38"/>
                    <a:pt x="24" y="40"/>
                  </a:cubicBezTo>
                  <a:cubicBezTo>
                    <a:pt x="28" y="41"/>
                    <a:pt x="34" y="46"/>
                    <a:pt x="38" y="50"/>
                  </a:cubicBezTo>
                  <a:cubicBezTo>
                    <a:pt x="34" y="49"/>
                    <a:pt x="31" y="49"/>
                    <a:pt x="29" y="48"/>
                  </a:cubicBezTo>
                  <a:cubicBezTo>
                    <a:pt x="24" y="46"/>
                    <a:pt x="19" y="46"/>
                    <a:pt x="14" y="48"/>
                  </a:cubicBezTo>
                  <a:cubicBezTo>
                    <a:pt x="4" y="52"/>
                    <a:pt x="0" y="64"/>
                    <a:pt x="4" y="74"/>
                  </a:cubicBezTo>
                  <a:cubicBezTo>
                    <a:pt x="8" y="84"/>
                    <a:pt x="20" y="88"/>
                    <a:pt x="30" y="84"/>
                  </a:cubicBezTo>
                  <a:cubicBezTo>
                    <a:pt x="35" y="82"/>
                    <a:pt x="38" y="77"/>
                    <a:pt x="40" y="73"/>
                  </a:cubicBezTo>
                  <a:cubicBezTo>
                    <a:pt x="41" y="70"/>
                    <a:pt x="42" y="67"/>
                    <a:pt x="45" y="65"/>
                  </a:cubicBezTo>
                  <a:cubicBezTo>
                    <a:pt x="50" y="77"/>
                    <a:pt x="48" y="89"/>
                    <a:pt x="43" y="96"/>
                  </a:cubicBezTo>
                  <a:cubicBezTo>
                    <a:pt x="45" y="99"/>
                    <a:pt x="45" y="99"/>
                    <a:pt x="45" y="99"/>
                  </a:cubicBezTo>
                  <a:cubicBezTo>
                    <a:pt x="61" y="92"/>
                    <a:pt x="61" y="92"/>
                    <a:pt x="61" y="92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8" y="80"/>
                    <a:pt x="58" y="74"/>
                    <a:pt x="53" y="61"/>
                  </a:cubicBezTo>
                  <a:cubicBezTo>
                    <a:pt x="56" y="61"/>
                    <a:pt x="59" y="62"/>
                    <a:pt x="61" y="63"/>
                  </a:cubicBezTo>
                  <a:cubicBezTo>
                    <a:pt x="66" y="65"/>
                    <a:pt x="72" y="65"/>
                    <a:pt x="77" y="63"/>
                  </a:cubicBezTo>
                  <a:cubicBezTo>
                    <a:pt x="87" y="59"/>
                    <a:pt x="91" y="47"/>
                    <a:pt x="87" y="37"/>
                  </a:cubicBezTo>
                  <a:cubicBezTo>
                    <a:pt x="82" y="27"/>
                    <a:pt x="71" y="23"/>
                    <a:pt x="61" y="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0" name="Freeform 39"/>
            <p:cNvSpPr>
              <a:spLocks noEditPoints="1"/>
            </p:cNvSpPr>
            <p:nvPr/>
          </p:nvSpPr>
          <p:spPr bwMode="auto">
            <a:xfrm>
              <a:off x="10795219" y="3329641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8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5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7" y="34"/>
                    <a:pt x="13" y="29"/>
                    <a:pt x="13" y="24"/>
                  </a:cubicBezTo>
                  <a:cubicBezTo>
                    <a:pt x="13" y="19"/>
                    <a:pt x="17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0889176" y="3025755"/>
              <a:ext cx="167357" cy="170294"/>
            </a:xfrm>
            <a:custGeom>
              <a:avLst/>
              <a:gdLst>
                <a:gd name="T0" fmla="*/ 53 w 70"/>
                <a:gd name="T1" fmla="*/ 45 h 71"/>
                <a:gd name="T2" fmla="*/ 41 w 70"/>
                <a:gd name="T3" fmla="*/ 32 h 71"/>
                <a:gd name="T4" fmla="*/ 70 w 70"/>
                <a:gd name="T5" fmla="*/ 10 h 71"/>
                <a:gd name="T6" fmla="*/ 62 w 70"/>
                <a:gd name="T7" fmla="*/ 1 h 71"/>
                <a:gd name="T8" fmla="*/ 25 w 70"/>
                <a:gd name="T9" fmla="*/ 16 h 71"/>
                <a:gd name="T10" fmla="*/ 13 w 70"/>
                <a:gd name="T11" fmla="*/ 5 h 71"/>
                <a:gd name="T12" fmla="*/ 2 w 70"/>
                <a:gd name="T13" fmla="*/ 3 h 71"/>
                <a:gd name="T14" fmla="*/ 4 w 70"/>
                <a:gd name="T15" fmla="*/ 13 h 71"/>
                <a:gd name="T16" fmla="*/ 16 w 70"/>
                <a:gd name="T17" fmla="*/ 25 h 71"/>
                <a:gd name="T18" fmla="*/ 1 w 70"/>
                <a:gd name="T19" fmla="*/ 62 h 71"/>
                <a:gd name="T20" fmla="*/ 10 w 70"/>
                <a:gd name="T21" fmla="*/ 71 h 71"/>
                <a:gd name="T22" fmla="*/ 32 w 70"/>
                <a:gd name="T23" fmla="*/ 41 h 71"/>
                <a:gd name="T24" fmla="*/ 44 w 70"/>
                <a:gd name="T25" fmla="*/ 53 h 71"/>
                <a:gd name="T26" fmla="*/ 44 w 70"/>
                <a:gd name="T27" fmla="*/ 71 h 71"/>
                <a:gd name="T28" fmla="*/ 53 w 70"/>
                <a:gd name="T29" fmla="*/ 71 h 71"/>
                <a:gd name="T30" fmla="*/ 57 w 70"/>
                <a:gd name="T31" fmla="*/ 58 h 71"/>
                <a:gd name="T32" fmla="*/ 70 w 70"/>
                <a:gd name="T33" fmla="*/ 53 h 71"/>
                <a:gd name="T34" fmla="*/ 70 w 70"/>
                <a:gd name="T35" fmla="*/ 45 h 71"/>
                <a:gd name="T36" fmla="*/ 53 w 70"/>
                <a:gd name="T37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0" h="71">
                  <a:moveTo>
                    <a:pt x="53" y="45"/>
                  </a:moveTo>
                  <a:cubicBezTo>
                    <a:pt x="41" y="32"/>
                    <a:pt x="41" y="32"/>
                    <a:pt x="41" y="32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0" y="1"/>
                    <a:pt x="5" y="0"/>
                    <a:pt x="2" y="3"/>
                  </a:cubicBezTo>
                  <a:cubicBezTo>
                    <a:pt x="0" y="5"/>
                    <a:pt x="1" y="10"/>
                    <a:pt x="4" y="13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" y="62"/>
                    <a:pt x="1" y="62"/>
                    <a:pt x="1" y="62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7" y="58"/>
                    <a:pt x="57" y="58"/>
                    <a:pt x="57" y="58"/>
                  </a:cubicBezTo>
                  <a:cubicBezTo>
                    <a:pt x="70" y="53"/>
                    <a:pt x="70" y="53"/>
                    <a:pt x="70" y="53"/>
                  </a:cubicBezTo>
                  <a:cubicBezTo>
                    <a:pt x="70" y="45"/>
                    <a:pt x="70" y="45"/>
                    <a:pt x="70" y="45"/>
                  </a:cubicBezTo>
                  <a:cubicBezTo>
                    <a:pt x="53" y="45"/>
                    <a:pt x="53" y="45"/>
                    <a:pt x="53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11094702" y="3135858"/>
              <a:ext cx="58722" cy="107167"/>
            </a:xfrm>
            <a:custGeom>
              <a:avLst/>
              <a:gdLst>
                <a:gd name="T0" fmla="*/ 16 w 24"/>
                <a:gd name="T1" fmla="*/ 44 h 45"/>
                <a:gd name="T2" fmla="*/ 16 w 24"/>
                <a:gd name="T3" fmla="*/ 44 h 45"/>
                <a:gd name="T4" fmla="*/ 23 w 24"/>
                <a:gd name="T5" fmla="*/ 34 h 45"/>
                <a:gd name="T6" fmla="*/ 21 w 24"/>
                <a:gd name="T7" fmla="*/ 23 h 45"/>
                <a:gd name="T8" fmla="*/ 11 w 24"/>
                <a:gd name="T9" fmla="*/ 16 h 45"/>
                <a:gd name="T10" fmla="*/ 11 w 24"/>
                <a:gd name="T11" fmla="*/ 16 h 45"/>
                <a:gd name="T12" fmla="*/ 10 w 24"/>
                <a:gd name="T13" fmla="*/ 17 h 45"/>
                <a:gd name="T14" fmla="*/ 11 w 24"/>
                <a:gd name="T15" fmla="*/ 20 h 45"/>
                <a:gd name="T16" fmla="*/ 12 w 24"/>
                <a:gd name="T17" fmla="*/ 20 h 45"/>
                <a:gd name="T18" fmla="*/ 12 w 24"/>
                <a:gd name="T19" fmla="*/ 20 h 45"/>
                <a:gd name="T20" fmla="*/ 17 w 24"/>
                <a:gd name="T21" fmla="*/ 24 h 45"/>
                <a:gd name="T22" fmla="*/ 19 w 24"/>
                <a:gd name="T23" fmla="*/ 35 h 45"/>
                <a:gd name="T24" fmla="*/ 16 w 24"/>
                <a:gd name="T25" fmla="*/ 40 h 45"/>
                <a:gd name="T26" fmla="*/ 16 w 24"/>
                <a:gd name="T27" fmla="*/ 40 h 45"/>
                <a:gd name="T28" fmla="*/ 10 w 24"/>
                <a:gd name="T29" fmla="*/ 36 h 45"/>
                <a:gd name="T30" fmla="*/ 9 w 24"/>
                <a:gd name="T31" fmla="*/ 31 h 45"/>
                <a:gd name="T32" fmla="*/ 5 w 24"/>
                <a:gd name="T33" fmla="*/ 30 h 45"/>
                <a:gd name="T34" fmla="*/ 6 w 24"/>
                <a:gd name="T35" fmla="*/ 37 h 45"/>
                <a:gd name="T36" fmla="*/ 16 w 24"/>
                <a:gd name="T37" fmla="*/ 44 h 45"/>
                <a:gd name="T38" fmla="*/ 13 w 24"/>
                <a:gd name="T39" fmla="*/ 28 h 45"/>
                <a:gd name="T40" fmla="*/ 15 w 24"/>
                <a:gd name="T41" fmla="*/ 28 h 45"/>
                <a:gd name="T42" fmla="*/ 14 w 24"/>
                <a:gd name="T43" fmla="*/ 24 h 45"/>
                <a:gd name="T44" fmla="*/ 13 w 24"/>
                <a:gd name="T45" fmla="*/ 24 h 45"/>
                <a:gd name="T46" fmla="*/ 12 w 24"/>
                <a:gd name="T47" fmla="*/ 24 h 45"/>
                <a:gd name="T48" fmla="*/ 7 w 24"/>
                <a:gd name="T49" fmla="*/ 21 h 45"/>
                <a:gd name="T50" fmla="*/ 5 w 24"/>
                <a:gd name="T51" fmla="*/ 10 h 45"/>
                <a:gd name="T52" fmla="*/ 9 w 24"/>
                <a:gd name="T53" fmla="*/ 4 h 45"/>
                <a:gd name="T54" fmla="*/ 9 w 24"/>
                <a:gd name="T55" fmla="*/ 4 h 45"/>
                <a:gd name="T56" fmla="*/ 14 w 24"/>
                <a:gd name="T57" fmla="*/ 8 h 45"/>
                <a:gd name="T58" fmla="*/ 15 w 24"/>
                <a:gd name="T59" fmla="*/ 13 h 45"/>
                <a:gd name="T60" fmla="*/ 20 w 24"/>
                <a:gd name="T61" fmla="*/ 15 h 45"/>
                <a:gd name="T62" fmla="*/ 18 w 24"/>
                <a:gd name="T63" fmla="*/ 7 h 45"/>
                <a:gd name="T64" fmla="*/ 8 w 24"/>
                <a:gd name="T65" fmla="*/ 0 h 45"/>
                <a:gd name="T66" fmla="*/ 8 w 24"/>
                <a:gd name="T67" fmla="*/ 1 h 45"/>
                <a:gd name="T68" fmla="*/ 1 w 24"/>
                <a:gd name="T69" fmla="*/ 11 h 45"/>
                <a:gd name="T70" fmla="*/ 3 w 24"/>
                <a:gd name="T71" fmla="*/ 21 h 45"/>
                <a:gd name="T72" fmla="*/ 13 w 24"/>
                <a:gd name="T73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45">
                  <a:moveTo>
                    <a:pt x="16" y="44"/>
                  </a:moveTo>
                  <a:cubicBezTo>
                    <a:pt x="16" y="44"/>
                    <a:pt x="16" y="44"/>
                    <a:pt x="16" y="44"/>
                  </a:cubicBezTo>
                  <a:cubicBezTo>
                    <a:pt x="21" y="43"/>
                    <a:pt x="24" y="38"/>
                    <a:pt x="23" y="34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0" y="18"/>
                    <a:pt x="16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0" y="16"/>
                    <a:pt x="10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4" y="20"/>
                    <a:pt x="17" y="21"/>
                    <a:pt x="17" y="24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0" y="37"/>
                    <a:pt x="18" y="39"/>
                    <a:pt x="16" y="40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3" y="41"/>
                    <a:pt x="11" y="39"/>
                    <a:pt x="10" y="36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31"/>
                    <a:pt x="6" y="30"/>
                    <a:pt x="5" y="30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42"/>
                    <a:pt x="12" y="45"/>
                    <a:pt x="16" y="44"/>
                  </a:cubicBezTo>
                  <a:close/>
                  <a:moveTo>
                    <a:pt x="13" y="28"/>
                  </a:moveTo>
                  <a:cubicBezTo>
                    <a:pt x="14" y="28"/>
                    <a:pt x="14" y="28"/>
                    <a:pt x="15" y="2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0" y="25"/>
                    <a:pt x="8" y="23"/>
                    <a:pt x="7" y="2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7"/>
                    <a:pt x="6" y="5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1" y="4"/>
                    <a:pt x="14" y="6"/>
                    <a:pt x="14" y="8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7" y="13"/>
                    <a:pt x="18" y="14"/>
                    <a:pt x="20" y="15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3" y="1"/>
                    <a:pt x="0" y="6"/>
                    <a:pt x="1" y="1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4" y="26"/>
                    <a:pt x="9" y="29"/>
                    <a:pt x="13" y="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0639607" y="3106499"/>
              <a:ext cx="220207" cy="221675"/>
            </a:xfrm>
            <a:custGeom>
              <a:avLst/>
              <a:gdLst>
                <a:gd name="T0" fmla="*/ 29 w 92"/>
                <a:gd name="T1" fmla="*/ 18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8 h 92"/>
                <a:gd name="T8" fmla="*/ 92 w 92"/>
                <a:gd name="T9" fmla="*/ 67 h 92"/>
                <a:gd name="T10" fmla="*/ 72 w 92"/>
                <a:gd name="T11" fmla="*/ 81 h 92"/>
                <a:gd name="T12" fmla="*/ 52 w 92"/>
                <a:gd name="T13" fmla="*/ 67 h 92"/>
                <a:gd name="T14" fmla="*/ 72 w 92"/>
                <a:gd name="T15" fmla="*/ 52 h 92"/>
                <a:gd name="T16" fmla="*/ 80 w 92"/>
                <a:gd name="T17" fmla="*/ 54 h 92"/>
                <a:gd name="T18" fmla="*/ 80 w 92"/>
                <a:gd name="T19" fmla="*/ 24 h 92"/>
                <a:gd name="T20" fmla="*/ 40 w 92"/>
                <a:gd name="T21" fmla="*/ 35 h 92"/>
                <a:gd name="T22" fmla="*/ 40 w 92"/>
                <a:gd name="T23" fmla="*/ 78 h 92"/>
                <a:gd name="T24" fmla="*/ 20 w 92"/>
                <a:gd name="T25" fmla="*/ 92 h 92"/>
                <a:gd name="T26" fmla="*/ 0 w 92"/>
                <a:gd name="T27" fmla="*/ 78 h 92"/>
                <a:gd name="T28" fmla="*/ 20 w 92"/>
                <a:gd name="T29" fmla="*/ 64 h 92"/>
                <a:gd name="T30" fmla="*/ 29 w 92"/>
                <a:gd name="T31" fmla="*/ 65 h 92"/>
                <a:gd name="T32" fmla="*/ 29 w 92"/>
                <a:gd name="T33" fmla="*/ 35 h 92"/>
                <a:gd name="T34" fmla="*/ 29 w 92"/>
                <a:gd name="T35" fmla="*/ 1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8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4"/>
                    <a:pt x="83" y="81"/>
                    <a:pt x="72" y="81"/>
                  </a:cubicBezTo>
                  <a:cubicBezTo>
                    <a:pt x="61" y="81"/>
                    <a:pt x="52" y="74"/>
                    <a:pt x="52" y="67"/>
                  </a:cubicBezTo>
                  <a:cubicBezTo>
                    <a:pt x="52" y="59"/>
                    <a:pt x="61" y="52"/>
                    <a:pt x="72" y="52"/>
                  </a:cubicBezTo>
                  <a:cubicBezTo>
                    <a:pt x="75" y="52"/>
                    <a:pt x="78" y="53"/>
                    <a:pt x="80" y="5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31" y="92"/>
                    <a:pt x="20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4"/>
                    <a:pt x="20" y="64"/>
                  </a:cubicBezTo>
                  <a:cubicBezTo>
                    <a:pt x="23" y="64"/>
                    <a:pt x="26" y="64"/>
                    <a:pt x="29" y="65"/>
                  </a:cubicBezTo>
                  <a:cubicBezTo>
                    <a:pt x="29" y="35"/>
                    <a:pt x="29" y="35"/>
                    <a:pt x="29" y="35"/>
                  </a:cubicBezTo>
                  <a:lnTo>
                    <a:pt x="29" y="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0817241" y="2622042"/>
              <a:ext cx="155614" cy="218739"/>
            </a:xfrm>
            <a:custGeom>
              <a:avLst/>
              <a:gdLst>
                <a:gd name="T0" fmla="*/ 38 w 65"/>
                <a:gd name="T1" fmla="*/ 46 h 91"/>
                <a:gd name="T2" fmla="*/ 46 w 65"/>
                <a:gd name="T3" fmla="*/ 26 h 91"/>
                <a:gd name="T4" fmla="*/ 52 w 65"/>
                <a:gd name="T5" fmla="*/ 33 h 91"/>
                <a:gd name="T6" fmla="*/ 47 w 65"/>
                <a:gd name="T7" fmla="*/ 46 h 91"/>
                <a:gd name="T8" fmla="*/ 52 w 65"/>
                <a:gd name="T9" fmla="*/ 59 h 91"/>
                <a:gd name="T10" fmla="*/ 45 w 65"/>
                <a:gd name="T11" fmla="*/ 65 h 91"/>
                <a:gd name="T12" fmla="*/ 38 w 65"/>
                <a:gd name="T13" fmla="*/ 46 h 91"/>
                <a:gd name="T14" fmla="*/ 32 w 65"/>
                <a:gd name="T15" fmla="*/ 78 h 91"/>
                <a:gd name="T16" fmla="*/ 19 w 65"/>
                <a:gd name="T17" fmla="*/ 46 h 91"/>
                <a:gd name="T18" fmla="*/ 33 w 65"/>
                <a:gd name="T19" fmla="*/ 13 h 91"/>
                <a:gd name="T20" fmla="*/ 39 w 65"/>
                <a:gd name="T21" fmla="*/ 20 h 91"/>
                <a:gd name="T22" fmla="*/ 39 w 65"/>
                <a:gd name="T23" fmla="*/ 20 h 91"/>
                <a:gd name="T24" fmla="*/ 28 w 65"/>
                <a:gd name="T25" fmla="*/ 46 h 91"/>
                <a:gd name="T26" fmla="*/ 39 w 65"/>
                <a:gd name="T27" fmla="*/ 72 h 91"/>
                <a:gd name="T28" fmla="*/ 32 w 65"/>
                <a:gd name="T29" fmla="*/ 78 h 91"/>
                <a:gd name="T30" fmla="*/ 6 w 65"/>
                <a:gd name="T31" fmla="*/ 20 h 91"/>
                <a:gd name="T32" fmla="*/ 20 w 65"/>
                <a:gd name="T33" fmla="*/ 0 h 91"/>
                <a:gd name="T34" fmla="*/ 20 w 65"/>
                <a:gd name="T35" fmla="*/ 0 h 91"/>
                <a:gd name="T36" fmla="*/ 27 w 65"/>
                <a:gd name="T37" fmla="*/ 6 h 91"/>
                <a:gd name="T38" fmla="*/ 10 w 65"/>
                <a:gd name="T39" fmla="*/ 45 h 91"/>
                <a:gd name="T40" fmla="*/ 26 w 65"/>
                <a:gd name="T41" fmla="*/ 85 h 91"/>
                <a:gd name="T42" fmla="*/ 19 w 65"/>
                <a:gd name="T43" fmla="*/ 91 h 91"/>
                <a:gd name="T44" fmla="*/ 5 w 65"/>
                <a:gd name="T45" fmla="*/ 70 h 91"/>
                <a:gd name="T46" fmla="*/ 1 w 65"/>
                <a:gd name="T47" fmla="*/ 45 h 91"/>
                <a:gd name="T48" fmla="*/ 6 w 65"/>
                <a:gd name="T49" fmla="*/ 20 h 91"/>
                <a:gd name="T50" fmla="*/ 61 w 65"/>
                <a:gd name="T51" fmla="*/ 51 h 91"/>
                <a:gd name="T52" fmla="*/ 65 w 65"/>
                <a:gd name="T53" fmla="*/ 46 h 91"/>
                <a:gd name="T54" fmla="*/ 61 w 65"/>
                <a:gd name="T55" fmla="*/ 41 h 91"/>
                <a:gd name="T56" fmla="*/ 56 w 65"/>
                <a:gd name="T57" fmla="*/ 46 h 91"/>
                <a:gd name="T58" fmla="*/ 61 w 65"/>
                <a:gd name="T59" fmla="*/ 5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91">
                  <a:moveTo>
                    <a:pt x="38" y="46"/>
                  </a:moveTo>
                  <a:cubicBezTo>
                    <a:pt x="38" y="38"/>
                    <a:pt x="41" y="31"/>
                    <a:pt x="46" y="26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49" y="36"/>
                    <a:pt x="47" y="41"/>
                    <a:pt x="47" y="46"/>
                  </a:cubicBezTo>
                  <a:cubicBezTo>
                    <a:pt x="47" y="51"/>
                    <a:pt x="49" y="56"/>
                    <a:pt x="52" y="59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0" y="60"/>
                    <a:pt x="37" y="53"/>
                    <a:pt x="38" y="46"/>
                  </a:cubicBezTo>
                  <a:close/>
                  <a:moveTo>
                    <a:pt x="32" y="78"/>
                  </a:moveTo>
                  <a:cubicBezTo>
                    <a:pt x="24" y="69"/>
                    <a:pt x="19" y="58"/>
                    <a:pt x="19" y="46"/>
                  </a:cubicBezTo>
                  <a:cubicBezTo>
                    <a:pt x="19" y="33"/>
                    <a:pt x="24" y="22"/>
                    <a:pt x="33" y="13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2" y="27"/>
                    <a:pt x="28" y="36"/>
                    <a:pt x="28" y="46"/>
                  </a:cubicBezTo>
                  <a:cubicBezTo>
                    <a:pt x="28" y="55"/>
                    <a:pt x="32" y="65"/>
                    <a:pt x="39" y="72"/>
                  </a:cubicBezTo>
                  <a:lnTo>
                    <a:pt x="32" y="78"/>
                  </a:lnTo>
                  <a:close/>
                  <a:moveTo>
                    <a:pt x="6" y="20"/>
                  </a:moveTo>
                  <a:cubicBezTo>
                    <a:pt x="9" y="13"/>
                    <a:pt x="14" y="6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6" y="17"/>
                    <a:pt x="10" y="31"/>
                    <a:pt x="10" y="45"/>
                  </a:cubicBezTo>
                  <a:cubicBezTo>
                    <a:pt x="10" y="60"/>
                    <a:pt x="15" y="74"/>
                    <a:pt x="26" y="85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3" y="85"/>
                    <a:pt x="9" y="78"/>
                    <a:pt x="5" y="70"/>
                  </a:cubicBezTo>
                  <a:cubicBezTo>
                    <a:pt x="2" y="62"/>
                    <a:pt x="0" y="54"/>
                    <a:pt x="1" y="45"/>
                  </a:cubicBezTo>
                  <a:cubicBezTo>
                    <a:pt x="1" y="37"/>
                    <a:pt x="3" y="28"/>
                    <a:pt x="6" y="20"/>
                  </a:cubicBezTo>
                  <a:close/>
                  <a:moveTo>
                    <a:pt x="61" y="51"/>
                  </a:moveTo>
                  <a:cubicBezTo>
                    <a:pt x="63" y="51"/>
                    <a:pt x="65" y="49"/>
                    <a:pt x="65" y="46"/>
                  </a:cubicBezTo>
                  <a:cubicBezTo>
                    <a:pt x="65" y="44"/>
                    <a:pt x="63" y="41"/>
                    <a:pt x="61" y="41"/>
                  </a:cubicBezTo>
                  <a:cubicBezTo>
                    <a:pt x="58" y="41"/>
                    <a:pt x="56" y="43"/>
                    <a:pt x="56" y="46"/>
                  </a:cubicBezTo>
                  <a:cubicBezTo>
                    <a:pt x="56" y="49"/>
                    <a:pt x="58" y="51"/>
                    <a:pt x="61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10759984" y="2856930"/>
              <a:ext cx="151209" cy="151209"/>
            </a:xfrm>
            <a:custGeom>
              <a:avLst/>
              <a:gdLst>
                <a:gd name="T0" fmla="*/ 63 w 103"/>
                <a:gd name="T1" fmla="*/ 27 h 103"/>
                <a:gd name="T2" fmla="*/ 65 w 103"/>
                <a:gd name="T3" fmla="*/ 2 h 103"/>
                <a:gd name="T4" fmla="*/ 19 w 103"/>
                <a:gd name="T5" fmla="*/ 0 h 103"/>
                <a:gd name="T6" fmla="*/ 1 w 103"/>
                <a:gd name="T7" fmla="*/ 20 h 103"/>
                <a:gd name="T8" fmla="*/ 0 w 103"/>
                <a:gd name="T9" fmla="*/ 77 h 103"/>
                <a:gd name="T10" fmla="*/ 39 w 103"/>
                <a:gd name="T11" fmla="*/ 77 h 103"/>
                <a:gd name="T12" fmla="*/ 37 w 103"/>
                <a:gd name="T13" fmla="*/ 102 h 103"/>
                <a:gd name="T14" fmla="*/ 101 w 103"/>
                <a:gd name="T15" fmla="*/ 103 h 103"/>
                <a:gd name="T16" fmla="*/ 103 w 103"/>
                <a:gd name="T17" fmla="*/ 27 h 103"/>
                <a:gd name="T18" fmla="*/ 63 w 103"/>
                <a:gd name="T19" fmla="*/ 27 h 103"/>
                <a:gd name="T20" fmla="*/ 19 w 103"/>
                <a:gd name="T21" fmla="*/ 10 h 103"/>
                <a:gd name="T22" fmla="*/ 19 w 103"/>
                <a:gd name="T23" fmla="*/ 20 h 103"/>
                <a:gd name="T24" fmla="*/ 9 w 103"/>
                <a:gd name="T25" fmla="*/ 20 h 103"/>
                <a:gd name="T26" fmla="*/ 19 w 103"/>
                <a:gd name="T27" fmla="*/ 10 h 103"/>
                <a:gd name="T28" fmla="*/ 6 w 103"/>
                <a:gd name="T29" fmla="*/ 71 h 103"/>
                <a:gd name="T30" fmla="*/ 6 w 103"/>
                <a:gd name="T31" fmla="*/ 27 h 103"/>
                <a:gd name="T32" fmla="*/ 26 w 103"/>
                <a:gd name="T33" fmla="*/ 27 h 103"/>
                <a:gd name="T34" fmla="*/ 26 w 103"/>
                <a:gd name="T35" fmla="*/ 7 h 103"/>
                <a:gd name="T36" fmla="*/ 58 w 103"/>
                <a:gd name="T37" fmla="*/ 7 h 103"/>
                <a:gd name="T38" fmla="*/ 58 w 103"/>
                <a:gd name="T39" fmla="*/ 27 h 103"/>
                <a:gd name="T40" fmla="*/ 39 w 103"/>
                <a:gd name="T41" fmla="*/ 46 h 103"/>
                <a:gd name="T42" fmla="*/ 39 w 103"/>
                <a:gd name="T43" fmla="*/ 71 h 103"/>
                <a:gd name="T44" fmla="*/ 6 w 103"/>
                <a:gd name="T45" fmla="*/ 71 h 103"/>
                <a:gd name="T46" fmla="*/ 57 w 103"/>
                <a:gd name="T47" fmla="*/ 36 h 103"/>
                <a:gd name="T48" fmla="*/ 57 w 103"/>
                <a:gd name="T49" fmla="*/ 46 h 103"/>
                <a:gd name="T50" fmla="*/ 47 w 103"/>
                <a:gd name="T51" fmla="*/ 46 h 103"/>
                <a:gd name="T52" fmla="*/ 57 w 103"/>
                <a:gd name="T53" fmla="*/ 36 h 103"/>
                <a:gd name="T54" fmla="*/ 94 w 103"/>
                <a:gd name="T55" fmla="*/ 97 h 103"/>
                <a:gd name="T56" fmla="*/ 44 w 103"/>
                <a:gd name="T57" fmla="*/ 97 h 103"/>
                <a:gd name="T58" fmla="*/ 45 w 103"/>
                <a:gd name="T59" fmla="*/ 51 h 103"/>
                <a:gd name="T60" fmla="*/ 63 w 103"/>
                <a:gd name="T61" fmla="*/ 53 h 103"/>
                <a:gd name="T62" fmla="*/ 63 w 103"/>
                <a:gd name="T63" fmla="*/ 33 h 103"/>
                <a:gd name="T64" fmla="*/ 96 w 103"/>
                <a:gd name="T65" fmla="*/ 33 h 103"/>
                <a:gd name="T66" fmla="*/ 94 w 103"/>
                <a:gd name="T67" fmla="*/ 9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3" h="103">
                  <a:moveTo>
                    <a:pt x="63" y="27"/>
                  </a:moveTo>
                  <a:lnTo>
                    <a:pt x="65" y="2"/>
                  </a:lnTo>
                  <a:lnTo>
                    <a:pt x="19" y="0"/>
                  </a:lnTo>
                  <a:lnTo>
                    <a:pt x="1" y="20"/>
                  </a:lnTo>
                  <a:lnTo>
                    <a:pt x="0" y="77"/>
                  </a:lnTo>
                  <a:lnTo>
                    <a:pt x="39" y="77"/>
                  </a:lnTo>
                  <a:lnTo>
                    <a:pt x="37" y="102"/>
                  </a:lnTo>
                  <a:lnTo>
                    <a:pt x="101" y="103"/>
                  </a:lnTo>
                  <a:lnTo>
                    <a:pt x="103" y="27"/>
                  </a:lnTo>
                  <a:lnTo>
                    <a:pt x="63" y="27"/>
                  </a:lnTo>
                  <a:close/>
                  <a:moveTo>
                    <a:pt x="19" y="10"/>
                  </a:moveTo>
                  <a:lnTo>
                    <a:pt x="19" y="20"/>
                  </a:lnTo>
                  <a:lnTo>
                    <a:pt x="9" y="20"/>
                  </a:lnTo>
                  <a:lnTo>
                    <a:pt x="19" y="10"/>
                  </a:lnTo>
                  <a:close/>
                  <a:moveTo>
                    <a:pt x="6" y="71"/>
                  </a:moveTo>
                  <a:lnTo>
                    <a:pt x="6" y="27"/>
                  </a:lnTo>
                  <a:lnTo>
                    <a:pt x="26" y="27"/>
                  </a:lnTo>
                  <a:lnTo>
                    <a:pt x="26" y="7"/>
                  </a:lnTo>
                  <a:lnTo>
                    <a:pt x="58" y="7"/>
                  </a:lnTo>
                  <a:lnTo>
                    <a:pt x="58" y="27"/>
                  </a:lnTo>
                  <a:lnTo>
                    <a:pt x="39" y="46"/>
                  </a:lnTo>
                  <a:lnTo>
                    <a:pt x="39" y="71"/>
                  </a:lnTo>
                  <a:lnTo>
                    <a:pt x="6" y="71"/>
                  </a:lnTo>
                  <a:close/>
                  <a:moveTo>
                    <a:pt x="57" y="36"/>
                  </a:moveTo>
                  <a:lnTo>
                    <a:pt x="57" y="46"/>
                  </a:lnTo>
                  <a:lnTo>
                    <a:pt x="47" y="46"/>
                  </a:lnTo>
                  <a:lnTo>
                    <a:pt x="57" y="36"/>
                  </a:lnTo>
                  <a:close/>
                  <a:moveTo>
                    <a:pt x="94" y="97"/>
                  </a:moveTo>
                  <a:lnTo>
                    <a:pt x="44" y="97"/>
                  </a:lnTo>
                  <a:lnTo>
                    <a:pt x="45" y="51"/>
                  </a:lnTo>
                  <a:lnTo>
                    <a:pt x="63" y="53"/>
                  </a:lnTo>
                  <a:lnTo>
                    <a:pt x="63" y="33"/>
                  </a:lnTo>
                  <a:lnTo>
                    <a:pt x="96" y="33"/>
                  </a:lnTo>
                  <a:lnTo>
                    <a:pt x="94" y="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0564735" y="3941817"/>
              <a:ext cx="245165" cy="208464"/>
            </a:xfrm>
            <a:custGeom>
              <a:avLst/>
              <a:gdLst>
                <a:gd name="T0" fmla="*/ 76 w 102"/>
                <a:gd name="T1" fmla="*/ 1 h 87"/>
                <a:gd name="T2" fmla="*/ 7 w 102"/>
                <a:gd name="T3" fmla="*/ 22 h 87"/>
                <a:gd name="T4" fmla="*/ 1 w 102"/>
                <a:gd name="T5" fmla="*/ 32 h 87"/>
                <a:gd name="T6" fmla="*/ 15 w 102"/>
                <a:gd name="T7" fmla="*/ 80 h 87"/>
                <a:gd name="T8" fmla="*/ 26 w 102"/>
                <a:gd name="T9" fmla="*/ 86 h 87"/>
                <a:gd name="T10" fmla="*/ 95 w 102"/>
                <a:gd name="T11" fmla="*/ 65 h 87"/>
                <a:gd name="T12" fmla="*/ 101 w 102"/>
                <a:gd name="T13" fmla="*/ 55 h 87"/>
                <a:gd name="T14" fmla="*/ 87 w 102"/>
                <a:gd name="T15" fmla="*/ 7 h 87"/>
                <a:gd name="T16" fmla="*/ 76 w 102"/>
                <a:gd name="T17" fmla="*/ 1 h 87"/>
                <a:gd name="T18" fmla="*/ 8 w 102"/>
                <a:gd name="T19" fmla="*/ 27 h 87"/>
                <a:gd name="T20" fmla="*/ 78 w 102"/>
                <a:gd name="T21" fmla="*/ 7 h 87"/>
                <a:gd name="T22" fmla="*/ 81 w 102"/>
                <a:gd name="T23" fmla="*/ 8 h 87"/>
                <a:gd name="T24" fmla="*/ 84 w 102"/>
                <a:gd name="T25" fmla="*/ 17 h 87"/>
                <a:gd name="T26" fmla="*/ 9 w 102"/>
                <a:gd name="T27" fmla="*/ 38 h 87"/>
                <a:gd name="T28" fmla="*/ 7 w 102"/>
                <a:gd name="T29" fmla="*/ 30 h 87"/>
                <a:gd name="T30" fmla="*/ 8 w 102"/>
                <a:gd name="T31" fmla="*/ 27 h 87"/>
                <a:gd name="T32" fmla="*/ 94 w 102"/>
                <a:gd name="T33" fmla="*/ 60 h 87"/>
                <a:gd name="T34" fmla="*/ 24 w 102"/>
                <a:gd name="T35" fmla="*/ 80 h 87"/>
                <a:gd name="T36" fmla="*/ 21 w 102"/>
                <a:gd name="T37" fmla="*/ 78 h 87"/>
                <a:gd name="T38" fmla="*/ 14 w 102"/>
                <a:gd name="T39" fmla="*/ 54 h 87"/>
                <a:gd name="T40" fmla="*/ 88 w 102"/>
                <a:gd name="T41" fmla="*/ 33 h 87"/>
                <a:gd name="T42" fmla="*/ 95 w 102"/>
                <a:gd name="T43" fmla="*/ 57 h 87"/>
                <a:gd name="T44" fmla="*/ 94 w 102"/>
                <a:gd name="T45" fmla="*/ 60 h 87"/>
                <a:gd name="T46" fmla="*/ 22 w 102"/>
                <a:gd name="T47" fmla="*/ 64 h 87"/>
                <a:gd name="T48" fmla="*/ 27 w 102"/>
                <a:gd name="T49" fmla="*/ 62 h 87"/>
                <a:gd name="T50" fmla="*/ 31 w 102"/>
                <a:gd name="T51" fmla="*/ 73 h 87"/>
                <a:gd name="T52" fmla="*/ 25 w 102"/>
                <a:gd name="T53" fmla="*/ 74 h 87"/>
                <a:gd name="T54" fmla="*/ 22 w 102"/>
                <a:gd name="T55" fmla="*/ 64 h 87"/>
                <a:gd name="T56" fmla="*/ 33 w 102"/>
                <a:gd name="T57" fmla="*/ 60 h 87"/>
                <a:gd name="T58" fmla="*/ 38 w 102"/>
                <a:gd name="T59" fmla="*/ 59 h 87"/>
                <a:gd name="T60" fmla="*/ 41 w 102"/>
                <a:gd name="T61" fmla="*/ 70 h 87"/>
                <a:gd name="T62" fmla="*/ 36 w 102"/>
                <a:gd name="T63" fmla="*/ 71 h 87"/>
                <a:gd name="T64" fmla="*/ 33 w 102"/>
                <a:gd name="T65" fmla="*/ 60 h 87"/>
                <a:gd name="T66" fmla="*/ 43 w 102"/>
                <a:gd name="T67" fmla="*/ 57 h 87"/>
                <a:gd name="T68" fmla="*/ 49 w 102"/>
                <a:gd name="T69" fmla="*/ 56 h 87"/>
                <a:gd name="T70" fmla="*/ 52 w 102"/>
                <a:gd name="T71" fmla="*/ 66 h 87"/>
                <a:gd name="T72" fmla="*/ 47 w 102"/>
                <a:gd name="T73" fmla="*/ 68 h 87"/>
                <a:gd name="T74" fmla="*/ 43 w 102"/>
                <a:gd name="T75" fmla="*/ 5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2" h="87">
                  <a:moveTo>
                    <a:pt x="76" y="1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2" y="23"/>
                    <a:pt x="0" y="28"/>
                    <a:pt x="1" y="32"/>
                  </a:cubicBezTo>
                  <a:cubicBezTo>
                    <a:pt x="15" y="80"/>
                    <a:pt x="15" y="80"/>
                    <a:pt x="15" y="80"/>
                  </a:cubicBezTo>
                  <a:cubicBezTo>
                    <a:pt x="17" y="84"/>
                    <a:pt x="21" y="87"/>
                    <a:pt x="26" y="86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100" y="64"/>
                    <a:pt x="102" y="59"/>
                    <a:pt x="101" y="55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5" y="3"/>
                    <a:pt x="81" y="0"/>
                    <a:pt x="76" y="1"/>
                  </a:cubicBezTo>
                  <a:close/>
                  <a:moveTo>
                    <a:pt x="8" y="27"/>
                  </a:moveTo>
                  <a:cubicBezTo>
                    <a:pt x="78" y="7"/>
                    <a:pt x="78" y="7"/>
                    <a:pt x="78" y="7"/>
                  </a:cubicBezTo>
                  <a:cubicBezTo>
                    <a:pt x="79" y="6"/>
                    <a:pt x="81" y="7"/>
                    <a:pt x="81" y="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6" y="29"/>
                    <a:pt x="7" y="27"/>
                    <a:pt x="8" y="27"/>
                  </a:cubicBezTo>
                  <a:close/>
                  <a:moveTo>
                    <a:pt x="94" y="60"/>
                  </a:move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1" y="80"/>
                    <a:pt x="21" y="78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95" y="57"/>
                    <a:pt x="95" y="57"/>
                    <a:pt x="95" y="57"/>
                  </a:cubicBezTo>
                  <a:cubicBezTo>
                    <a:pt x="96" y="58"/>
                    <a:pt x="95" y="60"/>
                    <a:pt x="94" y="60"/>
                  </a:cubicBezTo>
                  <a:close/>
                  <a:moveTo>
                    <a:pt x="22" y="64"/>
                  </a:moveTo>
                  <a:cubicBezTo>
                    <a:pt x="27" y="62"/>
                    <a:pt x="27" y="62"/>
                    <a:pt x="27" y="62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25" y="74"/>
                    <a:pt x="25" y="74"/>
                    <a:pt x="25" y="74"/>
                  </a:cubicBezTo>
                  <a:lnTo>
                    <a:pt x="22" y="64"/>
                  </a:lnTo>
                  <a:close/>
                  <a:moveTo>
                    <a:pt x="33" y="60"/>
                  </a:moveTo>
                  <a:cubicBezTo>
                    <a:pt x="38" y="59"/>
                    <a:pt x="38" y="59"/>
                    <a:pt x="38" y="59"/>
                  </a:cubicBezTo>
                  <a:cubicBezTo>
                    <a:pt x="41" y="70"/>
                    <a:pt x="41" y="70"/>
                    <a:pt x="41" y="70"/>
                  </a:cubicBezTo>
                  <a:cubicBezTo>
                    <a:pt x="36" y="71"/>
                    <a:pt x="36" y="71"/>
                    <a:pt x="36" y="71"/>
                  </a:cubicBezTo>
                  <a:lnTo>
                    <a:pt x="33" y="60"/>
                  </a:lnTo>
                  <a:close/>
                  <a:moveTo>
                    <a:pt x="43" y="57"/>
                  </a:moveTo>
                  <a:cubicBezTo>
                    <a:pt x="49" y="56"/>
                    <a:pt x="49" y="56"/>
                    <a:pt x="49" y="5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47" y="68"/>
                    <a:pt x="47" y="68"/>
                    <a:pt x="47" y="68"/>
                  </a:cubicBezTo>
                  <a:lnTo>
                    <a:pt x="43" y="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10655755" y="2423855"/>
              <a:ext cx="221676" cy="229015"/>
            </a:xfrm>
            <a:custGeom>
              <a:avLst/>
              <a:gdLst>
                <a:gd name="T0" fmla="*/ 65 w 92"/>
                <a:gd name="T1" fmla="*/ 96 h 96"/>
                <a:gd name="T2" fmla="*/ 36 w 92"/>
                <a:gd name="T3" fmla="*/ 49 h 96"/>
                <a:gd name="T4" fmla="*/ 36 w 92"/>
                <a:gd name="T5" fmla="*/ 72 h 96"/>
                <a:gd name="T6" fmla="*/ 0 w 92"/>
                <a:gd name="T7" fmla="*/ 36 h 96"/>
                <a:gd name="T8" fmla="*/ 36 w 92"/>
                <a:gd name="T9" fmla="*/ 0 h 96"/>
                <a:gd name="T10" fmla="*/ 36 w 92"/>
                <a:gd name="T11" fmla="*/ 24 h 96"/>
                <a:gd name="T12" fmla="*/ 65 w 92"/>
                <a:gd name="T1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6">
                  <a:moveTo>
                    <a:pt x="65" y="96"/>
                  </a:moveTo>
                  <a:cubicBezTo>
                    <a:pt x="76" y="77"/>
                    <a:pt x="78" y="48"/>
                    <a:pt x="36" y="49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86" y="22"/>
                    <a:pt x="92" y="68"/>
                    <a:pt x="65" y="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0591161" y="2598554"/>
              <a:ext cx="206996" cy="146805"/>
            </a:xfrm>
            <a:custGeom>
              <a:avLst/>
              <a:gdLst>
                <a:gd name="T0" fmla="*/ 70 w 86"/>
                <a:gd name="T1" fmla="*/ 58 h 61"/>
                <a:gd name="T2" fmla="*/ 75 w 86"/>
                <a:gd name="T3" fmla="*/ 49 h 61"/>
                <a:gd name="T4" fmla="*/ 80 w 86"/>
                <a:gd name="T5" fmla="*/ 41 h 61"/>
                <a:gd name="T6" fmla="*/ 85 w 86"/>
                <a:gd name="T7" fmla="*/ 32 h 61"/>
                <a:gd name="T8" fmla="*/ 83 w 86"/>
                <a:gd name="T9" fmla="*/ 25 h 61"/>
                <a:gd name="T10" fmla="*/ 65 w 86"/>
                <a:gd name="T11" fmla="*/ 9 h 61"/>
                <a:gd name="T12" fmla="*/ 58 w 86"/>
                <a:gd name="T13" fmla="*/ 9 h 61"/>
                <a:gd name="T14" fmla="*/ 50 w 86"/>
                <a:gd name="T15" fmla="*/ 17 h 61"/>
                <a:gd name="T16" fmla="*/ 49 w 86"/>
                <a:gd name="T17" fmla="*/ 18 h 61"/>
                <a:gd name="T18" fmla="*/ 17 w 86"/>
                <a:gd name="T19" fmla="*/ 0 h 61"/>
                <a:gd name="T20" fmla="*/ 0 w 86"/>
                <a:gd name="T21" fmla="*/ 3 h 61"/>
                <a:gd name="T22" fmla="*/ 4 w 86"/>
                <a:gd name="T23" fmla="*/ 16 h 61"/>
                <a:gd name="T24" fmla="*/ 9 w 86"/>
                <a:gd name="T25" fmla="*/ 15 h 61"/>
                <a:gd name="T26" fmla="*/ 11 w 86"/>
                <a:gd name="T27" fmla="*/ 24 h 61"/>
                <a:gd name="T28" fmla="*/ 20 w 86"/>
                <a:gd name="T29" fmla="*/ 21 h 61"/>
                <a:gd name="T30" fmla="*/ 23 w 86"/>
                <a:gd name="T31" fmla="*/ 30 h 61"/>
                <a:gd name="T32" fmla="*/ 32 w 86"/>
                <a:gd name="T33" fmla="*/ 27 h 61"/>
                <a:gd name="T34" fmla="*/ 35 w 86"/>
                <a:gd name="T35" fmla="*/ 36 h 61"/>
                <a:gd name="T36" fmla="*/ 39 w 86"/>
                <a:gd name="T37" fmla="*/ 35 h 61"/>
                <a:gd name="T38" fmla="*/ 39 w 86"/>
                <a:gd name="T39" fmla="*/ 36 h 61"/>
                <a:gd name="T40" fmla="*/ 37 w 86"/>
                <a:gd name="T41" fmla="*/ 47 h 61"/>
                <a:gd name="T42" fmla="*/ 41 w 86"/>
                <a:gd name="T43" fmla="*/ 53 h 61"/>
                <a:gd name="T44" fmla="*/ 64 w 86"/>
                <a:gd name="T45" fmla="*/ 61 h 61"/>
                <a:gd name="T46" fmla="*/ 70 w 86"/>
                <a:gd name="T47" fmla="*/ 58 h 61"/>
                <a:gd name="T48" fmla="*/ 15 w 86"/>
                <a:gd name="T49" fmla="*/ 10 h 61"/>
                <a:gd name="T50" fmla="*/ 18 w 86"/>
                <a:gd name="T51" fmla="*/ 6 h 61"/>
                <a:gd name="T52" fmla="*/ 46 w 86"/>
                <a:gd name="T53" fmla="*/ 21 h 61"/>
                <a:gd name="T54" fmla="*/ 43 w 86"/>
                <a:gd name="T55" fmla="*/ 25 h 61"/>
                <a:gd name="T56" fmla="*/ 15 w 86"/>
                <a:gd name="T57" fmla="*/ 10 h 61"/>
                <a:gd name="T58" fmla="*/ 61 w 86"/>
                <a:gd name="T59" fmla="*/ 54 h 61"/>
                <a:gd name="T60" fmla="*/ 57 w 86"/>
                <a:gd name="T61" fmla="*/ 52 h 61"/>
                <a:gd name="T62" fmla="*/ 56 w 86"/>
                <a:gd name="T63" fmla="*/ 49 h 61"/>
                <a:gd name="T64" fmla="*/ 69 w 86"/>
                <a:gd name="T65" fmla="*/ 24 h 61"/>
                <a:gd name="T66" fmla="*/ 72 w 86"/>
                <a:gd name="T67" fmla="*/ 23 h 61"/>
                <a:gd name="T68" fmla="*/ 77 w 86"/>
                <a:gd name="T69" fmla="*/ 26 h 61"/>
                <a:gd name="T70" fmla="*/ 77 w 86"/>
                <a:gd name="T71" fmla="*/ 29 h 61"/>
                <a:gd name="T72" fmla="*/ 64 w 86"/>
                <a:gd name="T73" fmla="*/ 53 h 61"/>
                <a:gd name="T74" fmla="*/ 61 w 86"/>
                <a:gd name="T75" fmla="*/ 5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" h="61">
                  <a:moveTo>
                    <a:pt x="70" y="58"/>
                  </a:moveTo>
                  <a:cubicBezTo>
                    <a:pt x="75" y="49"/>
                    <a:pt x="75" y="49"/>
                    <a:pt x="75" y="49"/>
                  </a:cubicBezTo>
                  <a:cubicBezTo>
                    <a:pt x="77" y="47"/>
                    <a:pt x="79" y="43"/>
                    <a:pt x="80" y="41"/>
                  </a:cubicBezTo>
                  <a:cubicBezTo>
                    <a:pt x="85" y="32"/>
                    <a:pt x="85" y="32"/>
                    <a:pt x="85" y="32"/>
                  </a:cubicBezTo>
                  <a:cubicBezTo>
                    <a:pt x="86" y="29"/>
                    <a:pt x="85" y="26"/>
                    <a:pt x="83" y="25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3" y="7"/>
                    <a:pt x="60" y="8"/>
                    <a:pt x="58" y="9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7"/>
                    <a:pt x="49" y="18"/>
                    <a:pt x="49" y="1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6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50"/>
                    <a:pt x="38" y="53"/>
                    <a:pt x="41" y="53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6" y="61"/>
                    <a:pt x="69" y="60"/>
                    <a:pt x="70" y="58"/>
                  </a:cubicBezTo>
                  <a:close/>
                  <a:moveTo>
                    <a:pt x="15" y="10"/>
                  </a:moveTo>
                  <a:cubicBezTo>
                    <a:pt x="18" y="6"/>
                    <a:pt x="18" y="6"/>
                    <a:pt x="18" y="6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5"/>
                    <a:pt x="43" y="25"/>
                    <a:pt x="43" y="25"/>
                  </a:cubicBezTo>
                  <a:lnTo>
                    <a:pt x="15" y="10"/>
                  </a:lnTo>
                  <a:close/>
                  <a:moveTo>
                    <a:pt x="61" y="54"/>
                  </a:moveTo>
                  <a:cubicBezTo>
                    <a:pt x="57" y="52"/>
                    <a:pt x="57" y="52"/>
                    <a:pt x="57" y="52"/>
                  </a:cubicBezTo>
                  <a:cubicBezTo>
                    <a:pt x="56" y="51"/>
                    <a:pt x="55" y="50"/>
                    <a:pt x="56" y="49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70" y="23"/>
                    <a:pt x="71" y="23"/>
                    <a:pt x="72" y="23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8" y="26"/>
                    <a:pt x="78" y="28"/>
                    <a:pt x="77" y="29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4" y="54"/>
                    <a:pt x="62" y="55"/>
                    <a:pt x="61" y="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10447292" y="3814097"/>
              <a:ext cx="165890" cy="143869"/>
            </a:xfrm>
            <a:custGeom>
              <a:avLst/>
              <a:gdLst>
                <a:gd name="T0" fmla="*/ 56 w 69"/>
                <a:gd name="T1" fmla="*/ 0 h 60"/>
                <a:gd name="T2" fmla="*/ 13 w 69"/>
                <a:gd name="T3" fmla="*/ 0 h 60"/>
                <a:gd name="T4" fmla="*/ 0 w 69"/>
                <a:gd name="T5" fmla="*/ 13 h 60"/>
                <a:gd name="T6" fmla="*/ 0 w 69"/>
                <a:gd name="T7" fmla="*/ 58 h 60"/>
                <a:gd name="T8" fmla="*/ 2 w 69"/>
                <a:gd name="T9" fmla="*/ 60 h 60"/>
                <a:gd name="T10" fmla="*/ 66 w 69"/>
                <a:gd name="T11" fmla="*/ 60 h 60"/>
                <a:gd name="T12" fmla="*/ 69 w 69"/>
                <a:gd name="T13" fmla="*/ 58 h 60"/>
                <a:gd name="T14" fmla="*/ 69 w 69"/>
                <a:gd name="T15" fmla="*/ 13 h 60"/>
                <a:gd name="T16" fmla="*/ 56 w 69"/>
                <a:gd name="T17" fmla="*/ 0 h 60"/>
                <a:gd name="T18" fmla="*/ 34 w 69"/>
                <a:gd name="T19" fmla="*/ 51 h 60"/>
                <a:gd name="T20" fmla="*/ 13 w 69"/>
                <a:gd name="T21" fmla="*/ 34 h 60"/>
                <a:gd name="T22" fmla="*/ 26 w 69"/>
                <a:gd name="T23" fmla="*/ 34 h 60"/>
                <a:gd name="T24" fmla="*/ 26 w 69"/>
                <a:gd name="T25" fmla="*/ 21 h 60"/>
                <a:gd name="T26" fmla="*/ 43 w 69"/>
                <a:gd name="T27" fmla="*/ 21 h 60"/>
                <a:gd name="T28" fmla="*/ 43 w 69"/>
                <a:gd name="T29" fmla="*/ 34 h 60"/>
                <a:gd name="T30" fmla="*/ 56 w 69"/>
                <a:gd name="T31" fmla="*/ 34 h 60"/>
                <a:gd name="T32" fmla="*/ 34 w 69"/>
                <a:gd name="T33" fmla="*/ 51 h 60"/>
                <a:gd name="T34" fmla="*/ 10 w 69"/>
                <a:gd name="T35" fmla="*/ 9 h 60"/>
                <a:gd name="T36" fmla="*/ 15 w 69"/>
                <a:gd name="T37" fmla="*/ 4 h 60"/>
                <a:gd name="T38" fmla="*/ 54 w 69"/>
                <a:gd name="T39" fmla="*/ 4 h 60"/>
                <a:gd name="T40" fmla="*/ 58 w 69"/>
                <a:gd name="T41" fmla="*/ 9 h 60"/>
                <a:gd name="T42" fmla="*/ 10 w 69"/>
                <a:gd name="T43" fmla="*/ 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60">
                  <a:moveTo>
                    <a:pt x="5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66" y="60"/>
                    <a:pt x="66" y="60"/>
                    <a:pt x="66" y="60"/>
                  </a:cubicBezTo>
                  <a:cubicBezTo>
                    <a:pt x="68" y="60"/>
                    <a:pt x="69" y="59"/>
                    <a:pt x="69" y="58"/>
                  </a:cubicBezTo>
                  <a:cubicBezTo>
                    <a:pt x="69" y="13"/>
                    <a:pt x="69" y="13"/>
                    <a:pt x="69" y="13"/>
                  </a:cubicBezTo>
                  <a:lnTo>
                    <a:pt x="56" y="0"/>
                  </a:lnTo>
                  <a:close/>
                  <a:moveTo>
                    <a:pt x="34" y="51"/>
                  </a:moveTo>
                  <a:cubicBezTo>
                    <a:pt x="13" y="34"/>
                    <a:pt x="13" y="34"/>
                    <a:pt x="13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56" y="34"/>
                    <a:pt x="56" y="34"/>
                    <a:pt x="56" y="34"/>
                  </a:cubicBezTo>
                  <a:lnTo>
                    <a:pt x="34" y="51"/>
                  </a:lnTo>
                  <a:close/>
                  <a:moveTo>
                    <a:pt x="10" y="9"/>
                  </a:moveTo>
                  <a:cubicBezTo>
                    <a:pt x="15" y="4"/>
                    <a:pt x="15" y="4"/>
                    <a:pt x="15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8" y="9"/>
                    <a:pt x="58" y="9"/>
                    <a:pt x="58" y="9"/>
                  </a:cubicBezTo>
                  <a:lnTo>
                    <a:pt x="10" y="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0677776" y="2219797"/>
              <a:ext cx="136529" cy="186442"/>
            </a:xfrm>
            <a:custGeom>
              <a:avLst/>
              <a:gdLst>
                <a:gd name="T0" fmla="*/ 57 w 57"/>
                <a:gd name="T1" fmla="*/ 48 h 78"/>
                <a:gd name="T2" fmla="*/ 57 w 57"/>
                <a:gd name="T3" fmla="*/ 48 h 78"/>
                <a:gd name="T4" fmla="*/ 57 w 57"/>
                <a:gd name="T5" fmla="*/ 48 h 78"/>
                <a:gd name="T6" fmla="*/ 28 w 57"/>
                <a:gd name="T7" fmla="*/ 0 h 78"/>
                <a:gd name="T8" fmla="*/ 0 w 57"/>
                <a:gd name="T9" fmla="*/ 48 h 78"/>
                <a:gd name="T10" fmla="*/ 0 w 57"/>
                <a:gd name="T11" fmla="*/ 48 h 78"/>
                <a:gd name="T12" fmla="*/ 0 w 57"/>
                <a:gd name="T13" fmla="*/ 48 h 78"/>
                <a:gd name="T14" fmla="*/ 0 w 57"/>
                <a:gd name="T15" fmla="*/ 49 h 78"/>
                <a:gd name="T16" fmla="*/ 0 w 57"/>
                <a:gd name="T17" fmla="*/ 49 h 78"/>
                <a:gd name="T18" fmla="*/ 0 w 57"/>
                <a:gd name="T19" fmla="*/ 49 h 78"/>
                <a:gd name="T20" fmla="*/ 28 w 57"/>
                <a:gd name="T21" fmla="*/ 78 h 78"/>
                <a:gd name="T22" fmla="*/ 57 w 57"/>
                <a:gd name="T23" fmla="*/ 49 h 78"/>
                <a:gd name="T24" fmla="*/ 57 w 57"/>
                <a:gd name="T25" fmla="*/ 49 h 78"/>
                <a:gd name="T26" fmla="*/ 57 w 57"/>
                <a:gd name="T27" fmla="*/ 49 h 78"/>
                <a:gd name="T28" fmla="*/ 57 w 57"/>
                <a:gd name="T29" fmla="*/ 48 h 78"/>
                <a:gd name="T30" fmla="*/ 48 w 57"/>
                <a:gd name="T31" fmla="*/ 49 h 78"/>
                <a:gd name="T32" fmla="*/ 48 w 57"/>
                <a:gd name="T33" fmla="*/ 49 h 78"/>
                <a:gd name="T34" fmla="*/ 42 w 57"/>
                <a:gd name="T35" fmla="*/ 62 h 78"/>
                <a:gd name="T36" fmla="*/ 28 w 57"/>
                <a:gd name="T37" fmla="*/ 68 h 78"/>
                <a:gd name="T38" fmla="*/ 26 w 57"/>
                <a:gd name="T39" fmla="*/ 68 h 78"/>
                <a:gd name="T40" fmla="*/ 43 w 57"/>
                <a:gd name="T41" fmla="*/ 37 h 78"/>
                <a:gd name="T42" fmla="*/ 43 w 57"/>
                <a:gd name="T43" fmla="*/ 33 h 78"/>
                <a:gd name="T44" fmla="*/ 48 w 57"/>
                <a:gd name="T45" fmla="*/ 48 h 78"/>
                <a:gd name="T46" fmla="*/ 48 w 57"/>
                <a:gd name="T47" fmla="*/ 48 h 78"/>
                <a:gd name="T48" fmla="*/ 48 w 57"/>
                <a:gd name="T49" fmla="*/ 48 h 78"/>
                <a:gd name="T50" fmla="*/ 48 w 57"/>
                <a:gd name="T51" fmla="*/ 48 h 78"/>
                <a:gd name="T52" fmla="*/ 48 w 57"/>
                <a:gd name="T53" fmla="*/ 49 h 78"/>
                <a:gd name="T54" fmla="*/ 48 w 57"/>
                <a:gd name="T55" fmla="*/ 4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7" h="78">
                  <a:moveTo>
                    <a:pt x="57" y="48"/>
                  </a:moveTo>
                  <a:cubicBezTo>
                    <a:pt x="57" y="48"/>
                    <a:pt x="57" y="48"/>
                    <a:pt x="57" y="48"/>
                  </a:cubicBezTo>
                  <a:cubicBezTo>
                    <a:pt x="57" y="48"/>
                    <a:pt x="57" y="48"/>
                    <a:pt x="57" y="48"/>
                  </a:cubicBezTo>
                  <a:cubicBezTo>
                    <a:pt x="57" y="24"/>
                    <a:pt x="28" y="0"/>
                    <a:pt x="28" y="0"/>
                  </a:cubicBezTo>
                  <a:cubicBezTo>
                    <a:pt x="28" y="0"/>
                    <a:pt x="0" y="24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8"/>
                    <a:pt x="0" y="48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65"/>
                    <a:pt x="13" y="78"/>
                    <a:pt x="28" y="78"/>
                  </a:cubicBezTo>
                  <a:cubicBezTo>
                    <a:pt x="44" y="78"/>
                    <a:pt x="57" y="65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9"/>
                    <a:pt x="57" y="49"/>
                    <a:pt x="57" y="49"/>
                  </a:cubicBezTo>
                  <a:cubicBezTo>
                    <a:pt x="57" y="48"/>
                    <a:pt x="57" y="48"/>
                    <a:pt x="57" y="48"/>
                  </a:cubicBezTo>
                  <a:close/>
                  <a:moveTo>
                    <a:pt x="48" y="49"/>
                  </a:moveTo>
                  <a:cubicBezTo>
                    <a:pt x="48" y="49"/>
                    <a:pt x="48" y="49"/>
                    <a:pt x="48" y="49"/>
                  </a:cubicBezTo>
                  <a:cubicBezTo>
                    <a:pt x="48" y="54"/>
                    <a:pt x="46" y="59"/>
                    <a:pt x="42" y="62"/>
                  </a:cubicBezTo>
                  <a:cubicBezTo>
                    <a:pt x="38" y="66"/>
                    <a:pt x="34" y="68"/>
                    <a:pt x="28" y="68"/>
                  </a:cubicBezTo>
                  <a:cubicBezTo>
                    <a:pt x="28" y="68"/>
                    <a:pt x="27" y="68"/>
                    <a:pt x="26" y="68"/>
                  </a:cubicBezTo>
                  <a:cubicBezTo>
                    <a:pt x="36" y="61"/>
                    <a:pt x="43" y="50"/>
                    <a:pt x="43" y="37"/>
                  </a:cubicBezTo>
                  <a:cubicBezTo>
                    <a:pt x="43" y="35"/>
                    <a:pt x="43" y="34"/>
                    <a:pt x="43" y="33"/>
                  </a:cubicBezTo>
                  <a:cubicBezTo>
                    <a:pt x="46" y="38"/>
                    <a:pt x="48" y="43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48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0530970" y="2084737"/>
              <a:ext cx="214335" cy="204059"/>
            </a:xfrm>
            <a:custGeom>
              <a:avLst/>
              <a:gdLst>
                <a:gd name="T0" fmla="*/ 52 w 89"/>
                <a:gd name="T1" fmla="*/ 3 h 85"/>
                <a:gd name="T2" fmla="*/ 4 w 89"/>
                <a:gd name="T3" fmla="*/ 36 h 85"/>
                <a:gd name="T4" fmla="*/ 3 w 89"/>
                <a:gd name="T5" fmla="*/ 45 h 85"/>
                <a:gd name="T6" fmla="*/ 28 w 89"/>
                <a:gd name="T7" fmla="*/ 82 h 85"/>
                <a:gd name="T8" fmla="*/ 37 w 89"/>
                <a:gd name="T9" fmla="*/ 83 h 85"/>
                <a:gd name="T10" fmla="*/ 85 w 89"/>
                <a:gd name="T11" fmla="*/ 50 h 85"/>
                <a:gd name="T12" fmla="*/ 87 w 89"/>
                <a:gd name="T13" fmla="*/ 41 h 85"/>
                <a:gd name="T14" fmla="*/ 61 w 89"/>
                <a:gd name="T15" fmla="*/ 4 h 85"/>
                <a:gd name="T16" fmla="*/ 52 w 89"/>
                <a:gd name="T17" fmla="*/ 3 h 85"/>
                <a:gd name="T18" fmla="*/ 38 w 89"/>
                <a:gd name="T19" fmla="*/ 48 h 85"/>
                <a:gd name="T20" fmla="*/ 31 w 89"/>
                <a:gd name="T21" fmla="*/ 71 h 85"/>
                <a:gd name="T22" fmla="*/ 11 w 89"/>
                <a:gd name="T23" fmla="*/ 42 h 85"/>
                <a:gd name="T24" fmla="*/ 38 w 89"/>
                <a:gd name="T25" fmla="*/ 48 h 85"/>
                <a:gd name="T26" fmla="*/ 14 w 89"/>
                <a:gd name="T27" fmla="*/ 40 h 85"/>
                <a:gd name="T28" fmla="*/ 52 w 89"/>
                <a:gd name="T29" fmla="*/ 13 h 85"/>
                <a:gd name="T30" fmla="*/ 43 w 89"/>
                <a:gd name="T31" fmla="*/ 41 h 85"/>
                <a:gd name="T32" fmla="*/ 14 w 89"/>
                <a:gd name="T33" fmla="*/ 40 h 85"/>
                <a:gd name="T34" fmla="*/ 39 w 89"/>
                <a:gd name="T35" fmla="*/ 48 h 85"/>
                <a:gd name="T36" fmla="*/ 50 w 89"/>
                <a:gd name="T37" fmla="*/ 50 h 85"/>
                <a:gd name="T38" fmla="*/ 51 w 89"/>
                <a:gd name="T39" fmla="*/ 40 h 85"/>
                <a:gd name="T40" fmla="*/ 74 w 89"/>
                <a:gd name="T41" fmla="*/ 47 h 85"/>
                <a:gd name="T42" fmla="*/ 38 w 89"/>
                <a:gd name="T43" fmla="*/ 72 h 85"/>
                <a:gd name="T44" fmla="*/ 39 w 89"/>
                <a:gd name="T45" fmla="*/ 48 h 85"/>
                <a:gd name="T46" fmla="*/ 51 w 89"/>
                <a:gd name="T47" fmla="*/ 39 h 85"/>
                <a:gd name="T48" fmla="*/ 55 w 89"/>
                <a:gd name="T49" fmla="*/ 11 h 85"/>
                <a:gd name="T50" fmla="*/ 75 w 89"/>
                <a:gd name="T51" fmla="*/ 40 h 85"/>
                <a:gd name="T52" fmla="*/ 51 w 89"/>
                <a:gd name="T53" fmla="*/ 3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85">
                  <a:moveTo>
                    <a:pt x="52" y="3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1" y="38"/>
                    <a:pt x="0" y="42"/>
                    <a:pt x="3" y="45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5"/>
                    <a:pt x="34" y="85"/>
                    <a:pt x="37" y="83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88" y="48"/>
                    <a:pt x="89" y="44"/>
                    <a:pt x="87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9" y="1"/>
                    <a:pt x="55" y="0"/>
                    <a:pt x="52" y="3"/>
                  </a:cubicBezTo>
                  <a:close/>
                  <a:moveTo>
                    <a:pt x="38" y="48"/>
                  </a:moveTo>
                  <a:cubicBezTo>
                    <a:pt x="31" y="71"/>
                    <a:pt x="31" y="71"/>
                    <a:pt x="31" y="71"/>
                  </a:cubicBezTo>
                  <a:cubicBezTo>
                    <a:pt x="11" y="42"/>
                    <a:pt x="11" y="42"/>
                    <a:pt x="11" y="42"/>
                  </a:cubicBezTo>
                  <a:lnTo>
                    <a:pt x="38" y="48"/>
                  </a:lnTo>
                  <a:close/>
                  <a:moveTo>
                    <a:pt x="14" y="40"/>
                  </a:moveTo>
                  <a:cubicBezTo>
                    <a:pt x="52" y="13"/>
                    <a:pt x="52" y="13"/>
                    <a:pt x="52" y="13"/>
                  </a:cubicBezTo>
                  <a:cubicBezTo>
                    <a:pt x="43" y="41"/>
                    <a:pt x="43" y="41"/>
                    <a:pt x="43" y="41"/>
                  </a:cubicBezTo>
                  <a:lnTo>
                    <a:pt x="14" y="40"/>
                  </a:lnTo>
                  <a:close/>
                  <a:moveTo>
                    <a:pt x="39" y="48"/>
                  </a:moveTo>
                  <a:cubicBezTo>
                    <a:pt x="50" y="50"/>
                    <a:pt x="50" y="50"/>
                    <a:pt x="50" y="50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38" y="72"/>
                    <a:pt x="38" y="72"/>
                    <a:pt x="38" y="72"/>
                  </a:cubicBezTo>
                  <a:lnTo>
                    <a:pt x="39" y="48"/>
                  </a:lnTo>
                  <a:close/>
                  <a:moveTo>
                    <a:pt x="51" y="39"/>
                  </a:moveTo>
                  <a:cubicBezTo>
                    <a:pt x="55" y="11"/>
                    <a:pt x="55" y="11"/>
                    <a:pt x="55" y="11"/>
                  </a:cubicBezTo>
                  <a:cubicBezTo>
                    <a:pt x="75" y="40"/>
                    <a:pt x="75" y="40"/>
                    <a:pt x="75" y="40"/>
                  </a:cubicBezTo>
                  <a:lnTo>
                    <a:pt x="51" y="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10447292" y="1967293"/>
              <a:ext cx="162954" cy="165890"/>
            </a:xfrm>
            <a:custGeom>
              <a:avLst/>
              <a:gdLst>
                <a:gd name="T0" fmla="*/ 34 w 68"/>
                <a:gd name="T1" fmla="*/ 0 h 69"/>
                <a:gd name="T2" fmla="*/ 0 w 68"/>
                <a:gd name="T3" fmla="*/ 35 h 69"/>
                <a:gd name="T4" fmla="*/ 34 w 68"/>
                <a:gd name="T5" fmla="*/ 69 h 69"/>
                <a:gd name="T6" fmla="*/ 68 w 68"/>
                <a:gd name="T7" fmla="*/ 35 h 69"/>
                <a:gd name="T8" fmla="*/ 34 w 68"/>
                <a:gd name="T9" fmla="*/ 0 h 69"/>
                <a:gd name="T10" fmla="*/ 34 w 68"/>
                <a:gd name="T11" fmla="*/ 62 h 69"/>
                <a:gd name="T12" fmla="*/ 7 w 68"/>
                <a:gd name="T13" fmla="*/ 35 h 69"/>
                <a:gd name="T14" fmla="*/ 34 w 68"/>
                <a:gd name="T15" fmla="*/ 7 h 69"/>
                <a:gd name="T16" fmla="*/ 62 w 68"/>
                <a:gd name="T17" fmla="*/ 35 h 69"/>
                <a:gd name="T18" fmla="*/ 34 w 68"/>
                <a:gd name="T19" fmla="*/ 62 h 69"/>
                <a:gd name="T20" fmla="*/ 22 w 68"/>
                <a:gd name="T21" fmla="*/ 24 h 69"/>
                <a:gd name="T22" fmla="*/ 36 w 68"/>
                <a:gd name="T23" fmla="*/ 35 h 69"/>
                <a:gd name="T24" fmla="*/ 22 w 68"/>
                <a:gd name="T25" fmla="*/ 45 h 69"/>
                <a:gd name="T26" fmla="*/ 22 w 68"/>
                <a:gd name="T27" fmla="*/ 24 h 69"/>
                <a:gd name="T28" fmla="*/ 39 w 68"/>
                <a:gd name="T29" fmla="*/ 24 h 69"/>
                <a:gd name="T30" fmla="*/ 54 w 68"/>
                <a:gd name="T31" fmla="*/ 35 h 69"/>
                <a:gd name="T32" fmla="*/ 39 w 68"/>
                <a:gd name="T33" fmla="*/ 45 h 69"/>
                <a:gd name="T34" fmla="*/ 39 w 68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8" h="69">
                  <a:moveTo>
                    <a:pt x="34" y="0"/>
                  </a:moveTo>
                  <a:cubicBezTo>
                    <a:pt x="15" y="0"/>
                    <a:pt x="0" y="16"/>
                    <a:pt x="0" y="35"/>
                  </a:cubicBezTo>
                  <a:cubicBezTo>
                    <a:pt x="0" y="53"/>
                    <a:pt x="15" y="69"/>
                    <a:pt x="34" y="69"/>
                  </a:cubicBezTo>
                  <a:cubicBezTo>
                    <a:pt x="53" y="69"/>
                    <a:pt x="68" y="53"/>
                    <a:pt x="68" y="35"/>
                  </a:cubicBezTo>
                  <a:cubicBezTo>
                    <a:pt x="68" y="16"/>
                    <a:pt x="53" y="0"/>
                    <a:pt x="34" y="0"/>
                  </a:cubicBezTo>
                  <a:close/>
                  <a:moveTo>
                    <a:pt x="34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4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4" y="62"/>
                  </a:cubicBezTo>
                  <a:close/>
                  <a:moveTo>
                    <a:pt x="22" y="24"/>
                  </a:moveTo>
                  <a:cubicBezTo>
                    <a:pt x="36" y="35"/>
                    <a:pt x="36" y="35"/>
                    <a:pt x="36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10522162" y="2318156"/>
              <a:ext cx="129189" cy="148273"/>
            </a:xfrm>
            <a:custGeom>
              <a:avLst/>
              <a:gdLst>
                <a:gd name="T0" fmla="*/ 50 w 54"/>
                <a:gd name="T1" fmla="*/ 12 h 62"/>
                <a:gd name="T2" fmla="*/ 42 w 54"/>
                <a:gd name="T3" fmla="*/ 5 h 62"/>
                <a:gd name="T4" fmla="*/ 33 w 54"/>
                <a:gd name="T5" fmla="*/ 0 h 62"/>
                <a:gd name="T6" fmla="*/ 6 w 54"/>
                <a:gd name="T7" fmla="*/ 0 h 62"/>
                <a:gd name="T8" fmla="*/ 0 w 54"/>
                <a:gd name="T9" fmla="*/ 6 h 62"/>
                <a:gd name="T10" fmla="*/ 0 w 54"/>
                <a:gd name="T11" fmla="*/ 56 h 62"/>
                <a:gd name="T12" fmla="*/ 6 w 54"/>
                <a:gd name="T13" fmla="*/ 62 h 62"/>
                <a:gd name="T14" fmla="*/ 48 w 54"/>
                <a:gd name="T15" fmla="*/ 62 h 62"/>
                <a:gd name="T16" fmla="*/ 54 w 54"/>
                <a:gd name="T17" fmla="*/ 56 h 62"/>
                <a:gd name="T18" fmla="*/ 54 w 54"/>
                <a:gd name="T19" fmla="*/ 21 h 62"/>
                <a:gd name="T20" fmla="*/ 50 w 54"/>
                <a:gd name="T21" fmla="*/ 12 h 62"/>
                <a:gd name="T22" fmla="*/ 35 w 54"/>
                <a:gd name="T23" fmla="*/ 9 h 62"/>
                <a:gd name="T24" fmla="*/ 35 w 54"/>
                <a:gd name="T25" fmla="*/ 9 h 62"/>
                <a:gd name="T26" fmla="*/ 37 w 54"/>
                <a:gd name="T27" fmla="*/ 10 h 62"/>
                <a:gd name="T28" fmla="*/ 44 w 54"/>
                <a:gd name="T29" fmla="*/ 17 h 62"/>
                <a:gd name="T30" fmla="*/ 45 w 54"/>
                <a:gd name="T31" fmla="*/ 19 h 62"/>
                <a:gd name="T32" fmla="*/ 46 w 54"/>
                <a:gd name="T33" fmla="*/ 20 h 62"/>
                <a:gd name="T34" fmla="*/ 35 w 54"/>
                <a:gd name="T35" fmla="*/ 20 h 62"/>
                <a:gd name="T36" fmla="*/ 35 w 54"/>
                <a:gd name="T37" fmla="*/ 9 h 62"/>
                <a:gd name="T38" fmla="*/ 46 w 54"/>
                <a:gd name="T39" fmla="*/ 54 h 62"/>
                <a:gd name="T40" fmla="*/ 8 w 54"/>
                <a:gd name="T41" fmla="*/ 54 h 62"/>
                <a:gd name="T42" fmla="*/ 8 w 54"/>
                <a:gd name="T43" fmla="*/ 8 h 62"/>
                <a:gd name="T44" fmla="*/ 31 w 54"/>
                <a:gd name="T45" fmla="*/ 8 h 62"/>
                <a:gd name="T46" fmla="*/ 31 w 54"/>
                <a:gd name="T47" fmla="*/ 23 h 62"/>
                <a:gd name="T48" fmla="*/ 46 w 54"/>
                <a:gd name="T49" fmla="*/ 23 h 62"/>
                <a:gd name="T50" fmla="*/ 46 w 54"/>
                <a:gd name="T5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4" h="62">
                  <a:moveTo>
                    <a:pt x="50" y="12"/>
                  </a:moveTo>
                  <a:cubicBezTo>
                    <a:pt x="42" y="5"/>
                    <a:pt x="42" y="5"/>
                    <a:pt x="42" y="5"/>
                  </a:cubicBezTo>
                  <a:cubicBezTo>
                    <a:pt x="40" y="2"/>
                    <a:pt x="36" y="0"/>
                    <a:pt x="3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3" y="62"/>
                    <a:pt x="6" y="62"/>
                  </a:cubicBezTo>
                  <a:cubicBezTo>
                    <a:pt x="48" y="62"/>
                    <a:pt x="48" y="62"/>
                    <a:pt x="48" y="62"/>
                  </a:cubicBezTo>
                  <a:cubicBezTo>
                    <a:pt x="51" y="62"/>
                    <a:pt x="54" y="59"/>
                    <a:pt x="54" y="56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8"/>
                    <a:pt x="52" y="14"/>
                    <a:pt x="50" y="12"/>
                  </a:cubicBezTo>
                  <a:close/>
                  <a:moveTo>
                    <a:pt x="35" y="9"/>
                  </a:moveTo>
                  <a:cubicBezTo>
                    <a:pt x="35" y="9"/>
                    <a:pt x="35" y="9"/>
                    <a:pt x="35" y="9"/>
                  </a:cubicBezTo>
                  <a:cubicBezTo>
                    <a:pt x="36" y="9"/>
                    <a:pt x="37" y="10"/>
                    <a:pt x="37" y="10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45" y="17"/>
                    <a:pt x="45" y="18"/>
                    <a:pt x="45" y="19"/>
                  </a:cubicBezTo>
                  <a:cubicBezTo>
                    <a:pt x="46" y="19"/>
                    <a:pt x="46" y="19"/>
                    <a:pt x="46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9"/>
                  </a:lnTo>
                  <a:close/>
                  <a:moveTo>
                    <a:pt x="46" y="54"/>
                  </a:moveTo>
                  <a:cubicBezTo>
                    <a:pt x="8" y="54"/>
                    <a:pt x="8" y="54"/>
                    <a:pt x="8" y="5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46" y="23"/>
                    <a:pt x="46" y="23"/>
                    <a:pt x="46" y="23"/>
                  </a:cubicBezTo>
                  <a:lnTo>
                    <a:pt x="46" y="5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0511885" y="2764443"/>
              <a:ext cx="209932" cy="223143"/>
            </a:xfrm>
            <a:custGeom>
              <a:avLst/>
              <a:gdLst>
                <a:gd name="T0" fmla="*/ 78 w 87"/>
                <a:gd name="T1" fmla="*/ 0 h 93"/>
                <a:gd name="T2" fmla="*/ 9 w 87"/>
                <a:gd name="T3" fmla="*/ 0 h 93"/>
                <a:gd name="T4" fmla="*/ 0 w 87"/>
                <a:gd name="T5" fmla="*/ 9 h 93"/>
                <a:gd name="T6" fmla="*/ 0 w 87"/>
                <a:gd name="T7" fmla="*/ 84 h 93"/>
                <a:gd name="T8" fmla="*/ 9 w 87"/>
                <a:gd name="T9" fmla="*/ 93 h 93"/>
                <a:gd name="T10" fmla="*/ 78 w 87"/>
                <a:gd name="T11" fmla="*/ 93 h 93"/>
                <a:gd name="T12" fmla="*/ 87 w 87"/>
                <a:gd name="T13" fmla="*/ 84 h 93"/>
                <a:gd name="T14" fmla="*/ 87 w 87"/>
                <a:gd name="T15" fmla="*/ 9 h 93"/>
                <a:gd name="T16" fmla="*/ 78 w 87"/>
                <a:gd name="T17" fmla="*/ 0 h 93"/>
                <a:gd name="T18" fmla="*/ 75 w 87"/>
                <a:gd name="T19" fmla="*/ 81 h 93"/>
                <a:gd name="T20" fmla="*/ 12 w 87"/>
                <a:gd name="T21" fmla="*/ 81 h 93"/>
                <a:gd name="T22" fmla="*/ 12 w 87"/>
                <a:gd name="T23" fmla="*/ 12 h 93"/>
                <a:gd name="T24" fmla="*/ 75 w 87"/>
                <a:gd name="T25" fmla="*/ 12 h 93"/>
                <a:gd name="T26" fmla="*/ 75 w 87"/>
                <a:gd name="T27" fmla="*/ 81 h 93"/>
                <a:gd name="T28" fmla="*/ 23 w 87"/>
                <a:gd name="T29" fmla="*/ 41 h 93"/>
                <a:gd name="T30" fmla="*/ 64 w 87"/>
                <a:gd name="T31" fmla="*/ 41 h 93"/>
                <a:gd name="T32" fmla="*/ 64 w 87"/>
                <a:gd name="T33" fmla="*/ 46 h 93"/>
                <a:gd name="T34" fmla="*/ 23 w 87"/>
                <a:gd name="T35" fmla="*/ 46 h 93"/>
                <a:gd name="T36" fmla="*/ 23 w 87"/>
                <a:gd name="T37" fmla="*/ 41 h 93"/>
                <a:gd name="T38" fmla="*/ 23 w 87"/>
                <a:gd name="T39" fmla="*/ 52 h 93"/>
                <a:gd name="T40" fmla="*/ 64 w 87"/>
                <a:gd name="T41" fmla="*/ 52 h 93"/>
                <a:gd name="T42" fmla="*/ 64 w 87"/>
                <a:gd name="T43" fmla="*/ 58 h 93"/>
                <a:gd name="T44" fmla="*/ 23 w 87"/>
                <a:gd name="T45" fmla="*/ 58 h 93"/>
                <a:gd name="T46" fmla="*/ 23 w 87"/>
                <a:gd name="T47" fmla="*/ 52 h 93"/>
                <a:gd name="T48" fmla="*/ 23 w 87"/>
                <a:gd name="T49" fmla="*/ 64 h 93"/>
                <a:gd name="T50" fmla="*/ 64 w 87"/>
                <a:gd name="T51" fmla="*/ 64 h 93"/>
                <a:gd name="T52" fmla="*/ 64 w 87"/>
                <a:gd name="T53" fmla="*/ 69 h 93"/>
                <a:gd name="T54" fmla="*/ 23 w 87"/>
                <a:gd name="T55" fmla="*/ 69 h 93"/>
                <a:gd name="T56" fmla="*/ 23 w 87"/>
                <a:gd name="T57" fmla="*/ 64 h 93"/>
                <a:gd name="T58" fmla="*/ 23 w 87"/>
                <a:gd name="T59" fmla="*/ 29 h 93"/>
                <a:gd name="T60" fmla="*/ 64 w 87"/>
                <a:gd name="T61" fmla="*/ 29 h 93"/>
                <a:gd name="T62" fmla="*/ 64 w 87"/>
                <a:gd name="T63" fmla="*/ 35 h 93"/>
                <a:gd name="T64" fmla="*/ 23 w 87"/>
                <a:gd name="T65" fmla="*/ 35 h 93"/>
                <a:gd name="T66" fmla="*/ 23 w 87"/>
                <a:gd name="T67" fmla="*/ 2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93">
                  <a:moveTo>
                    <a:pt x="78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9"/>
                    <a:pt x="4" y="93"/>
                    <a:pt x="9" y="93"/>
                  </a:cubicBezTo>
                  <a:cubicBezTo>
                    <a:pt x="78" y="93"/>
                    <a:pt x="78" y="93"/>
                    <a:pt x="78" y="93"/>
                  </a:cubicBezTo>
                  <a:cubicBezTo>
                    <a:pt x="83" y="93"/>
                    <a:pt x="87" y="89"/>
                    <a:pt x="87" y="84"/>
                  </a:cubicBezTo>
                  <a:cubicBezTo>
                    <a:pt x="87" y="9"/>
                    <a:pt x="87" y="9"/>
                    <a:pt x="87" y="9"/>
                  </a:cubicBezTo>
                  <a:cubicBezTo>
                    <a:pt x="87" y="4"/>
                    <a:pt x="83" y="0"/>
                    <a:pt x="78" y="0"/>
                  </a:cubicBezTo>
                  <a:close/>
                  <a:moveTo>
                    <a:pt x="75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75" y="12"/>
                    <a:pt x="75" y="12"/>
                    <a:pt x="75" y="12"/>
                  </a:cubicBezTo>
                  <a:lnTo>
                    <a:pt x="75" y="81"/>
                  </a:lnTo>
                  <a:close/>
                  <a:moveTo>
                    <a:pt x="23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23" y="46"/>
                    <a:pt x="23" y="46"/>
                    <a:pt x="23" y="46"/>
                  </a:cubicBezTo>
                  <a:lnTo>
                    <a:pt x="23" y="41"/>
                  </a:lnTo>
                  <a:close/>
                  <a:moveTo>
                    <a:pt x="23" y="52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23" y="58"/>
                    <a:pt x="23" y="58"/>
                    <a:pt x="23" y="58"/>
                  </a:cubicBezTo>
                  <a:lnTo>
                    <a:pt x="23" y="52"/>
                  </a:lnTo>
                  <a:close/>
                  <a:moveTo>
                    <a:pt x="23" y="64"/>
                  </a:moveTo>
                  <a:cubicBezTo>
                    <a:pt x="64" y="64"/>
                    <a:pt x="64" y="64"/>
                    <a:pt x="64" y="64"/>
                  </a:cubicBezTo>
                  <a:cubicBezTo>
                    <a:pt x="64" y="69"/>
                    <a:pt x="64" y="69"/>
                    <a:pt x="64" y="69"/>
                  </a:cubicBezTo>
                  <a:cubicBezTo>
                    <a:pt x="23" y="69"/>
                    <a:pt x="23" y="69"/>
                    <a:pt x="23" y="69"/>
                  </a:cubicBezTo>
                  <a:lnTo>
                    <a:pt x="23" y="64"/>
                  </a:lnTo>
                  <a:close/>
                  <a:moveTo>
                    <a:pt x="23" y="29"/>
                  </a:moveTo>
                  <a:cubicBezTo>
                    <a:pt x="64" y="29"/>
                    <a:pt x="64" y="29"/>
                    <a:pt x="64" y="29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23" y="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0473717" y="3030160"/>
              <a:ext cx="196719" cy="148273"/>
            </a:xfrm>
            <a:custGeom>
              <a:avLst/>
              <a:gdLst>
                <a:gd name="T0" fmla="*/ 0 w 134"/>
                <a:gd name="T1" fmla="*/ 0 h 101"/>
                <a:gd name="T2" fmla="*/ 0 w 134"/>
                <a:gd name="T3" fmla="*/ 101 h 101"/>
                <a:gd name="T4" fmla="*/ 134 w 134"/>
                <a:gd name="T5" fmla="*/ 101 h 101"/>
                <a:gd name="T6" fmla="*/ 134 w 134"/>
                <a:gd name="T7" fmla="*/ 0 h 101"/>
                <a:gd name="T8" fmla="*/ 0 w 134"/>
                <a:gd name="T9" fmla="*/ 0 h 101"/>
                <a:gd name="T10" fmla="*/ 25 w 134"/>
                <a:gd name="T11" fmla="*/ 93 h 101"/>
                <a:gd name="T12" fmla="*/ 8 w 134"/>
                <a:gd name="T13" fmla="*/ 93 h 101"/>
                <a:gd name="T14" fmla="*/ 8 w 134"/>
                <a:gd name="T15" fmla="*/ 77 h 101"/>
                <a:gd name="T16" fmla="*/ 25 w 134"/>
                <a:gd name="T17" fmla="*/ 77 h 101"/>
                <a:gd name="T18" fmla="*/ 25 w 134"/>
                <a:gd name="T19" fmla="*/ 93 h 101"/>
                <a:gd name="T20" fmla="*/ 25 w 134"/>
                <a:gd name="T21" fmla="*/ 59 h 101"/>
                <a:gd name="T22" fmla="*/ 8 w 134"/>
                <a:gd name="T23" fmla="*/ 59 h 101"/>
                <a:gd name="T24" fmla="*/ 8 w 134"/>
                <a:gd name="T25" fmla="*/ 43 h 101"/>
                <a:gd name="T26" fmla="*/ 25 w 134"/>
                <a:gd name="T27" fmla="*/ 43 h 101"/>
                <a:gd name="T28" fmla="*/ 25 w 134"/>
                <a:gd name="T29" fmla="*/ 59 h 101"/>
                <a:gd name="T30" fmla="*/ 25 w 134"/>
                <a:gd name="T31" fmla="*/ 26 h 101"/>
                <a:gd name="T32" fmla="*/ 8 w 134"/>
                <a:gd name="T33" fmla="*/ 26 h 101"/>
                <a:gd name="T34" fmla="*/ 8 w 134"/>
                <a:gd name="T35" fmla="*/ 8 h 101"/>
                <a:gd name="T36" fmla="*/ 25 w 134"/>
                <a:gd name="T37" fmla="*/ 8 h 101"/>
                <a:gd name="T38" fmla="*/ 25 w 134"/>
                <a:gd name="T39" fmla="*/ 26 h 101"/>
                <a:gd name="T40" fmla="*/ 102 w 134"/>
                <a:gd name="T41" fmla="*/ 93 h 101"/>
                <a:gd name="T42" fmla="*/ 35 w 134"/>
                <a:gd name="T43" fmla="*/ 93 h 101"/>
                <a:gd name="T44" fmla="*/ 35 w 134"/>
                <a:gd name="T45" fmla="*/ 8 h 101"/>
                <a:gd name="T46" fmla="*/ 102 w 134"/>
                <a:gd name="T47" fmla="*/ 8 h 101"/>
                <a:gd name="T48" fmla="*/ 102 w 134"/>
                <a:gd name="T49" fmla="*/ 93 h 101"/>
                <a:gd name="T50" fmla="*/ 126 w 134"/>
                <a:gd name="T51" fmla="*/ 93 h 101"/>
                <a:gd name="T52" fmla="*/ 110 w 134"/>
                <a:gd name="T53" fmla="*/ 93 h 101"/>
                <a:gd name="T54" fmla="*/ 110 w 134"/>
                <a:gd name="T55" fmla="*/ 77 h 101"/>
                <a:gd name="T56" fmla="*/ 126 w 134"/>
                <a:gd name="T57" fmla="*/ 77 h 101"/>
                <a:gd name="T58" fmla="*/ 126 w 134"/>
                <a:gd name="T59" fmla="*/ 93 h 101"/>
                <a:gd name="T60" fmla="*/ 126 w 134"/>
                <a:gd name="T61" fmla="*/ 59 h 101"/>
                <a:gd name="T62" fmla="*/ 110 w 134"/>
                <a:gd name="T63" fmla="*/ 59 h 101"/>
                <a:gd name="T64" fmla="*/ 110 w 134"/>
                <a:gd name="T65" fmla="*/ 43 h 101"/>
                <a:gd name="T66" fmla="*/ 126 w 134"/>
                <a:gd name="T67" fmla="*/ 43 h 101"/>
                <a:gd name="T68" fmla="*/ 126 w 134"/>
                <a:gd name="T69" fmla="*/ 59 h 101"/>
                <a:gd name="T70" fmla="*/ 126 w 134"/>
                <a:gd name="T71" fmla="*/ 26 h 101"/>
                <a:gd name="T72" fmla="*/ 110 w 134"/>
                <a:gd name="T73" fmla="*/ 26 h 101"/>
                <a:gd name="T74" fmla="*/ 110 w 134"/>
                <a:gd name="T75" fmla="*/ 8 h 101"/>
                <a:gd name="T76" fmla="*/ 126 w 134"/>
                <a:gd name="T77" fmla="*/ 8 h 101"/>
                <a:gd name="T78" fmla="*/ 126 w 134"/>
                <a:gd name="T79" fmla="*/ 26 h 101"/>
                <a:gd name="T80" fmla="*/ 51 w 134"/>
                <a:gd name="T81" fmla="*/ 26 h 101"/>
                <a:gd name="T82" fmla="*/ 51 w 134"/>
                <a:gd name="T83" fmla="*/ 77 h 101"/>
                <a:gd name="T84" fmla="*/ 84 w 134"/>
                <a:gd name="T85" fmla="*/ 51 h 101"/>
                <a:gd name="T86" fmla="*/ 51 w 134"/>
                <a:gd name="T87" fmla="*/ 2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" h="101">
                  <a:moveTo>
                    <a:pt x="0" y="0"/>
                  </a:moveTo>
                  <a:lnTo>
                    <a:pt x="0" y="101"/>
                  </a:lnTo>
                  <a:lnTo>
                    <a:pt x="134" y="10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25" y="93"/>
                  </a:moveTo>
                  <a:lnTo>
                    <a:pt x="8" y="93"/>
                  </a:lnTo>
                  <a:lnTo>
                    <a:pt x="8" y="77"/>
                  </a:lnTo>
                  <a:lnTo>
                    <a:pt x="25" y="77"/>
                  </a:lnTo>
                  <a:lnTo>
                    <a:pt x="25" y="93"/>
                  </a:lnTo>
                  <a:close/>
                  <a:moveTo>
                    <a:pt x="25" y="59"/>
                  </a:moveTo>
                  <a:lnTo>
                    <a:pt x="8" y="59"/>
                  </a:lnTo>
                  <a:lnTo>
                    <a:pt x="8" y="43"/>
                  </a:lnTo>
                  <a:lnTo>
                    <a:pt x="25" y="43"/>
                  </a:lnTo>
                  <a:lnTo>
                    <a:pt x="25" y="59"/>
                  </a:lnTo>
                  <a:close/>
                  <a:moveTo>
                    <a:pt x="25" y="26"/>
                  </a:moveTo>
                  <a:lnTo>
                    <a:pt x="8" y="26"/>
                  </a:lnTo>
                  <a:lnTo>
                    <a:pt x="8" y="8"/>
                  </a:lnTo>
                  <a:lnTo>
                    <a:pt x="25" y="8"/>
                  </a:lnTo>
                  <a:lnTo>
                    <a:pt x="25" y="26"/>
                  </a:lnTo>
                  <a:close/>
                  <a:moveTo>
                    <a:pt x="102" y="93"/>
                  </a:moveTo>
                  <a:lnTo>
                    <a:pt x="35" y="93"/>
                  </a:lnTo>
                  <a:lnTo>
                    <a:pt x="35" y="8"/>
                  </a:lnTo>
                  <a:lnTo>
                    <a:pt x="102" y="8"/>
                  </a:lnTo>
                  <a:lnTo>
                    <a:pt x="102" y="93"/>
                  </a:lnTo>
                  <a:close/>
                  <a:moveTo>
                    <a:pt x="126" y="93"/>
                  </a:moveTo>
                  <a:lnTo>
                    <a:pt x="110" y="93"/>
                  </a:lnTo>
                  <a:lnTo>
                    <a:pt x="110" y="77"/>
                  </a:lnTo>
                  <a:lnTo>
                    <a:pt x="126" y="77"/>
                  </a:lnTo>
                  <a:lnTo>
                    <a:pt x="126" y="93"/>
                  </a:lnTo>
                  <a:close/>
                  <a:moveTo>
                    <a:pt x="126" y="59"/>
                  </a:moveTo>
                  <a:lnTo>
                    <a:pt x="110" y="59"/>
                  </a:lnTo>
                  <a:lnTo>
                    <a:pt x="110" y="43"/>
                  </a:lnTo>
                  <a:lnTo>
                    <a:pt x="126" y="43"/>
                  </a:lnTo>
                  <a:lnTo>
                    <a:pt x="126" y="59"/>
                  </a:lnTo>
                  <a:close/>
                  <a:moveTo>
                    <a:pt x="126" y="26"/>
                  </a:moveTo>
                  <a:lnTo>
                    <a:pt x="110" y="26"/>
                  </a:lnTo>
                  <a:lnTo>
                    <a:pt x="110" y="8"/>
                  </a:lnTo>
                  <a:lnTo>
                    <a:pt x="126" y="8"/>
                  </a:lnTo>
                  <a:lnTo>
                    <a:pt x="126" y="26"/>
                  </a:lnTo>
                  <a:close/>
                  <a:moveTo>
                    <a:pt x="51" y="26"/>
                  </a:moveTo>
                  <a:lnTo>
                    <a:pt x="51" y="77"/>
                  </a:lnTo>
                  <a:lnTo>
                    <a:pt x="84" y="51"/>
                  </a:lnTo>
                  <a:lnTo>
                    <a:pt x="51" y="2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6" name="Freeform 55"/>
            <p:cNvSpPr>
              <a:spLocks noEditPoints="1"/>
            </p:cNvSpPr>
            <p:nvPr/>
          </p:nvSpPr>
          <p:spPr bwMode="auto">
            <a:xfrm>
              <a:off x="10699797" y="2987585"/>
              <a:ext cx="117444" cy="110103"/>
            </a:xfrm>
            <a:custGeom>
              <a:avLst/>
              <a:gdLst>
                <a:gd name="T0" fmla="*/ 80 w 80"/>
                <a:gd name="T1" fmla="*/ 29 h 75"/>
                <a:gd name="T2" fmla="*/ 52 w 80"/>
                <a:gd name="T3" fmla="*/ 24 h 75"/>
                <a:gd name="T4" fmla="*/ 41 w 80"/>
                <a:gd name="T5" fmla="*/ 0 h 75"/>
                <a:gd name="T6" fmla="*/ 28 w 80"/>
                <a:gd name="T7" fmla="*/ 24 h 75"/>
                <a:gd name="T8" fmla="*/ 0 w 80"/>
                <a:gd name="T9" fmla="*/ 29 h 75"/>
                <a:gd name="T10" fmla="*/ 19 w 80"/>
                <a:gd name="T11" fmla="*/ 49 h 75"/>
                <a:gd name="T12" fmla="*/ 15 w 80"/>
                <a:gd name="T13" fmla="*/ 75 h 75"/>
                <a:gd name="T14" fmla="*/ 41 w 80"/>
                <a:gd name="T15" fmla="*/ 62 h 75"/>
                <a:gd name="T16" fmla="*/ 65 w 80"/>
                <a:gd name="T17" fmla="*/ 75 h 75"/>
                <a:gd name="T18" fmla="*/ 60 w 80"/>
                <a:gd name="T19" fmla="*/ 49 h 75"/>
                <a:gd name="T20" fmla="*/ 80 w 80"/>
                <a:gd name="T21" fmla="*/ 29 h 75"/>
                <a:gd name="T22" fmla="*/ 41 w 80"/>
                <a:gd name="T23" fmla="*/ 57 h 75"/>
                <a:gd name="T24" fmla="*/ 23 w 80"/>
                <a:gd name="T25" fmla="*/ 65 h 75"/>
                <a:gd name="T26" fmla="*/ 26 w 80"/>
                <a:gd name="T27" fmla="*/ 45 h 75"/>
                <a:gd name="T28" fmla="*/ 11 w 80"/>
                <a:gd name="T29" fmla="*/ 32 h 75"/>
                <a:gd name="T30" fmla="*/ 31 w 80"/>
                <a:gd name="T31" fmla="*/ 29 h 75"/>
                <a:gd name="T32" fmla="*/ 41 w 80"/>
                <a:gd name="T33" fmla="*/ 11 h 75"/>
                <a:gd name="T34" fmla="*/ 49 w 80"/>
                <a:gd name="T35" fmla="*/ 29 h 75"/>
                <a:gd name="T36" fmla="*/ 68 w 80"/>
                <a:gd name="T37" fmla="*/ 32 h 75"/>
                <a:gd name="T38" fmla="*/ 54 w 80"/>
                <a:gd name="T39" fmla="*/ 45 h 75"/>
                <a:gd name="T40" fmla="*/ 57 w 80"/>
                <a:gd name="T41" fmla="*/ 65 h 75"/>
                <a:gd name="T42" fmla="*/ 41 w 80"/>
                <a:gd name="T43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" h="75">
                  <a:moveTo>
                    <a:pt x="80" y="29"/>
                  </a:moveTo>
                  <a:lnTo>
                    <a:pt x="52" y="24"/>
                  </a:lnTo>
                  <a:lnTo>
                    <a:pt x="41" y="0"/>
                  </a:lnTo>
                  <a:lnTo>
                    <a:pt x="28" y="24"/>
                  </a:lnTo>
                  <a:lnTo>
                    <a:pt x="0" y="29"/>
                  </a:lnTo>
                  <a:lnTo>
                    <a:pt x="19" y="49"/>
                  </a:lnTo>
                  <a:lnTo>
                    <a:pt x="15" y="75"/>
                  </a:lnTo>
                  <a:lnTo>
                    <a:pt x="41" y="62"/>
                  </a:lnTo>
                  <a:lnTo>
                    <a:pt x="65" y="75"/>
                  </a:lnTo>
                  <a:lnTo>
                    <a:pt x="60" y="49"/>
                  </a:lnTo>
                  <a:lnTo>
                    <a:pt x="80" y="29"/>
                  </a:lnTo>
                  <a:close/>
                  <a:moveTo>
                    <a:pt x="41" y="57"/>
                  </a:moveTo>
                  <a:lnTo>
                    <a:pt x="23" y="65"/>
                  </a:lnTo>
                  <a:lnTo>
                    <a:pt x="26" y="45"/>
                  </a:lnTo>
                  <a:lnTo>
                    <a:pt x="11" y="32"/>
                  </a:lnTo>
                  <a:lnTo>
                    <a:pt x="31" y="29"/>
                  </a:lnTo>
                  <a:lnTo>
                    <a:pt x="41" y="11"/>
                  </a:lnTo>
                  <a:lnTo>
                    <a:pt x="49" y="29"/>
                  </a:lnTo>
                  <a:lnTo>
                    <a:pt x="68" y="32"/>
                  </a:lnTo>
                  <a:lnTo>
                    <a:pt x="54" y="45"/>
                  </a:lnTo>
                  <a:lnTo>
                    <a:pt x="57" y="65"/>
                  </a:lnTo>
                  <a:lnTo>
                    <a:pt x="41" y="5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10313700" y="1861593"/>
              <a:ext cx="143869" cy="155614"/>
            </a:xfrm>
            <a:custGeom>
              <a:avLst/>
              <a:gdLst>
                <a:gd name="T0" fmla="*/ 48 w 60"/>
                <a:gd name="T1" fmla="*/ 11 h 65"/>
                <a:gd name="T2" fmla="*/ 60 w 60"/>
                <a:gd name="T3" fmla="*/ 6 h 65"/>
                <a:gd name="T4" fmla="*/ 60 w 60"/>
                <a:gd name="T5" fmla="*/ 44 h 65"/>
                <a:gd name="T6" fmla="*/ 48 w 60"/>
                <a:gd name="T7" fmla="*/ 48 h 65"/>
                <a:gd name="T8" fmla="*/ 36 w 60"/>
                <a:gd name="T9" fmla="*/ 45 h 65"/>
                <a:gd name="T10" fmla="*/ 24 w 60"/>
                <a:gd name="T11" fmla="*/ 41 h 65"/>
                <a:gd name="T12" fmla="*/ 12 w 60"/>
                <a:gd name="T13" fmla="*/ 46 h 65"/>
                <a:gd name="T14" fmla="*/ 12 w 60"/>
                <a:gd name="T15" fmla="*/ 8 h 65"/>
                <a:gd name="T16" fmla="*/ 24 w 60"/>
                <a:gd name="T17" fmla="*/ 4 h 65"/>
                <a:gd name="T18" fmla="*/ 36 w 60"/>
                <a:gd name="T19" fmla="*/ 7 h 65"/>
                <a:gd name="T20" fmla="*/ 48 w 60"/>
                <a:gd name="T21" fmla="*/ 11 h 65"/>
                <a:gd name="T22" fmla="*/ 4 w 60"/>
                <a:gd name="T23" fmla="*/ 0 h 65"/>
                <a:gd name="T24" fmla="*/ 8 w 60"/>
                <a:gd name="T25" fmla="*/ 4 h 65"/>
                <a:gd name="T26" fmla="*/ 8 w 60"/>
                <a:gd name="T27" fmla="*/ 65 h 65"/>
                <a:gd name="T28" fmla="*/ 0 w 60"/>
                <a:gd name="T29" fmla="*/ 65 h 65"/>
                <a:gd name="T30" fmla="*/ 0 w 60"/>
                <a:gd name="T31" fmla="*/ 4 h 65"/>
                <a:gd name="T32" fmla="*/ 4 w 60"/>
                <a:gd name="T3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65">
                  <a:moveTo>
                    <a:pt x="48" y="11"/>
                  </a:moveTo>
                  <a:cubicBezTo>
                    <a:pt x="53" y="11"/>
                    <a:pt x="58" y="8"/>
                    <a:pt x="60" y="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58" y="46"/>
                    <a:pt x="53" y="48"/>
                    <a:pt x="48" y="48"/>
                  </a:cubicBezTo>
                  <a:cubicBezTo>
                    <a:pt x="43" y="48"/>
                    <a:pt x="39" y="47"/>
                    <a:pt x="36" y="45"/>
                  </a:cubicBezTo>
                  <a:cubicBezTo>
                    <a:pt x="33" y="43"/>
                    <a:pt x="29" y="41"/>
                    <a:pt x="24" y="41"/>
                  </a:cubicBezTo>
                  <a:cubicBezTo>
                    <a:pt x="19" y="41"/>
                    <a:pt x="15" y="44"/>
                    <a:pt x="12" y="46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6"/>
                    <a:pt x="19" y="4"/>
                    <a:pt x="24" y="4"/>
                  </a:cubicBezTo>
                  <a:cubicBezTo>
                    <a:pt x="29" y="4"/>
                    <a:pt x="33" y="5"/>
                    <a:pt x="36" y="7"/>
                  </a:cubicBezTo>
                  <a:cubicBezTo>
                    <a:pt x="39" y="9"/>
                    <a:pt x="43" y="11"/>
                    <a:pt x="48" y="11"/>
                  </a:cubicBezTo>
                  <a:close/>
                  <a:moveTo>
                    <a:pt x="4" y="0"/>
                  </a:moveTo>
                  <a:cubicBezTo>
                    <a:pt x="6" y="0"/>
                    <a:pt x="8" y="1"/>
                    <a:pt x="8" y="4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8" name="Freeform 57"/>
            <p:cNvSpPr>
              <a:spLocks noEditPoints="1"/>
            </p:cNvSpPr>
            <p:nvPr/>
          </p:nvSpPr>
          <p:spPr bwMode="auto">
            <a:xfrm>
              <a:off x="10131661" y="1785255"/>
              <a:ext cx="152677" cy="155614"/>
            </a:xfrm>
            <a:custGeom>
              <a:avLst/>
              <a:gdLst>
                <a:gd name="T0" fmla="*/ 54 w 64"/>
                <a:gd name="T1" fmla="*/ 0 h 65"/>
                <a:gd name="T2" fmla="*/ 44 w 64"/>
                <a:gd name="T3" fmla="*/ 11 h 65"/>
                <a:gd name="T4" fmla="*/ 44 w 64"/>
                <a:gd name="T5" fmla="*/ 41 h 65"/>
                <a:gd name="T6" fmla="*/ 52 w 64"/>
                <a:gd name="T7" fmla="*/ 41 h 65"/>
                <a:gd name="T8" fmla="*/ 52 w 64"/>
                <a:gd name="T9" fmla="*/ 65 h 65"/>
                <a:gd name="T10" fmla="*/ 64 w 64"/>
                <a:gd name="T11" fmla="*/ 65 h 65"/>
                <a:gd name="T12" fmla="*/ 64 w 64"/>
                <a:gd name="T13" fmla="*/ 11 h 65"/>
                <a:gd name="T14" fmla="*/ 54 w 64"/>
                <a:gd name="T15" fmla="*/ 0 h 65"/>
                <a:gd name="T16" fmla="*/ 26 w 64"/>
                <a:gd name="T17" fmla="*/ 0 h 65"/>
                <a:gd name="T18" fmla="*/ 24 w 64"/>
                <a:gd name="T19" fmla="*/ 2 h 65"/>
                <a:gd name="T20" fmla="*/ 24 w 64"/>
                <a:gd name="T21" fmla="*/ 17 h 65"/>
                <a:gd name="T22" fmla="*/ 22 w 64"/>
                <a:gd name="T23" fmla="*/ 18 h 65"/>
                <a:gd name="T24" fmla="*/ 20 w 64"/>
                <a:gd name="T25" fmla="*/ 17 h 65"/>
                <a:gd name="T26" fmla="*/ 20 w 64"/>
                <a:gd name="T27" fmla="*/ 2 h 65"/>
                <a:gd name="T28" fmla="*/ 18 w 64"/>
                <a:gd name="T29" fmla="*/ 0 h 65"/>
                <a:gd name="T30" fmla="*/ 16 w 64"/>
                <a:gd name="T31" fmla="*/ 2 h 65"/>
                <a:gd name="T32" fmla="*/ 16 w 64"/>
                <a:gd name="T33" fmla="*/ 17 h 65"/>
                <a:gd name="T34" fmla="*/ 14 w 64"/>
                <a:gd name="T35" fmla="*/ 18 h 65"/>
                <a:gd name="T36" fmla="*/ 12 w 64"/>
                <a:gd name="T37" fmla="*/ 17 h 65"/>
                <a:gd name="T38" fmla="*/ 12 w 64"/>
                <a:gd name="T39" fmla="*/ 2 h 65"/>
                <a:gd name="T40" fmla="*/ 10 w 64"/>
                <a:gd name="T41" fmla="*/ 0 h 65"/>
                <a:gd name="T42" fmla="*/ 8 w 64"/>
                <a:gd name="T43" fmla="*/ 2 h 65"/>
                <a:gd name="T44" fmla="*/ 8 w 64"/>
                <a:gd name="T45" fmla="*/ 17 h 65"/>
                <a:gd name="T46" fmla="*/ 6 w 64"/>
                <a:gd name="T47" fmla="*/ 18 h 65"/>
                <a:gd name="T48" fmla="*/ 4 w 64"/>
                <a:gd name="T49" fmla="*/ 17 h 65"/>
                <a:gd name="T50" fmla="*/ 4 w 64"/>
                <a:gd name="T51" fmla="*/ 2 h 65"/>
                <a:gd name="T52" fmla="*/ 2 w 64"/>
                <a:gd name="T53" fmla="*/ 0 h 65"/>
                <a:gd name="T54" fmla="*/ 0 w 64"/>
                <a:gd name="T55" fmla="*/ 2 h 65"/>
                <a:gd name="T56" fmla="*/ 0 w 64"/>
                <a:gd name="T57" fmla="*/ 17 h 65"/>
                <a:gd name="T58" fmla="*/ 0 w 64"/>
                <a:gd name="T59" fmla="*/ 21 h 65"/>
                <a:gd name="T60" fmla="*/ 3 w 64"/>
                <a:gd name="T61" fmla="*/ 25 h 65"/>
                <a:gd name="T62" fmla="*/ 8 w 64"/>
                <a:gd name="T63" fmla="*/ 33 h 65"/>
                <a:gd name="T64" fmla="*/ 8 w 64"/>
                <a:gd name="T65" fmla="*/ 65 h 65"/>
                <a:gd name="T66" fmla="*/ 20 w 64"/>
                <a:gd name="T67" fmla="*/ 65 h 65"/>
                <a:gd name="T68" fmla="*/ 20 w 64"/>
                <a:gd name="T69" fmla="*/ 33 h 65"/>
                <a:gd name="T70" fmla="*/ 25 w 64"/>
                <a:gd name="T71" fmla="*/ 25 h 65"/>
                <a:gd name="T72" fmla="*/ 28 w 64"/>
                <a:gd name="T73" fmla="*/ 21 h 65"/>
                <a:gd name="T74" fmla="*/ 28 w 64"/>
                <a:gd name="T75" fmla="*/ 17 h 65"/>
                <a:gd name="T76" fmla="*/ 28 w 64"/>
                <a:gd name="T77" fmla="*/ 2 h 65"/>
                <a:gd name="T78" fmla="*/ 26 w 64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65">
                  <a:moveTo>
                    <a:pt x="54" y="0"/>
                  </a:moveTo>
                  <a:cubicBezTo>
                    <a:pt x="49" y="0"/>
                    <a:pt x="44" y="5"/>
                    <a:pt x="44" y="1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65"/>
                    <a:pt x="52" y="65"/>
                    <a:pt x="52" y="65"/>
                  </a:cubicBezTo>
                  <a:cubicBezTo>
                    <a:pt x="64" y="65"/>
                    <a:pt x="64" y="65"/>
                    <a:pt x="64" y="65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64" y="5"/>
                    <a:pt x="60" y="0"/>
                    <a:pt x="54" y="0"/>
                  </a:cubicBezTo>
                  <a:close/>
                  <a:moveTo>
                    <a:pt x="26" y="0"/>
                  </a:moveTo>
                  <a:cubicBezTo>
                    <a:pt x="25" y="0"/>
                    <a:pt x="24" y="1"/>
                    <a:pt x="24" y="2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7"/>
                    <a:pt x="23" y="18"/>
                    <a:pt x="22" y="18"/>
                  </a:cubicBezTo>
                  <a:cubicBezTo>
                    <a:pt x="21" y="18"/>
                    <a:pt x="20" y="17"/>
                    <a:pt x="20" y="17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8"/>
                    <a:pt x="14" y="18"/>
                  </a:cubicBezTo>
                  <a:cubicBezTo>
                    <a:pt x="13" y="18"/>
                    <a:pt x="12" y="17"/>
                    <a:pt x="12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7" y="18"/>
                    <a:pt x="6" y="18"/>
                  </a:cubicBezTo>
                  <a:cubicBezTo>
                    <a:pt x="5" y="18"/>
                    <a:pt x="4" y="17"/>
                    <a:pt x="4" y="17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1" y="23"/>
                    <a:pt x="3" y="25"/>
                  </a:cubicBezTo>
                  <a:cubicBezTo>
                    <a:pt x="5" y="26"/>
                    <a:pt x="8" y="28"/>
                    <a:pt x="8" y="33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28"/>
                    <a:pt x="22" y="26"/>
                    <a:pt x="25" y="25"/>
                  </a:cubicBezTo>
                  <a:cubicBezTo>
                    <a:pt x="26" y="23"/>
                    <a:pt x="28" y="22"/>
                    <a:pt x="28" y="2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10432612" y="3212198"/>
              <a:ext cx="177634" cy="199655"/>
            </a:xfrm>
            <a:custGeom>
              <a:avLst/>
              <a:gdLst>
                <a:gd name="T0" fmla="*/ 58 w 74"/>
                <a:gd name="T1" fmla="*/ 25 h 83"/>
                <a:gd name="T2" fmla="*/ 63 w 74"/>
                <a:gd name="T3" fmla="*/ 22 h 83"/>
                <a:gd name="T4" fmla="*/ 68 w 74"/>
                <a:gd name="T5" fmla="*/ 12 h 83"/>
                <a:gd name="T6" fmla="*/ 65 w 74"/>
                <a:gd name="T7" fmla="*/ 3 h 83"/>
                <a:gd name="T8" fmla="*/ 58 w 74"/>
                <a:gd name="T9" fmla="*/ 0 h 83"/>
                <a:gd name="T10" fmla="*/ 46 w 74"/>
                <a:gd name="T11" fmla="*/ 6 h 83"/>
                <a:gd name="T12" fmla="*/ 36 w 74"/>
                <a:gd name="T13" fmla="*/ 24 h 83"/>
                <a:gd name="T14" fmla="*/ 27 w 74"/>
                <a:gd name="T15" fmla="*/ 6 h 83"/>
                <a:gd name="T16" fmla="*/ 18 w 74"/>
                <a:gd name="T17" fmla="*/ 2 h 83"/>
                <a:gd name="T18" fmla="*/ 11 w 74"/>
                <a:gd name="T19" fmla="*/ 5 h 83"/>
                <a:gd name="T20" fmla="*/ 12 w 74"/>
                <a:gd name="T21" fmla="*/ 21 h 83"/>
                <a:gd name="T22" fmla="*/ 18 w 74"/>
                <a:gd name="T23" fmla="*/ 25 h 83"/>
                <a:gd name="T24" fmla="*/ 0 w 74"/>
                <a:gd name="T25" fmla="*/ 25 h 83"/>
                <a:gd name="T26" fmla="*/ 0 w 74"/>
                <a:gd name="T27" fmla="*/ 47 h 83"/>
                <a:gd name="T28" fmla="*/ 6 w 74"/>
                <a:gd name="T29" fmla="*/ 47 h 83"/>
                <a:gd name="T30" fmla="*/ 6 w 74"/>
                <a:gd name="T31" fmla="*/ 83 h 83"/>
                <a:gd name="T32" fmla="*/ 69 w 74"/>
                <a:gd name="T33" fmla="*/ 83 h 83"/>
                <a:gd name="T34" fmla="*/ 69 w 74"/>
                <a:gd name="T35" fmla="*/ 47 h 83"/>
                <a:gd name="T36" fmla="*/ 74 w 74"/>
                <a:gd name="T37" fmla="*/ 47 h 83"/>
                <a:gd name="T38" fmla="*/ 74 w 74"/>
                <a:gd name="T39" fmla="*/ 25 h 83"/>
                <a:gd name="T40" fmla="*/ 58 w 74"/>
                <a:gd name="T41" fmla="*/ 25 h 83"/>
                <a:gd name="T42" fmla="*/ 50 w 74"/>
                <a:gd name="T43" fmla="*/ 10 h 83"/>
                <a:gd name="T44" fmla="*/ 58 w 74"/>
                <a:gd name="T45" fmla="*/ 6 h 83"/>
                <a:gd name="T46" fmla="*/ 61 w 74"/>
                <a:gd name="T47" fmla="*/ 7 h 83"/>
                <a:gd name="T48" fmla="*/ 59 w 74"/>
                <a:gd name="T49" fmla="*/ 18 h 83"/>
                <a:gd name="T50" fmla="*/ 46 w 74"/>
                <a:gd name="T51" fmla="*/ 25 h 83"/>
                <a:gd name="T52" fmla="*/ 42 w 74"/>
                <a:gd name="T53" fmla="*/ 25 h 83"/>
                <a:gd name="T54" fmla="*/ 50 w 74"/>
                <a:gd name="T55" fmla="*/ 10 h 83"/>
                <a:gd name="T56" fmla="*/ 14 w 74"/>
                <a:gd name="T57" fmla="*/ 12 h 83"/>
                <a:gd name="T58" fmla="*/ 15 w 74"/>
                <a:gd name="T59" fmla="*/ 9 h 83"/>
                <a:gd name="T60" fmla="*/ 18 w 74"/>
                <a:gd name="T61" fmla="*/ 8 h 83"/>
                <a:gd name="T62" fmla="*/ 18 w 74"/>
                <a:gd name="T63" fmla="*/ 8 h 83"/>
                <a:gd name="T64" fmla="*/ 23 w 74"/>
                <a:gd name="T65" fmla="*/ 10 h 83"/>
                <a:gd name="T66" fmla="*/ 30 w 74"/>
                <a:gd name="T67" fmla="*/ 23 h 83"/>
                <a:gd name="T68" fmla="*/ 30 w 74"/>
                <a:gd name="T69" fmla="*/ 24 h 83"/>
                <a:gd name="T70" fmla="*/ 29 w 74"/>
                <a:gd name="T71" fmla="*/ 24 h 83"/>
                <a:gd name="T72" fmla="*/ 17 w 74"/>
                <a:gd name="T73" fmla="*/ 17 h 83"/>
                <a:gd name="T74" fmla="*/ 14 w 74"/>
                <a:gd name="T75" fmla="*/ 12 h 83"/>
                <a:gd name="T76" fmla="*/ 32 w 74"/>
                <a:gd name="T77" fmla="*/ 78 h 83"/>
                <a:gd name="T78" fmla="*/ 11 w 74"/>
                <a:gd name="T79" fmla="*/ 78 h 83"/>
                <a:gd name="T80" fmla="*/ 11 w 74"/>
                <a:gd name="T81" fmla="*/ 44 h 83"/>
                <a:gd name="T82" fmla="*/ 32 w 74"/>
                <a:gd name="T83" fmla="*/ 44 h 83"/>
                <a:gd name="T84" fmla="*/ 32 w 74"/>
                <a:gd name="T85" fmla="*/ 78 h 83"/>
                <a:gd name="T86" fmla="*/ 32 w 74"/>
                <a:gd name="T87" fmla="*/ 41 h 83"/>
                <a:gd name="T88" fmla="*/ 6 w 74"/>
                <a:gd name="T89" fmla="*/ 41 h 83"/>
                <a:gd name="T90" fmla="*/ 6 w 74"/>
                <a:gd name="T91" fmla="*/ 31 h 83"/>
                <a:gd name="T92" fmla="*/ 32 w 74"/>
                <a:gd name="T93" fmla="*/ 31 h 83"/>
                <a:gd name="T94" fmla="*/ 32 w 74"/>
                <a:gd name="T95" fmla="*/ 41 h 83"/>
                <a:gd name="T96" fmla="*/ 63 w 74"/>
                <a:gd name="T97" fmla="*/ 78 h 83"/>
                <a:gd name="T98" fmla="*/ 42 w 74"/>
                <a:gd name="T99" fmla="*/ 78 h 83"/>
                <a:gd name="T100" fmla="*/ 42 w 74"/>
                <a:gd name="T101" fmla="*/ 44 h 83"/>
                <a:gd name="T102" fmla="*/ 63 w 74"/>
                <a:gd name="T103" fmla="*/ 44 h 83"/>
                <a:gd name="T104" fmla="*/ 63 w 74"/>
                <a:gd name="T105" fmla="*/ 78 h 83"/>
                <a:gd name="T106" fmla="*/ 69 w 74"/>
                <a:gd name="T107" fmla="*/ 41 h 83"/>
                <a:gd name="T108" fmla="*/ 42 w 74"/>
                <a:gd name="T109" fmla="*/ 41 h 83"/>
                <a:gd name="T110" fmla="*/ 42 w 74"/>
                <a:gd name="T111" fmla="*/ 31 h 83"/>
                <a:gd name="T112" fmla="*/ 69 w 74"/>
                <a:gd name="T113" fmla="*/ 31 h 83"/>
                <a:gd name="T114" fmla="*/ 69 w 74"/>
                <a:gd name="T115" fmla="*/ 4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" h="83">
                  <a:moveTo>
                    <a:pt x="58" y="25"/>
                  </a:moveTo>
                  <a:cubicBezTo>
                    <a:pt x="60" y="24"/>
                    <a:pt x="61" y="23"/>
                    <a:pt x="63" y="22"/>
                  </a:cubicBezTo>
                  <a:cubicBezTo>
                    <a:pt x="65" y="19"/>
                    <a:pt x="67" y="16"/>
                    <a:pt x="68" y="12"/>
                  </a:cubicBezTo>
                  <a:cubicBezTo>
                    <a:pt x="69" y="9"/>
                    <a:pt x="68" y="5"/>
                    <a:pt x="65" y="3"/>
                  </a:cubicBezTo>
                  <a:cubicBezTo>
                    <a:pt x="63" y="1"/>
                    <a:pt x="61" y="0"/>
                    <a:pt x="58" y="0"/>
                  </a:cubicBezTo>
                  <a:cubicBezTo>
                    <a:pt x="54" y="0"/>
                    <a:pt x="50" y="2"/>
                    <a:pt x="46" y="6"/>
                  </a:cubicBezTo>
                  <a:cubicBezTo>
                    <a:pt x="41" y="11"/>
                    <a:pt x="38" y="19"/>
                    <a:pt x="36" y="24"/>
                  </a:cubicBezTo>
                  <a:cubicBezTo>
                    <a:pt x="35" y="19"/>
                    <a:pt x="32" y="11"/>
                    <a:pt x="27" y="6"/>
                  </a:cubicBezTo>
                  <a:cubicBezTo>
                    <a:pt x="25" y="4"/>
                    <a:pt x="21" y="2"/>
                    <a:pt x="18" y="2"/>
                  </a:cubicBezTo>
                  <a:cubicBezTo>
                    <a:pt x="15" y="2"/>
                    <a:pt x="13" y="3"/>
                    <a:pt x="11" y="5"/>
                  </a:cubicBezTo>
                  <a:cubicBezTo>
                    <a:pt x="7" y="9"/>
                    <a:pt x="8" y="16"/>
                    <a:pt x="12" y="21"/>
                  </a:cubicBezTo>
                  <a:cubicBezTo>
                    <a:pt x="14" y="23"/>
                    <a:pt x="16" y="24"/>
                    <a:pt x="1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6" y="83"/>
                    <a:pt x="6" y="83"/>
                    <a:pt x="6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25"/>
                    <a:pt x="74" y="25"/>
                    <a:pt x="74" y="25"/>
                  </a:cubicBezTo>
                  <a:lnTo>
                    <a:pt x="58" y="25"/>
                  </a:lnTo>
                  <a:close/>
                  <a:moveTo>
                    <a:pt x="50" y="10"/>
                  </a:moveTo>
                  <a:cubicBezTo>
                    <a:pt x="53" y="7"/>
                    <a:pt x="56" y="6"/>
                    <a:pt x="58" y="6"/>
                  </a:cubicBezTo>
                  <a:cubicBezTo>
                    <a:pt x="59" y="6"/>
                    <a:pt x="60" y="6"/>
                    <a:pt x="61" y="7"/>
                  </a:cubicBezTo>
                  <a:cubicBezTo>
                    <a:pt x="63" y="9"/>
                    <a:pt x="62" y="14"/>
                    <a:pt x="59" y="18"/>
                  </a:cubicBezTo>
                  <a:cubicBezTo>
                    <a:pt x="55" y="21"/>
                    <a:pt x="50" y="24"/>
                    <a:pt x="46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1"/>
                    <a:pt x="46" y="14"/>
                    <a:pt x="50" y="10"/>
                  </a:cubicBezTo>
                  <a:close/>
                  <a:moveTo>
                    <a:pt x="14" y="12"/>
                  </a:moveTo>
                  <a:cubicBezTo>
                    <a:pt x="14" y="12"/>
                    <a:pt x="14" y="10"/>
                    <a:pt x="15" y="9"/>
                  </a:cubicBezTo>
                  <a:cubicBezTo>
                    <a:pt x="16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0" y="8"/>
                    <a:pt x="22" y="9"/>
                    <a:pt x="23" y="10"/>
                  </a:cubicBezTo>
                  <a:cubicBezTo>
                    <a:pt x="26" y="13"/>
                    <a:pt x="28" y="18"/>
                    <a:pt x="30" y="23"/>
                  </a:cubicBezTo>
                  <a:cubicBezTo>
                    <a:pt x="30" y="23"/>
                    <a:pt x="30" y="24"/>
                    <a:pt x="30" y="24"/>
                  </a:cubicBezTo>
                  <a:cubicBezTo>
                    <a:pt x="30" y="24"/>
                    <a:pt x="29" y="24"/>
                    <a:pt x="29" y="24"/>
                  </a:cubicBezTo>
                  <a:cubicBezTo>
                    <a:pt x="24" y="22"/>
                    <a:pt x="19" y="20"/>
                    <a:pt x="17" y="17"/>
                  </a:cubicBezTo>
                  <a:cubicBezTo>
                    <a:pt x="15" y="16"/>
                    <a:pt x="14" y="14"/>
                    <a:pt x="14" y="12"/>
                  </a:cubicBezTo>
                  <a:close/>
                  <a:moveTo>
                    <a:pt x="32" y="78"/>
                  </a:moveTo>
                  <a:cubicBezTo>
                    <a:pt x="11" y="78"/>
                    <a:pt x="11" y="78"/>
                    <a:pt x="11" y="78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32" y="44"/>
                    <a:pt x="32" y="44"/>
                    <a:pt x="32" y="44"/>
                  </a:cubicBezTo>
                  <a:lnTo>
                    <a:pt x="32" y="78"/>
                  </a:lnTo>
                  <a:close/>
                  <a:moveTo>
                    <a:pt x="32" y="41"/>
                  </a:moveTo>
                  <a:cubicBezTo>
                    <a:pt x="6" y="41"/>
                    <a:pt x="6" y="41"/>
                    <a:pt x="6" y="4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2" y="31"/>
                    <a:pt x="32" y="31"/>
                    <a:pt x="32" y="31"/>
                  </a:cubicBezTo>
                  <a:lnTo>
                    <a:pt x="32" y="41"/>
                  </a:lnTo>
                  <a:close/>
                  <a:moveTo>
                    <a:pt x="63" y="78"/>
                  </a:moveTo>
                  <a:cubicBezTo>
                    <a:pt x="42" y="78"/>
                    <a:pt x="42" y="78"/>
                    <a:pt x="42" y="78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63" y="44"/>
                    <a:pt x="63" y="44"/>
                    <a:pt x="63" y="44"/>
                  </a:cubicBezTo>
                  <a:lnTo>
                    <a:pt x="63" y="78"/>
                  </a:lnTo>
                  <a:close/>
                  <a:moveTo>
                    <a:pt x="69" y="41"/>
                  </a:moveTo>
                  <a:cubicBezTo>
                    <a:pt x="42" y="41"/>
                    <a:pt x="42" y="41"/>
                    <a:pt x="42" y="4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69" y="31"/>
                    <a:pt x="69" y="31"/>
                    <a:pt x="69" y="31"/>
                  </a:cubicBezTo>
                  <a:lnTo>
                    <a:pt x="69" y="4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0" name="Freeform 59"/>
            <p:cNvSpPr>
              <a:spLocks noEditPoints="1"/>
            </p:cNvSpPr>
            <p:nvPr/>
          </p:nvSpPr>
          <p:spPr bwMode="auto">
            <a:xfrm>
              <a:off x="10379762" y="4112110"/>
              <a:ext cx="184974" cy="151209"/>
            </a:xfrm>
            <a:custGeom>
              <a:avLst/>
              <a:gdLst>
                <a:gd name="T0" fmla="*/ 1 w 77"/>
                <a:gd name="T1" fmla="*/ 42 h 63"/>
                <a:gd name="T2" fmla="*/ 8 w 77"/>
                <a:gd name="T3" fmla="*/ 55 h 63"/>
                <a:gd name="T4" fmla="*/ 21 w 77"/>
                <a:gd name="T5" fmla="*/ 61 h 63"/>
                <a:gd name="T6" fmla="*/ 38 w 77"/>
                <a:gd name="T7" fmla="*/ 63 h 63"/>
                <a:gd name="T8" fmla="*/ 56 w 77"/>
                <a:gd name="T9" fmla="*/ 61 h 63"/>
                <a:gd name="T10" fmla="*/ 69 w 77"/>
                <a:gd name="T11" fmla="*/ 55 h 63"/>
                <a:gd name="T12" fmla="*/ 76 w 77"/>
                <a:gd name="T13" fmla="*/ 42 h 63"/>
                <a:gd name="T14" fmla="*/ 71 w 77"/>
                <a:gd name="T15" fmla="*/ 16 h 63"/>
                <a:gd name="T16" fmla="*/ 72 w 77"/>
                <a:gd name="T17" fmla="*/ 11 h 63"/>
                <a:gd name="T18" fmla="*/ 70 w 77"/>
                <a:gd name="T19" fmla="*/ 0 h 63"/>
                <a:gd name="T20" fmla="*/ 67 w 77"/>
                <a:gd name="T21" fmla="*/ 0 h 63"/>
                <a:gd name="T22" fmla="*/ 60 w 77"/>
                <a:gd name="T23" fmla="*/ 3 h 63"/>
                <a:gd name="T24" fmla="*/ 38 w 77"/>
                <a:gd name="T25" fmla="*/ 5 h 63"/>
                <a:gd name="T26" fmla="*/ 17 w 77"/>
                <a:gd name="T27" fmla="*/ 3 h 63"/>
                <a:gd name="T28" fmla="*/ 9 w 77"/>
                <a:gd name="T29" fmla="*/ 0 h 63"/>
                <a:gd name="T30" fmla="*/ 7 w 77"/>
                <a:gd name="T31" fmla="*/ 0 h 63"/>
                <a:gd name="T32" fmla="*/ 5 w 77"/>
                <a:gd name="T33" fmla="*/ 11 h 63"/>
                <a:gd name="T34" fmla="*/ 6 w 77"/>
                <a:gd name="T35" fmla="*/ 16 h 63"/>
                <a:gd name="T36" fmla="*/ 9 w 77"/>
                <a:gd name="T37" fmla="*/ 42 h 63"/>
                <a:gd name="T38" fmla="*/ 18 w 77"/>
                <a:gd name="T39" fmla="*/ 30 h 63"/>
                <a:gd name="T40" fmla="*/ 27 w 77"/>
                <a:gd name="T41" fmla="*/ 29 h 63"/>
                <a:gd name="T42" fmla="*/ 38 w 77"/>
                <a:gd name="T43" fmla="*/ 30 h 63"/>
                <a:gd name="T44" fmla="*/ 49 w 77"/>
                <a:gd name="T45" fmla="*/ 29 h 63"/>
                <a:gd name="T46" fmla="*/ 59 w 77"/>
                <a:gd name="T47" fmla="*/ 30 h 63"/>
                <a:gd name="T48" fmla="*/ 67 w 77"/>
                <a:gd name="T49" fmla="*/ 42 h 63"/>
                <a:gd name="T50" fmla="*/ 64 w 77"/>
                <a:gd name="T51" fmla="*/ 52 h 63"/>
                <a:gd name="T52" fmla="*/ 56 w 77"/>
                <a:gd name="T53" fmla="*/ 57 h 63"/>
                <a:gd name="T54" fmla="*/ 45 w 77"/>
                <a:gd name="T55" fmla="*/ 58 h 63"/>
                <a:gd name="T56" fmla="*/ 31 w 77"/>
                <a:gd name="T57" fmla="*/ 58 h 63"/>
                <a:gd name="T58" fmla="*/ 20 w 77"/>
                <a:gd name="T59" fmla="*/ 57 h 63"/>
                <a:gd name="T60" fmla="*/ 12 w 77"/>
                <a:gd name="T61" fmla="*/ 52 h 63"/>
                <a:gd name="T62" fmla="*/ 9 w 77"/>
                <a:gd name="T63" fmla="*/ 42 h 63"/>
                <a:gd name="T64" fmla="*/ 53 w 77"/>
                <a:gd name="T65" fmla="*/ 48 h 63"/>
                <a:gd name="T66" fmla="*/ 53 w 77"/>
                <a:gd name="T67" fmla="*/ 34 h 63"/>
                <a:gd name="T68" fmla="*/ 19 w 77"/>
                <a:gd name="T69" fmla="*/ 41 h 63"/>
                <a:gd name="T70" fmla="*/ 29 w 77"/>
                <a:gd name="T71" fmla="*/ 41 h 63"/>
                <a:gd name="T72" fmla="*/ 19 w 77"/>
                <a:gd name="T73" fmla="*/ 4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7" h="63">
                  <a:moveTo>
                    <a:pt x="0" y="33"/>
                  </a:moveTo>
                  <a:cubicBezTo>
                    <a:pt x="0" y="36"/>
                    <a:pt x="0" y="39"/>
                    <a:pt x="1" y="42"/>
                  </a:cubicBezTo>
                  <a:cubicBezTo>
                    <a:pt x="1" y="45"/>
                    <a:pt x="2" y="47"/>
                    <a:pt x="3" y="49"/>
                  </a:cubicBezTo>
                  <a:cubicBezTo>
                    <a:pt x="5" y="51"/>
                    <a:pt x="6" y="53"/>
                    <a:pt x="8" y="55"/>
                  </a:cubicBezTo>
                  <a:cubicBezTo>
                    <a:pt x="10" y="56"/>
                    <a:pt x="12" y="58"/>
                    <a:pt x="14" y="59"/>
                  </a:cubicBezTo>
                  <a:cubicBezTo>
                    <a:pt x="16" y="60"/>
                    <a:pt x="18" y="61"/>
                    <a:pt x="21" y="61"/>
                  </a:cubicBezTo>
                  <a:cubicBezTo>
                    <a:pt x="23" y="62"/>
                    <a:pt x="26" y="62"/>
                    <a:pt x="29" y="63"/>
                  </a:cubicBezTo>
                  <a:cubicBezTo>
                    <a:pt x="32" y="63"/>
                    <a:pt x="35" y="63"/>
                    <a:pt x="38" y="63"/>
                  </a:cubicBezTo>
                  <a:cubicBezTo>
                    <a:pt x="42" y="63"/>
                    <a:pt x="45" y="63"/>
                    <a:pt x="47" y="63"/>
                  </a:cubicBezTo>
                  <a:cubicBezTo>
                    <a:pt x="50" y="62"/>
                    <a:pt x="53" y="62"/>
                    <a:pt x="56" y="61"/>
                  </a:cubicBezTo>
                  <a:cubicBezTo>
                    <a:pt x="58" y="61"/>
                    <a:pt x="61" y="60"/>
                    <a:pt x="63" y="59"/>
                  </a:cubicBezTo>
                  <a:cubicBezTo>
                    <a:pt x="65" y="58"/>
                    <a:pt x="67" y="56"/>
                    <a:pt x="69" y="55"/>
                  </a:cubicBezTo>
                  <a:cubicBezTo>
                    <a:pt x="71" y="53"/>
                    <a:pt x="72" y="51"/>
                    <a:pt x="73" y="49"/>
                  </a:cubicBezTo>
                  <a:cubicBezTo>
                    <a:pt x="74" y="47"/>
                    <a:pt x="75" y="45"/>
                    <a:pt x="76" y="42"/>
                  </a:cubicBezTo>
                  <a:cubicBezTo>
                    <a:pt x="77" y="39"/>
                    <a:pt x="77" y="36"/>
                    <a:pt x="77" y="33"/>
                  </a:cubicBezTo>
                  <a:cubicBezTo>
                    <a:pt x="77" y="26"/>
                    <a:pt x="75" y="21"/>
                    <a:pt x="71" y="16"/>
                  </a:cubicBezTo>
                  <a:cubicBezTo>
                    <a:pt x="71" y="16"/>
                    <a:pt x="71" y="15"/>
                    <a:pt x="71" y="14"/>
                  </a:cubicBezTo>
                  <a:cubicBezTo>
                    <a:pt x="71" y="13"/>
                    <a:pt x="72" y="12"/>
                    <a:pt x="72" y="11"/>
                  </a:cubicBezTo>
                  <a:cubicBezTo>
                    <a:pt x="72" y="10"/>
                    <a:pt x="72" y="8"/>
                    <a:pt x="72" y="6"/>
                  </a:cubicBezTo>
                  <a:cubicBezTo>
                    <a:pt x="71" y="4"/>
                    <a:pt x="71" y="2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67" y="0"/>
                    <a:pt x="65" y="1"/>
                    <a:pt x="64" y="1"/>
                  </a:cubicBezTo>
                  <a:cubicBezTo>
                    <a:pt x="63" y="1"/>
                    <a:pt x="61" y="2"/>
                    <a:pt x="60" y="3"/>
                  </a:cubicBezTo>
                  <a:cubicBezTo>
                    <a:pt x="58" y="4"/>
                    <a:pt x="56" y="5"/>
                    <a:pt x="53" y="7"/>
                  </a:cubicBezTo>
                  <a:cubicBezTo>
                    <a:pt x="50" y="6"/>
                    <a:pt x="45" y="5"/>
                    <a:pt x="38" y="5"/>
                  </a:cubicBezTo>
                  <a:cubicBezTo>
                    <a:pt x="32" y="5"/>
                    <a:pt x="27" y="6"/>
                    <a:pt x="23" y="7"/>
                  </a:cubicBezTo>
                  <a:cubicBezTo>
                    <a:pt x="21" y="5"/>
                    <a:pt x="19" y="4"/>
                    <a:pt x="17" y="3"/>
                  </a:cubicBezTo>
                  <a:cubicBezTo>
                    <a:pt x="15" y="2"/>
                    <a:pt x="14" y="1"/>
                    <a:pt x="12" y="1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2"/>
                    <a:pt x="5" y="4"/>
                    <a:pt x="5" y="6"/>
                  </a:cubicBezTo>
                  <a:cubicBezTo>
                    <a:pt x="5" y="8"/>
                    <a:pt x="5" y="10"/>
                    <a:pt x="5" y="11"/>
                  </a:cubicBezTo>
                  <a:cubicBezTo>
                    <a:pt x="5" y="12"/>
                    <a:pt x="5" y="13"/>
                    <a:pt x="5" y="14"/>
                  </a:cubicBezTo>
                  <a:cubicBezTo>
                    <a:pt x="6" y="15"/>
                    <a:pt x="6" y="16"/>
                    <a:pt x="6" y="16"/>
                  </a:cubicBezTo>
                  <a:cubicBezTo>
                    <a:pt x="2" y="21"/>
                    <a:pt x="0" y="26"/>
                    <a:pt x="0" y="33"/>
                  </a:cubicBezTo>
                  <a:close/>
                  <a:moveTo>
                    <a:pt x="9" y="42"/>
                  </a:moveTo>
                  <a:cubicBezTo>
                    <a:pt x="9" y="38"/>
                    <a:pt x="11" y="35"/>
                    <a:pt x="14" y="32"/>
                  </a:cubicBezTo>
                  <a:cubicBezTo>
                    <a:pt x="15" y="31"/>
                    <a:pt x="16" y="30"/>
                    <a:pt x="18" y="30"/>
                  </a:cubicBezTo>
                  <a:cubicBezTo>
                    <a:pt x="19" y="30"/>
                    <a:pt x="20" y="29"/>
                    <a:pt x="22" y="29"/>
                  </a:cubicBezTo>
                  <a:cubicBezTo>
                    <a:pt x="24" y="29"/>
                    <a:pt x="25" y="29"/>
                    <a:pt x="27" y="29"/>
                  </a:cubicBezTo>
                  <a:cubicBezTo>
                    <a:pt x="28" y="29"/>
                    <a:pt x="30" y="29"/>
                    <a:pt x="32" y="30"/>
                  </a:cubicBezTo>
                  <a:cubicBezTo>
                    <a:pt x="35" y="30"/>
                    <a:pt x="36" y="30"/>
                    <a:pt x="38" y="30"/>
                  </a:cubicBezTo>
                  <a:cubicBezTo>
                    <a:pt x="40" y="30"/>
                    <a:pt x="42" y="30"/>
                    <a:pt x="44" y="30"/>
                  </a:cubicBezTo>
                  <a:cubicBezTo>
                    <a:pt x="46" y="29"/>
                    <a:pt x="48" y="29"/>
                    <a:pt x="49" y="29"/>
                  </a:cubicBezTo>
                  <a:cubicBezTo>
                    <a:pt x="51" y="29"/>
                    <a:pt x="52" y="29"/>
                    <a:pt x="54" y="29"/>
                  </a:cubicBezTo>
                  <a:cubicBezTo>
                    <a:pt x="56" y="29"/>
                    <a:pt x="57" y="30"/>
                    <a:pt x="59" y="30"/>
                  </a:cubicBezTo>
                  <a:cubicBezTo>
                    <a:pt x="60" y="30"/>
                    <a:pt x="61" y="31"/>
                    <a:pt x="62" y="32"/>
                  </a:cubicBezTo>
                  <a:cubicBezTo>
                    <a:pt x="65" y="35"/>
                    <a:pt x="67" y="38"/>
                    <a:pt x="67" y="42"/>
                  </a:cubicBezTo>
                  <a:cubicBezTo>
                    <a:pt x="67" y="44"/>
                    <a:pt x="67" y="46"/>
                    <a:pt x="66" y="48"/>
                  </a:cubicBezTo>
                  <a:cubicBezTo>
                    <a:pt x="66" y="49"/>
                    <a:pt x="65" y="51"/>
                    <a:pt x="64" y="52"/>
                  </a:cubicBezTo>
                  <a:cubicBezTo>
                    <a:pt x="63" y="53"/>
                    <a:pt x="62" y="54"/>
                    <a:pt x="61" y="55"/>
                  </a:cubicBezTo>
                  <a:cubicBezTo>
                    <a:pt x="59" y="56"/>
                    <a:pt x="58" y="56"/>
                    <a:pt x="56" y="57"/>
                  </a:cubicBezTo>
                  <a:cubicBezTo>
                    <a:pt x="55" y="57"/>
                    <a:pt x="53" y="57"/>
                    <a:pt x="51" y="58"/>
                  </a:cubicBezTo>
                  <a:cubicBezTo>
                    <a:pt x="48" y="58"/>
                    <a:pt x="46" y="58"/>
                    <a:pt x="45" y="58"/>
                  </a:cubicBezTo>
                  <a:cubicBezTo>
                    <a:pt x="43" y="58"/>
                    <a:pt x="41" y="58"/>
                    <a:pt x="38" y="58"/>
                  </a:cubicBezTo>
                  <a:cubicBezTo>
                    <a:pt x="35" y="58"/>
                    <a:pt x="33" y="58"/>
                    <a:pt x="31" y="58"/>
                  </a:cubicBezTo>
                  <a:cubicBezTo>
                    <a:pt x="30" y="58"/>
                    <a:pt x="28" y="58"/>
                    <a:pt x="25" y="58"/>
                  </a:cubicBezTo>
                  <a:cubicBezTo>
                    <a:pt x="23" y="57"/>
                    <a:pt x="21" y="57"/>
                    <a:pt x="20" y="57"/>
                  </a:cubicBezTo>
                  <a:cubicBezTo>
                    <a:pt x="19" y="56"/>
                    <a:pt x="17" y="56"/>
                    <a:pt x="16" y="55"/>
                  </a:cubicBezTo>
                  <a:cubicBezTo>
                    <a:pt x="14" y="54"/>
                    <a:pt x="13" y="53"/>
                    <a:pt x="12" y="52"/>
                  </a:cubicBezTo>
                  <a:cubicBezTo>
                    <a:pt x="11" y="51"/>
                    <a:pt x="11" y="49"/>
                    <a:pt x="10" y="48"/>
                  </a:cubicBezTo>
                  <a:cubicBezTo>
                    <a:pt x="9" y="46"/>
                    <a:pt x="9" y="44"/>
                    <a:pt x="9" y="42"/>
                  </a:cubicBezTo>
                  <a:close/>
                  <a:moveTo>
                    <a:pt x="48" y="41"/>
                  </a:moveTo>
                  <a:cubicBezTo>
                    <a:pt x="48" y="45"/>
                    <a:pt x="50" y="48"/>
                    <a:pt x="53" y="48"/>
                  </a:cubicBezTo>
                  <a:cubicBezTo>
                    <a:pt x="55" y="48"/>
                    <a:pt x="58" y="45"/>
                    <a:pt x="58" y="41"/>
                  </a:cubicBezTo>
                  <a:cubicBezTo>
                    <a:pt x="58" y="37"/>
                    <a:pt x="55" y="34"/>
                    <a:pt x="53" y="34"/>
                  </a:cubicBezTo>
                  <a:cubicBezTo>
                    <a:pt x="50" y="34"/>
                    <a:pt x="48" y="37"/>
                    <a:pt x="48" y="41"/>
                  </a:cubicBezTo>
                  <a:close/>
                  <a:moveTo>
                    <a:pt x="19" y="41"/>
                  </a:moveTo>
                  <a:cubicBezTo>
                    <a:pt x="19" y="45"/>
                    <a:pt x="21" y="48"/>
                    <a:pt x="24" y="48"/>
                  </a:cubicBezTo>
                  <a:cubicBezTo>
                    <a:pt x="27" y="48"/>
                    <a:pt x="29" y="45"/>
                    <a:pt x="29" y="41"/>
                  </a:cubicBezTo>
                  <a:cubicBezTo>
                    <a:pt x="29" y="37"/>
                    <a:pt x="27" y="34"/>
                    <a:pt x="24" y="34"/>
                  </a:cubicBezTo>
                  <a:cubicBezTo>
                    <a:pt x="21" y="34"/>
                    <a:pt x="19" y="37"/>
                    <a:pt x="19" y="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1" name="Freeform 60"/>
            <p:cNvSpPr>
              <a:spLocks noEditPoints="1"/>
            </p:cNvSpPr>
            <p:nvPr/>
          </p:nvSpPr>
          <p:spPr bwMode="auto">
            <a:xfrm>
              <a:off x="10190384" y="2141990"/>
              <a:ext cx="300951" cy="300949"/>
            </a:xfrm>
            <a:custGeom>
              <a:avLst/>
              <a:gdLst>
                <a:gd name="T0" fmla="*/ 0 w 125"/>
                <a:gd name="T1" fmla="*/ 63 h 125"/>
                <a:gd name="T2" fmla="*/ 125 w 125"/>
                <a:gd name="T3" fmla="*/ 63 h 125"/>
                <a:gd name="T4" fmla="*/ 98 w 125"/>
                <a:gd name="T5" fmla="*/ 83 h 125"/>
                <a:gd name="T6" fmla="*/ 117 w 125"/>
                <a:gd name="T7" fmla="*/ 67 h 125"/>
                <a:gd name="T8" fmla="*/ 98 w 125"/>
                <a:gd name="T9" fmla="*/ 83 h 125"/>
                <a:gd name="T10" fmla="*/ 25 w 125"/>
                <a:gd name="T11" fmla="*/ 59 h 125"/>
                <a:gd name="T12" fmla="*/ 13 w 125"/>
                <a:gd name="T13" fmla="*/ 42 h 125"/>
                <a:gd name="T14" fmla="*/ 90 w 125"/>
                <a:gd name="T15" fmla="*/ 42 h 125"/>
                <a:gd name="T16" fmla="*/ 67 w 125"/>
                <a:gd name="T17" fmla="*/ 59 h 125"/>
                <a:gd name="T18" fmla="*/ 90 w 125"/>
                <a:gd name="T19" fmla="*/ 42 h 125"/>
                <a:gd name="T20" fmla="*/ 67 w 125"/>
                <a:gd name="T21" fmla="*/ 9 h 125"/>
                <a:gd name="T22" fmla="*/ 82 w 125"/>
                <a:gd name="T23" fmla="*/ 23 h 125"/>
                <a:gd name="T24" fmla="*/ 67 w 125"/>
                <a:gd name="T25" fmla="*/ 34 h 125"/>
                <a:gd name="T26" fmla="*/ 53 w 125"/>
                <a:gd name="T27" fmla="*/ 12 h 125"/>
                <a:gd name="T28" fmla="*/ 59 w 125"/>
                <a:gd name="T29" fmla="*/ 34 h 125"/>
                <a:gd name="T30" fmla="*/ 43 w 125"/>
                <a:gd name="T31" fmla="*/ 23 h 125"/>
                <a:gd name="T32" fmla="*/ 59 w 125"/>
                <a:gd name="T33" fmla="*/ 59 h 125"/>
                <a:gd name="T34" fmla="*/ 36 w 125"/>
                <a:gd name="T35" fmla="*/ 42 h 125"/>
                <a:gd name="T36" fmla="*/ 13 w 125"/>
                <a:gd name="T37" fmla="*/ 83 h 125"/>
                <a:gd name="T38" fmla="*/ 25 w 125"/>
                <a:gd name="T39" fmla="*/ 67 h 125"/>
                <a:gd name="T40" fmla="*/ 13 w 125"/>
                <a:gd name="T41" fmla="*/ 83 h 125"/>
                <a:gd name="T42" fmla="*/ 59 w 125"/>
                <a:gd name="T43" fmla="*/ 67 h 125"/>
                <a:gd name="T44" fmla="*/ 36 w 125"/>
                <a:gd name="T45" fmla="*/ 83 h 125"/>
                <a:gd name="T46" fmla="*/ 59 w 125"/>
                <a:gd name="T47" fmla="*/ 92 h 125"/>
                <a:gd name="T48" fmla="*/ 53 w 125"/>
                <a:gd name="T49" fmla="*/ 113 h 125"/>
                <a:gd name="T50" fmla="*/ 38 w 125"/>
                <a:gd name="T51" fmla="*/ 92 h 125"/>
                <a:gd name="T52" fmla="*/ 82 w 125"/>
                <a:gd name="T53" fmla="*/ 102 h 125"/>
                <a:gd name="T54" fmla="*/ 67 w 125"/>
                <a:gd name="T55" fmla="*/ 116 h 125"/>
                <a:gd name="T56" fmla="*/ 87 w 125"/>
                <a:gd name="T57" fmla="*/ 92 h 125"/>
                <a:gd name="T58" fmla="*/ 67 w 125"/>
                <a:gd name="T59" fmla="*/ 83 h 125"/>
                <a:gd name="T60" fmla="*/ 92 w 125"/>
                <a:gd name="T61" fmla="*/ 67 h 125"/>
                <a:gd name="T62" fmla="*/ 67 w 125"/>
                <a:gd name="T63" fmla="*/ 83 h 125"/>
                <a:gd name="T64" fmla="*/ 98 w 125"/>
                <a:gd name="T65" fmla="*/ 42 h 125"/>
                <a:gd name="T66" fmla="*/ 117 w 125"/>
                <a:gd name="T67" fmla="*/ 59 h 125"/>
                <a:gd name="T68" fmla="*/ 108 w 125"/>
                <a:gd name="T69" fmla="*/ 34 h 125"/>
                <a:gd name="T70" fmla="*/ 86 w 125"/>
                <a:gd name="T71" fmla="*/ 14 h 125"/>
                <a:gd name="T72" fmla="*/ 108 w 125"/>
                <a:gd name="T73" fmla="*/ 34 h 125"/>
                <a:gd name="T74" fmla="*/ 39 w 125"/>
                <a:gd name="T75" fmla="*/ 14 h 125"/>
                <a:gd name="T76" fmla="*/ 17 w 125"/>
                <a:gd name="T77" fmla="*/ 34 h 125"/>
                <a:gd name="T78" fmla="*/ 17 w 125"/>
                <a:gd name="T79" fmla="*/ 92 h 125"/>
                <a:gd name="T80" fmla="*/ 39 w 125"/>
                <a:gd name="T81" fmla="*/ 111 h 125"/>
                <a:gd name="T82" fmla="*/ 17 w 125"/>
                <a:gd name="T83" fmla="*/ 92 h 125"/>
                <a:gd name="T84" fmla="*/ 86 w 125"/>
                <a:gd name="T85" fmla="*/ 111 h 125"/>
                <a:gd name="T86" fmla="*/ 108 w 125"/>
                <a:gd name="T87" fmla="*/ 92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5" h="125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97" y="125"/>
                    <a:pt x="125" y="97"/>
                    <a:pt x="125" y="63"/>
                  </a:cubicBezTo>
                  <a:cubicBezTo>
                    <a:pt x="125" y="28"/>
                    <a:pt x="97" y="0"/>
                    <a:pt x="63" y="0"/>
                  </a:cubicBezTo>
                  <a:close/>
                  <a:moveTo>
                    <a:pt x="98" y="83"/>
                  </a:moveTo>
                  <a:cubicBezTo>
                    <a:pt x="99" y="78"/>
                    <a:pt x="100" y="73"/>
                    <a:pt x="100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6" y="73"/>
                    <a:pt x="115" y="78"/>
                    <a:pt x="113" y="83"/>
                  </a:cubicBezTo>
                  <a:lnTo>
                    <a:pt x="98" y="83"/>
                  </a:lnTo>
                  <a:close/>
                  <a:moveTo>
                    <a:pt x="27" y="42"/>
                  </a:moveTo>
                  <a:cubicBezTo>
                    <a:pt x="26" y="47"/>
                    <a:pt x="26" y="53"/>
                    <a:pt x="25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53"/>
                    <a:pt x="11" y="47"/>
                    <a:pt x="13" y="42"/>
                  </a:cubicBezTo>
                  <a:lnTo>
                    <a:pt x="27" y="42"/>
                  </a:lnTo>
                  <a:close/>
                  <a:moveTo>
                    <a:pt x="90" y="42"/>
                  </a:moveTo>
                  <a:cubicBezTo>
                    <a:pt x="91" y="47"/>
                    <a:pt x="92" y="53"/>
                    <a:pt x="92" y="59"/>
                  </a:cubicBezTo>
                  <a:cubicBezTo>
                    <a:pt x="67" y="59"/>
                    <a:pt x="67" y="59"/>
                    <a:pt x="67" y="59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90" y="42"/>
                  </a:lnTo>
                  <a:close/>
                  <a:moveTo>
                    <a:pt x="67" y="34"/>
                  </a:moveTo>
                  <a:cubicBezTo>
                    <a:pt x="67" y="9"/>
                    <a:pt x="67" y="9"/>
                    <a:pt x="67" y="9"/>
                  </a:cubicBezTo>
                  <a:cubicBezTo>
                    <a:pt x="69" y="10"/>
                    <a:pt x="71" y="11"/>
                    <a:pt x="73" y="12"/>
                  </a:cubicBezTo>
                  <a:cubicBezTo>
                    <a:pt x="76" y="14"/>
                    <a:pt x="79" y="18"/>
                    <a:pt x="82" y="23"/>
                  </a:cubicBezTo>
                  <a:cubicBezTo>
                    <a:pt x="84" y="26"/>
                    <a:pt x="86" y="30"/>
                    <a:pt x="87" y="34"/>
                  </a:cubicBezTo>
                  <a:cubicBezTo>
                    <a:pt x="67" y="34"/>
                    <a:pt x="67" y="34"/>
                    <a:pt x="67" y="34"/>
                  </a:cubicBezTo>
                  <a:close/>
                  <a:moveTo>
                    <a:pt x="43" y="23"/>
                  </a:moveTo>
                  <a:cubicBezTo>
                    <a:pt x="46" y="18"/>
                    <a:pt x="50" y="14"/>
                    <a:pt x="53" y="12"/>
                  </a:cubicBezTo>
                  <a:cubicBezTo>
                    <a:pt x="55" y="11"/>
                    <a:pt x="57" y="10"/>
                    <a:pt x="59" y="9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0" y="30"/>
                    <a:pt x="41" y="26"/>
                    <a:pt x="43" y="23"/>
                  </a:cubicBezTo>
                  <a:close/>
                  <a:moveTo>
                    <a:pt x="59" y="42"/>
                  </a:moveTo>
                  <a:cubicBezTo>
                    <a:pt x="59" y="59"/>
                    <a:pt x="59" y="59"/>
                    <a:pt x="59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3"/>
                    <a:pt x="35" y="47"/>
                    <a:pt x="36" y="42"/>
                  </a:cubicBezTo>
                  <a:lnTo>
                    <a:pt x="59" y="42"/>
                  </a:lnTo>
                  <a:close/>
                  <a:moveTo>
                    <a:pt x="13" y="83"/>
                  </a:moveTo>
                  <a:cubicBezTo>
                    <a:pt x="11" y="78"/>
                    <a:pt x="9" y="73"/>
                    <a:pt x="9" y="67"/>
                  </a:cubicBezTo>
                  <a:cubicBezTo>
                    <a:pt x="25" y="67"/>
                    <a:pt x="25" y="67"/>
                    <a:pt x="25" y="67"/>
                  </a:cubicBezTo>
                  <a:cubicBezTo>
                    <a:pt x="26" y="73"/>
                    <a:pt x="26" y="78"/>
                    <a:pt x="27" y="83"/>
                  </a:cubicBezTo>
                  <a:lnTo>
                    <a:pt x="13" y="83"/>
                  </a:lnTo>
                  <a:close/>
                  <a:moveTo>
                    <a:pt x="34" y="67"/>
                  </a:moveTo>
                  <a:cubicBezTo>
                    <a:pt x="59" y="67"/>
                    <a:pt x="59" y="67"/>
                    <a:pt x="59" y="67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36" y="83"/>
                    <a:pt x="36" y="83"/>
                    <a:pt x="36" y="83"/>
                  </a:cubicBezTo>
                  <a:cubicBezTo>
                    <a:pt x="35" y="78"/>
                    <a:pt x="34" y="73"/>
                    <a:pt x="34" y="67"/>
                  </a:cubicBezTo>
                  <a:close/>
                  <a:moveTo>
                    <a:pt x="59" y="92"/>
                  </a:moveTo>
                  <a:cubicBezTo>
                    <a:pt x="59" y="116"/>
                    <a:pt x="59" y="116"/>
                    <a:pt x="59" y="116"/>
                  </a:cubicBezTo>
                  <a:cubicBezTo>
                    <a:pt x="57" y="116"/>
                    <a:pt x="55" y="115"/>
                    <a:pt x="53" y="113"/>
                  </a:cubicBezTo>
                  <a:cubicBezTo>
                    <a:pt x="50" y="111"/>
                    <a:pt x="46" y="107"/>
                    <a:pt x="43" y="102"/>
                  </a:cubicBezTo>
                  <a:cubicBezTo>
                    <a:pt x="41" y="99"/>
                    <a:pt x="40" y="96"/>
                    <a:pt x="38" y="92"/>
                  </a:cubicBezTo>
                  <a:cubicBezTo>
                    <a:pt x="59" y="92"/>
                    <a:pt x="59" y="92"/>
                    <a:pt x="59" y="92"/>
                  </a:cubicBezTo>
                  <a:close/>
                  <a:moveTo>
                    <a:pt x="82" y="102"/>
                  </a:moveTo>
                  <a:cubicBezTo>
                    <a:pt x="79" y="107"/>
                    <a:pt x="76" y="111"/>
                    <a:pt x="73" y="113"/>
                  </a:cubicBezTo>
                  <a:cubicBezTo>
                    <a:pt x="71" y="115"/>
                    <a:pt x="69" y="116"/>
                    <a:pt x="67" y="116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7" y="92"/>
                    <a:pt x="87" y="92"/>
                    <a:pt x="87" y="92"/>
                  </a:cubicBezTo>
                  <a:cubicBezTo>
                    <a:pt x="86" y="96"/>
                    <a:pt x="84" y="99"/>
                    <a:pt x="82" y="102"/>
                  </a:cubicBezTo>
                  <a:close/>
                  <a:moveTo>
                    <a:pt x="67" y="83"/>
                  </a:moveTo>
                  <a:cubicBezTo>
                    <a:pt x="67" y="67"/>
                    <a:pt x="67" y="67"/>
                    <a:pt x="67" y="67"/>
                  </a:cubicBezTo>
                  <a:cubicBezTo>
                    <a:pt x="92" y="67"/>
                    <a:pt x="92" y="67"/>
                    <a:pt x="92" y="67"/>
                  </a:cubicBezTo>
                  <a:cubicBezTo>
                    <a:pt x="92" y="73"/>
                    <a:pt x="91" y="78"/>
                    <a:pt x="90" y="83"/>
                  </a:cubicBezTo>
                  <a:lnTo>
                    <a:pt x="67" y="83"/>
                  </a:lnTo>
                  <a:close/>
                  <a:moveTo>
                    <a:pt x="100" y="59"/>
                  </a:moveTo>
                  <a:cubicBezTo>
                    <a:pt x="100" y="53"/>
                    <a:pt x="99" y="47"/>
                    <a:pt x="98" y="42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5" y="47"/>
                    <a:pt x="116" y="53"/>
                    <a:pt x="117" y="59"/>
                  </a:cubicBezTo>
                  <a:lnTo>
                    <a:pt x="100" y="59"/>
                  </a:lnTo>
                  <a:close/>
                  <a:moveTo>
                    <a:pt x="108" y="34"/>
                  </a:moveTo>
                  <a:cubicBezTo>
                    <a:pt x="96" y="34"/>
                    <a:pt x="96" y="34"/>
                    <a:pt x="96" y="34"/>
                  </a:cubicBezTo>
                  <a:cubicBezTo>
                    <a:pt x="93" y="26"/>
                    <a:pt x="90" y="19"/>
                    <a:pt x="86" y="14"/>
                  </a:cubicBezTo>
                  <a:cubicBezTo>
                    <a:pt x="92" y="17"/>
                    <a:pt x="97" y="20"/>
                    <a:pt x="101" y="24"/>
                  </a:cubicBezTo>
                  <a:cubicBezTo>
                    <a:pt x="104" y="27"/>
                    <a:pt x="106" y="30"/>
                    <a:pt x="108" y="34"/>
                  </a:cubicBezTo>
                  <a:close/>
                  <a:moveTo>
                    <a:pt x="25" y="24"/>
                  </a:moveTo>
                  <a:cubicBezTo>
                    <a:pt x="29" y="20"/>
                    <a:pt x="34" y="17"/>
                    <a:pt x="39" y="14"/>
                  </a:cubicBezTo>
                  <a:cubicBezTo>
                    <a:pt x="35" y="19"/>
                    <a:pt x="32" y="26"/>
                    <a:pt x="30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0"/>
                    <a:pt x="22" y="27"/>
                    <a:pt x="25" y="24"/>
                  </a:cubicBezTo>
                  <a:close/>
                  <a:moveTo>
                    <a:pt x="17" y="92"/>
                  </a:moveTo>
                  <a:cubicBezTo>
                    <a:pt x="30" y="92"/>
                    <a:pt x="30" y="92"/>
                    <a:pt x="30" y="92"/>
                  </a:cubicBezTo>
                  <a:cubicBezTo>
                    <a:pt x="32" y="99"/>
                    <a:pt x="35" y="106"/>
                    <a:pt x="39" y="111"/>
                  </a:cubicBezTo>
                  <a:cubicBezTo>
                    <a:pt x="34" y="109"/>
                    <a:pt x="29" y="105"/>
                    <a:pt x="25" y="101"/>
                  </a:cubicBezTo>
                  <a:cubicBezTo>
                    <a:pt x="22" y="98"/>
                    <a:pt x="19" y="95"/>
                    <a:pt x="17" y="92"/>
                  </a:cubicBezTo>
                  <a:close/>
                  <a:moveTo>
                    <a:pt x="101" y="101"/>
                  </a:moveTo>
                  <a:cubicBezTo>
                    <a:pt x="97" y="105"/>
                    <a:pt x="92" y="109"/>
                    <a:pt x="86" y="111"/>
                  </a:cubicBezTo>
                  <a:cubicBezTo>
                    <a:pt x="90" y="106"/>
                    <a:pt x="93" y="99"/>
                    <a:pt x="96" y="92"/>
                  </a:cubicBezTo>
                  <a:cubicBezTo>
                    <a:pt x="108" y="92"/>
                    <a:pt x="108" y="92"/>
                    <a:pt x="108" y="92"/>
                  </a:cubicBezTo>
                  <a:cubicBezTo>
                    <a:pt x="106" y="95"/>
                    <a:pt x="104" y="98"/>
                    <a:pt x="101" y="1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2" name="Freeform 61"/>
            <p:cNvSpPr>
              <a:spLocks noEditPoints="1"/>
            </p:cNvSpPr>
            <p:nvPr/>
          </p:nvSpPr>
          <p:spPr bwMode="auto">
            <a:xfrm>
              <a:off x="10133129" y="1984909"/>
              <a:ext cx="142401" cy="140933"/>
            </a:xfrm>
            <a:custGeom>
              <a:avLst/>
              <a:gdLst>
                <a:gd name="T0" fmla="*/ 49 w 59"/>
                <a:gd name="T1" fmla="*/ 0 h 59"/>
                <a:gd name="T2" fmla="*/ 9 w 59"/>
                <a:gd name="T3" fmla="*/ 0 h 59"/>
                <a:gd name="T4" fmla="*/ 0 w 59"/>
                <a:gd name="T5" fmla="*/ 10 h 59"/>
                <a:gd name="T6" fmla="*/ 0 w 59"/>
                <a:gd name="T7" fmla="*/ 49 h 59"/>
                <a:gd name="T8" fmla="*/ 9 w 59"/>
                <a:gd name="T9" fmla="*/ 59 h 59"/>
                <a:gd name="T10" fmla="*/ 49 w 59"/>
                <a:gd name="T11" fmla="*/ 59 h 59"/>
                <a:gd name="T12" fmla="*/ 59 w 59"/>
                <a:gd name="T13" fmla="*/ 49 h 59"/>
                <a:gd name="T14" fmla="*/ 59 w 59"/>
                <a:gd name="T15" fmla="*/ 10 h 59"/>
                <a:gd name="T16" fmla="*/ 49 w 59"/>
                <a:gd name="T17" fmla="*/ 0 h 59"/>
                <a:gd name="T18" fmla="*/ 40 w 59"/>
                <a:gd name="T19" fmla="*/ 2 h 59"/>
                <a:gd name="T20" fmla="*/ 40 w 59"/>
                <a:gd name="T21" fmla="*/ 11 h 59"/>
                <a:gd name="T22" fmla="*/ 31 w 59"/>
                <a:gd name="T23" fmla="*/ 11 h 59"/>
                <a:gd name="T24" fmla="*/ 31 w 59"/>
                <a:gd name="T25" fmla="*/ 2 h 59"/>
                <a:gd name="T26" fmla="*/ 40 w 59"/>
                <a:gd name="T27" fmla="*/ 2 h 59"/>
                <a:gd name="T28" fmla="*/ 27 w 59"/>
                <a:gd name="T29" fmla="*/ 2 h 59"/>
                <a:gd name="T30" fmla="*/ 27 w 59"/>
                <a:gd name="T31" fmla="*/ 11 h 59"/>
                <a:gd name="T32" fmla="*/ 18 w 59"/>
                <a:gd name="T33" fmla="*/ 11 h 59"/>
                <a:gd name="T34" fmla="*/ 18 w 59"/>
                <a:gd name="T35" fmla="*/ 2 h 59"/>
                <a:gd name="T36" fmla="*/ 27 w 59"/>
                <a:gd name="T37" fmla="*/ 2 h 59"/>
                <a:gd name="T38" fmla="*/ 1 w 59"/>
                <a:gd name="T39" fmla="*/ 11 h 59"/>
                <a:gd name="T40" fmla="*/ 1 w 59"/>
                <a:gd name="T41" fmla="*/ 10 h 59"/>
                <a:gd name="T42" fmla="*/ 9 w 59"/>
                <a:gd name="T43" fmla="*/ 2 h 59"/>
                <a:gd name="T44" fmla="*/ 14 w 59"/>
                <a:gd name="T45" fmla="*/ 2 h 59"/>
                <a:gd name="T46" fmla="*/ 14 w 59"/>
                <a:gd name="T47" fmla="*/ 11 h 59"/>
                <a:gd name="T48" fmla="*/ 1 w 59"/>
                <a:gd name="T49" fmla="*/ 11 h 59"/>
                <a:gd name="T50" fmla="*/ 44 w 59"/>
                <a:gd name="T51" fmla="*/ 37 h 59"/>
                <a:gd name="T52" fmla="*/ 33 w 59"/>
                <a:gd name="T53" fmla="*/ 37 h 59"/>
                <a:gd name="T54" fmla="*/ 33 w 59"/>
                <a:gd name="T55" fmla="*/ 48 h 59"/>
                <a:gd name="T56" fmla="*/ 25 w 59"/>
                <a:gd name="T57" fmla="*/ 48 h 59"/>
                <a:gd name="T58" fmla="*/ 25 w 59"/>
                <a:gd name="T59" fmla="*/ 37 h 59"/>
                <a:gd name="T60" fmla="*/ 14 w 59"/>
                <a:gd name="T61" fmla="*/ 37 h 59"/>
                <a:gd name="T62" fmla="*/ 14 w 59"/>
                <a:gd name="T63" fmla="*/ 30 h 59"/>
                <a:gd name="T64" fmla="*/ 25 w 59"/>
                <a:gd name="T65" fmla="*/ 30 h 59"/>
                <a:gd name="T66" fmla="*/ 25 w 59"/>
                <a:gd name="T67" fmla="*/ 18 h 59"/>
                <a:gd name="T68" fmla="*/ 33 w 59"/>
                <a:gd name="T69" fmla="*/ 18 h 59"/>
                <a:gd name="T70" fmla="*/ 33 w 59"/>
                <a:gd name="T71" fmla="*/ 30 h 59"/>
                <a:gd name="T72" fmla="*/ 44 w 59"/>
                <a:gd name="T73" fmla="*/ 30 h 59"/>
                <a:gd name="T74" fmla="*/ 44 w 59"/>
                <a:gd name="T75" fmla="*/ 37 h 59"/>
                <a:gd name="T76" fmla="*/ 57 w 59"/>
                <a:gd name="T77" fmla="*/ 11 h 59"/>
                <a:gd name="T78" fmla="*/ 44 w 59"/>
                <a:gd name="T79" fmla="*/ 11 h 59"/>
                <a:gd name="T80" fmla="*/ 44 w 59"/>
                <a:gd name="T81" fmla="*/ 2 h 59"/>
                <a:gd name="T82" fmla="*/ 49 w 59"/>
                <a:gd name="T83" fmla="*/ 2 h 59"/>
                <a:gd name="T84" fmla="*/ 57 w 59"/>
                <a:gd name="T85" fmla="*/ 10 h 59"/>
                <a:gd name="T86" fmla="*/ 57 w 59"/>
                <a:gd name="T87" fmla="*/ 1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4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5"/>
                    <a:pt x="4" y="59"/>
                    <a:pt x="9" y="59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54" y="59"/>
                    <a:pt x="59" y="55"/>
                    <a:pt x="59" y="49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4" y="0"/>
                    <a:pt x="49" y="0"/>
                  </a:cubicBezTo>
                  <a:close/>
                  <a:moveTo>
                    <a:pt x="40" y="2"/>
                  </a:moveTo>
                  <a:cubicBezTo>
                    <a:pt x="40" y="11"/>
                    <a:pt x="40" y="11"/>
                    <a:pt x="40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2"/>
                    <a:pt x="31" y="2"/>
                    <a:pt x="31" y="2"/>
                  </a:cubicBezTo>
                  <a:lnTo>
                    <a:pt x="40" y="2"/>
                  </a:lnTo>
                  <a:close/>
                  <a:moveTo>
                    <a:pt x="27" y="2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2"/>
                    <a:pt x="18" y="2"/>
                    <a:pt x="18" y="2"/>
                  </a:cubicBezTo>
                  <a:lnTo>
                    <a:pt x="27" y="2"/>
                  </a:lnTo>
                  <a:close/>
                  <a:moveTo>
                    <a:pt x="1" y="11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5"/>
                    <a:pt x="5" y="2"/>
                    <a:pt x="9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lnTo>
                    <a:pt x="1" y="11"/>
                  </a:lnTo>
                  <a:close/>
                  <a:moveTo>
                    <a:pt x="44" y="37"/>
                  </a:moveTo>
                  <a:cubicBezTo>
                    <a:pt x="33" y="37"/>
                    <a:pt x="33" y="37"/>
                    <a:pt x="33" y="37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4" y="30"/>
                    <a:pt x="44" y="30"/>
                    <a:pt x="44" y="30"/>
                  </a:cubicBezTo>
                  <a:lnTo>
                    <a:pt x="44" y="37"/>
                  </a:lnTo>
                  <a:close/>
                  <a:moveTo>
                    <a:pt x="57" y="11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53" y="2"/>
                    <a:pt x="57" y="5"/>
                    <a:pt x="57" y="10"/>
                  </a:cubicBezTo>
                  <a:lnTo>
                    <a:pt x="57" y="1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3" name="Freeform 62"/>
            <p:cNvSpPr>
              <a:spLocks noEditPoints="1"/>
            </p:cNvSpPr>
            <p:nvPr/>
          </p:nvSpPr>
          <p:spPr bwMode="auto">
            <a:xfrm>
              <a:off x="10294615" y="2015738"/>
              <a:ext cx="132125" cy="102764"/>
            </a:xfrm>
            <a:custGeom>
              <a:avLst/>
              <a:gdLst>
                <a:gd name="T0" fmla="*/ 34 w 90"/>
                <a:gd name="T1" fmla="*/ 70 h 70"/>
                <a:gd name="T2" fmla="*/ 0 w 90"/>
                <a:gd name="T3" fmla="*/ 36 h 70"/>
                <a:gd name="T4" fmla="*/ 18 w 90"/>
                <a:gd name="T5" fmla="*/ 19 h 70"/>
                <a:gd name="T6" fmla="*/ 34 w 90"/>
                <a:gd name="T7" fmla="*/ 36 h 70"/>
                <a:gd name="T8" fmla="*/ 72 w 90"/>
                <a:gd name="T9" fmla="*/ 0 h 70"/>
                <a:gd name="T10" fmla="*/ 90 w 90"/>
                <a:gd name="T11" fmla="*/ 16 h 70"/>
                <a:gd name="T12" fmla="*/ 34 w 90"/>
                <a:gd name="T13" fmla="*/ 70 h 70"/>
                <a:gd name="T14" fmla="*/ 9 w 90"/>
                <a:gd name="T15" fmla="*/ 36 h 70"/>
                <a:gd name="T16" fmla="*/ 34 w 90"/>
                <a:gd name="T17" fmla="*/ 60 h 70"/>
                <a:gd name="T18" fmla="*/ 80 w 90"/>
                <a:gd name="T19" fmla="*/ 16 h 70"/>
                <a:gd name="T20" fmla="*/ 72 w 90"/>
                <a:gd name="T21" fmla="*/ 8 h 70"/>
                <a:gd name="T22" fmla="*/ 34 w 90"/>
                <a:gd name="T23" fmla="*/ 46 h 70"/>
                <a:gd name="T24" fmla="*/ 18 w 90"/>
                <a:gd name="T25" fmla="*/ 28 h 70"/>
                <a:gd name="T26" fmla="*/ 9 w 90"/>
                <a:gd name="T27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70">
                  <a:moveTo>
                    <a:pt x="34" y="70"/>
                  </a:moveTo>
                  <a:lnTo>
                    <a:pt x="0" y="36"/>
                  </a:lnTo>
                  <a:lnTo>
                    <a:pt x="18" y="19"/>
                  </a:lnTo>
                  <a:lnTo>
                    <a:pt x="34" y="36"/>
                  </a:lnTo>
                  <a:lnTo>
                    <a:pt x="72" y="0"/>
                  </a:lnTo>
                  <a:lnTo>
                    <a:pt x="90" y="16"/>
                  </a:lnTo>
                  <a:lnTo>
                    <a:pt x="34" y="70"/>
                  </a:lnTo>
                  <a:close/>
                  <a:moveTo>
                    <a:pt x="9" y="36"/>
                  </a:moveTo>
                  <a:lnTo>
                    <a:pt x="34" y="60"/>
                  </a:lnTo>
                  <a:lnTo>
                    <a:pt x="80" y="16"/>
                  </a:lnTo>
                  <a:lnTo>
                    <a:pt x="72" y="8"/>
                  </a:lnTo>
                  <a:lnTo>
                    <a:pt x="34" y="46"/>
                  </a:lnTo>
                  <a:lnTo>
                    <a:pt x="18" y="28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4" name="Freeform 93"/>
            <p:cNvSpPr>
              <a:spLocks noEditPoints="1"/>
            </p:cNvSpPr>
            <p:nvPr/>
          </p:nvSpPr>
          <p:spPr bwMode="auto">
            <a:xfrm>
              <a:off x="10291679" y="4270660"/>
              <a:ext cx="189379" cy="193782"/>
            </a:xfrm>
            <a:custGeom>
              <a:avLst/>
              <a:gdLst>
                <a:gd name="T0" fmla="*/ 69 w 79"/>
                <a:gd name="T1" fmla="*/ 22 h 81"/>
                <a:gd name="T2" fmla="*/ 22 w 79"/>
                <a:gd name="T3" fmla="*/ 14 h 81"/>
                <a:gd name="T4" fmla="*/ 19 w 79"/>
                <a:gd name="T5" fmla="*/ 3 h 81"/>
                <a:gd name="T6" fmla="*/ 0 w 79"/>
                <a:gd name="T7" fmla="*/ 5 h 81"/>
                <a:gd name="T8" fmla="*/ 12 w 79"/>
                <a:gd name="T9" fmla="*/ 12 h 81"/>
                <a:gd name="T10" fmla="*/ 14 w 79"/>
                <a:gd name="T11" fmla="*/ 54 h 81"/>
                <a:gd name="T12" fmla="*/ 61 w 79"/>
                <a:gd name="T13" fmla="*/ 59 h 81"/>
                <a:gd name="T14" fmla="*/ 76 w 79"/>
                <a:gd name="T15" fmla="*/ 20 h 81"/>
                <a:gd name="T16" fmla="*/ 36 w 79"/>
                <a:gd name="T17" fmla="*/ 32 h 81"/>
                <a:gd name="T18" fmla="*/ 45 w 79"/>
                <a:gd name="T19" fmla="*/ 39 h 81"/>
                <a:gd name="T20" fmla="*/ 44 w 79"/>
                <a:gd name="T21" fmla="*/ 44 h 81"/>
                <a:gd name="T22" fmla="*/ 33 w 79"/>
                <a:gd name="T23" fmla="*/ 47 h 81"/>
                <a:gd name="T24" fmla="*/ 44 w 79"/>
                <a:gd name="T25" fmla="*/ 44 h 81"/>
                <a:gd name="T26" fmla="*/ 38 w 79"/>
                <a:gd name="T27" fmla="*/ 23 h 81"/>
                <a:gd name="T28" fmla="*/ 47 w 79"/>
                <a:gd name="T29" fmla="*/ 29 h 81"/>
                <a:gd name="T30" fmla="*/ 22 w 79"/>
                <a:gd name="T31" fmla="*/ 19 h 81"/>
                <a:gd name="T32" fmla="*/ 32 w 79"/>
                <a:gd name="T33" fmla="*/ 27 h 81"/>
                <a:gd name="T34" fmla="*/ 22 w 79"/>
                <a:gd name="T35" fmla="*/ 19 h 81"/>
                <a:gd name="T36" fmla="*/ 31 w 79"/>
                <a:gd name="T37" fmla="*/ 32 h 81"/>
                <a:gd name="T38" fmla="*/ 21 w 79"/>
                <a:gd name="T39" fmla="*/ 35 h 81"/>
                <a:gd name="T40" fmla="*/ 20 w 79"/>
                <a:gd name="T41" fmla="*/ 40 h 81"/>
                <a:gd name="T42" fmla="*/ 28 w 79"/>
                <a:gd name="T43" fmla="*/ 46 h 81"/>
                <a:gd name="T44" fmla="*/ 20 w 79"/>
                <a:gd name="T45" fmla="*/ 40 h 81"/>
                <a:gd name="T46" fmla="*/ 48 w 79"/>
                <a:gd name="T47" fmla="*/ 50 h 81"/>
                <a:gd name="T48" fmla="*/ 57 w 79"/>
                <a:gd name="T49" fmla="*/ 47 h 81"/>
                <a:gd name="T50" fmla="*/ 59 w 79"/>
                <a:gd name="T51" fmla="*/ 42 h 81"/>
                <a:gd name="T52" fmla="*/ 51 w 79"/>
                <a:gd name="T53" fmla="*/ 35 h 81"/>
                <a:gd name="T54" fmla="*/ 59 w 79"/>
                <a:gd name="T55" fmla="*/ 42 h 81"/>
                <a:gd name="T56" fmla="*/ 52 w 79"/>
                <a:gd name="T57" fmla="*/ 30 h 81"/>
                <a:gd name="T58" fmla="*/ 66 w 79"/>
                <a:gd name="T59" fmla="*/ 28 h 81"/>
                <a:gd name="T60" fmla="*/ 9 w 79"/>
                <a:gd name="T61" fmla="*/ 66 h 81"/>
                <a:gd name="T62" fmla="*/ 24 w 79"/>
                <a:gd name="T63" fmla="*/ 69 h 81"/>
                <a:gd name="T64" fmla="*/ 18 w 79"/>
                <a:gd name="T65" fmla="*/ 60 h 81"/>
                <a:gd name="T66" fmla="*/ 39 w 79"/>
                <a:gd name="T67" fmla="*/ 72 h 81"/>
                <a:gd name="T68" fmla="*/ 54 w 79"/>
                <a:gd name="T69" fmla="*/ 75 h 81"/>
                <a:gd name="T70" fmla="*/ 48 w 79"/>
                <a:gd name="T71" fmla="*/ 6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9" h="81">
                  <a:moveTo>
                    <a:pt x="76" y="20"/>
                  </a:moveTo>
                  <a:cubicBezTo>
                    <a:pt x="73" y="19"/>
                    <a:pt x="70" y="20"/>
                    <a:pt x="69" y="22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6"/>
                    <a:pt x="21" y="4"/>
                    <a:pt x="19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3" y="0"/>
                    <a:pt x="1" y="2"/>
                    <a:pt x="0" y="5"/>
                  </a:cubicBezTo>
                  <a:cubicBezTo>
                    <a:pt x="0" y="8"/>
                    <a:pt x="1" y="10"/>
                    <a:pt x="4" y="11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51"/>
                    <a:pt x="11" y="53"/>
                    <a:pt x="14" y="54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8" y="63"/>
                    <a:pt x="60" y="62"/>
                    <a:pt x="61" y="59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9" y="24"/>
                    <a:pt x="78" y="21"/>
                    <a:pt x="76" y="20"/>
                  </a:cubicBezTo>
                  <a:close/>
                  <a:moveTo>
                    <a:pt x="35" y="37"/>
                  </a:moveTo>
                  <a:cubicBezTo>
                    <a:pt x="36" y="32"/>
                    <a:pt x="36" y="32"/>
                    <a:pt x="36" y="32"/>
                  </a:cubicBezTo>
                  <a:cubicBezTo>
                    <a:pt x="46" y="34"/>
                    <a:pt x="46" y="34"/>
                    <a:pt x="46" y="34"/>
                  </a:cubicBezTo>
                  <a:cubicBezTo>
                    <a:pt x="45" y="39"/>
                    <a:pt x="45" y="39"/>
                    <a:pt x="45" y="39"/>
                  </a:cubicBezTo>
                  <a:lnTo>
                    <a:pt x="35" y="37"/>
                  </a:lnTo>
                  <a:close/>
                  <a:moveTo>
                    <a:pt x="44" y="44"/>
                  </a:moveTo>
                  <a:cubicBezTo>
                    <a:pt x="43" y="49"/>
                    <a:pt x="43" y="49"/>
                    <a:pt x="43" y="49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4" y="42"/>
                    <a:pt x="34" y="42"/>
                    <a:pt x="34" y="42"/>
                  </a:cubicBezTo>
                  <a:lnTo>
                    <a:pt x="44" y="44"/>
                  </a:lnTo>
                  <a:close/>
                  <a:moveTo>
                    <a:pt x="37" y="28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9"/>
                    <a:pt x="47" y="29"/>
                    <a:pt x="47" y="29"/>
                  </a:cubicBezTo>
                  <a:lnTo>
                    <a:pt x="37" y="28"/>
                  </a:lnTo>
                  <a:close/>
                  <a:moveTo>
                    <a:pt x="22" y="19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21" y="25"/>
                    <a:pt x="21" y="25"/>
                    <a:pt x="21" y="25"/>
                  </a:cubicBezTo>
                  <a:lnTo>
                    <a:pt x="22" y="19"/>
                  </a:lnTo>
                  <a:close/>
                  <a:moveTo>
                    <a:pt x="21" y="30"/>
                  </a:moveTo>
                  <a:cubicBezTo>
                    <a:pt x="31" y="32"/>
                    <a:pt x="31" y="32"/>
                    <a:pt x="31" y="32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21" y="35"/>
                    <a:pt x="21" y="35"/>
                    <a:pt x="21" y="35"/>
                  </a:cubicBezTo>
                  <a:lnTo>
                    <a:pt x="21" y="30"/>
                  </a:lnTo>
                  <a:close/>
                  <a:moveTo>
                    <a:pt x="20" y="40"/>
                  </a:moveTo>
                  <a:cubicBezTo>
                    <a:pt x="29" y="41"/>
                    <a:pt x="29" y="41"/>
                    <a:pt x="29" y="41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0" y="45"/>
                    <a:pt x="20" y="45"/>
                    <a:pt x="20" y="45"/>
                  </a:cubicBezTo>
                  <a:lnTo>
                    <a:pt x="20" y="40"/>
                  </a:lnTo>
                  <a:close/>
                  <a:moveTo>
                    <a:pt x="54" y="52"/>
                  </a:moveTo>
                  <a:cubicBezTo>
                    <a:pt x="48" y="50"/>
                    <a:pt x="48" y="50"/>
                    <a:pt x="48" y="50"/>
                  </a:cubicBezTo>
                  <a:cubicBezTo>
                    <a:pt x="49" y="45"/>
                    <a:pt x="49" y="45"/>
                    <a:pt x="49" y="45"/>
                  </a:cubicBezTo>
                  <a:cubicBezTo>
                    <a:pt x="57" y="47"/>
                    <a:pt x="57" y="47"/>
                    <a:pt x="57" y="47"/>
                  </a:cubicBezTo>
                  <a:lnTo>
                    <a:pt x="54" y="52"/>
                  </a:lnTo>
                  <a:close/>
                  <a:moveTo>
                    <a:pt x="59" y="42"/>
                  </a:moveTo>
                  <a:cubicBezTo>
                    <a:pt x="50" y="40"/>
                    <a:pt x="50" y="40"/>
                    <a:pt x="50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61" y="37"/>
                    <a:pt x="61" y="37"/>
                    <a:pt x="61" y="37"/>
                  </a:cubicBezTo>
                  <a:lnTo>
                    <a:pt x="59" y="42"/>
                  </a:lnTo>
                  <a:close/>
                  <a:moveTo>
                    <a:pt x="64" y="33"/>
                  </a:moveTo>
                  <a:cubicBezTo>
                    <a:pt x="52" y="30"/>
                    <a:pt x="52" y="30"/>
                    <a:pt x="52" y="3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66" y="28"/>
                    <a:pt x="66" y="28"/>
                    <a:pt x="66" y="28"/>
                  </a:cubicBezTo>
                  <a:lnTo>
                    <a:pt x="64" y="33"/>
                  </a:lnTo>
                  <a:close/>
                  <a:moveTo>
                    <a:pt x="9" y="66"/>
                  </a:moveTo>
                  <a:cubicBezTo>
                    <a:pt x="8" y="70"/>
                    <a:pt x="11" y="74"/>
                    <a:pt x="15" y="75"/>
                  </a:cubicBezTo>
                  <a:cubicBezTo>
                    <a:pt x="19" y="76"/>
                    <a:pt x="23" y="73"/>
                    <a:pt x="24" y="69"/>
                  </a:cubicBezTo>
                  <a:cubicBezTo>
                    <a:pt x="24" y="69"/>
                    <a:pt x="24" y="69"/>
                    <a:pt x="24" y="69"/>
                  </a:cubicBezTo>
                  <a:cubicBezTo>
                    <a:pt x="25" y="65"/>
                    <a:pt x="22" y="61"/>
                    <a:pt x="18" y="60"/>
                  </a:cubicBezTo>
                  <a:cubicBezTo>
                    <a:pt x="14" y="59"/>
                    <a:pt x="10" y="62"/>
                    <a:pt x="9" y="66"/>
                  </a:cubicBezTo>
                  <a:close/>
                  <a:moveTo>
                    <a:pt x="39" y="72"/>
                  </a:moveTo>
                  <a:cubicBezTo>
                    <a:pt x="38" y="76"/>
                    <a:pt x="41" y="80"/>
                    <a:pt x="45" y="81"/>
                  </a:cubicBezTo>
                  <a:cubicBezTo>
                    <a:pt x="49" y="81"/>
                    <a:pt x="53" y="79"/>
                    <a:pt x="54" y="75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4" y="70"/>
                    <a:pt x="52" y="66"/>
                    <a:pt x="48" y="66"/>
                  </a:cubicBezTo>
                  <a:cubicBezTo>
                    <a:pt x="43" y="65"/>
                    <a:pt x="39" y="68"/>
                    <a:pt x="39" y="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5" name="Freeform 94"/>
            <p:cNvSpPr>
              <a:spLocks noEditPoints="1"/>
            </p:cNvSpPr>
            <p:nvPr/>
          </p:nvSpPr>
          <p:spPr bwMode="auto">
            <a:xfrm>
              <a:off x="10431144" y="3982922"/>
              <a:ext cx="113040" cy="114508"/>
            </a:xfrm>
            <a:custGeom>
              <a:avLst/>
              <a:gdLst>
                <a:gd name="T0" fmla="*/ 24 w 47"/>
                <a:gd name="T1" fmla="*/ 0 h 48"/>
                <a:gd name="T2" fmla="*/ 0 w 47"/>
                <a:gd name="T3" fmla="*/ 24 h 48"/>
                <a:gd name="T4" fmla="*/ 24 w 47"/>
                <a:gd name="T5" fmla="*/ 48 h 48"/>
                <a:gd name="T6" fmla="*/ 47 w 47"/>
                <a:gd name="T7" fmla="*/ 24 h 48"/>
                <a:gd name="T8" fmla="*/ 24 w 47"/>
                <a:gd name="T9" fmla="*/ 0 h 48"/>
                <a:gd name="T10" fmla="*/ 6 w 47"/>
                <a:gd name="T11" fmla="*/ 24 h 48"/>
                <a:gd name="T12" fmla="*/ 24 w 47"/>
                <a:gd name="T13" fmla="*/ 6 h 48"/>
                <a:gd name="T14" fmla="*/ 24 w 47"/>
                <a:gd name="T15" fmla="*/ 42 h 48"/>
                <a:gd name="T16" fmla="*/ 6 w 47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8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ubicBezTo>
                    <a:pt x="37" y="48"/>
                    <a:pt x="47" y="37"/>
                    <a:pt x="47" y="24"/>
                  </a:cubicBezTo>
                  <a:cubicBezTo>
                    <a:pt x="47" y="11"/>
                    <a:pt x="37" y="0"/>
                    <a:pt x="24" y="0"/>
                  </a:cubicBezTo>
                  <a:close/>
                  <a:moveTo>
                    <a:pt x="6" y="24"/>
                  </a:moveTo>
                  <a:cubicBezTo>
                    <a:pt x="6" y="14"/>
                    <a:pt x="14" y="6"/>
                    <a:pt x="24" y="6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14" y="42"/>
                    <a:pt x="6" y="34"/>
                    <a:pt x="6" y="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6" name="Freeform 95"/>
            <p:cNvSpPr>
              <a:spLocks noEditPoints="1"/>
            </p:cNvSpPr>
            <p:nvPr/>
          </p:nvSpPr>
          <p:spPr bwMode="auto">
            <a:xfrm>
              <a:off x="10181575" y="3596825"/>
              <a:ext cx="284802" cy="277461"/>
            </a:xfrm>
            <a:custGeom>
              <a:avLst/>
              <a:gdLst>
                <a:gd name="T0" fmla="*/ 22 w 119"/>
                <a:gd name="T1" fmla="*/ 19 h 116"/>
                <a:gd name="T2" fmla="*/ 58 w 119"/>
                <a:gd name="T3" fmla="*/ 33 h 116"/>
                <a:gd name="T4" fmla="*/ 62 w 119"/>
                <a:gd name="T5" fmla="*/ 12 h 116"/>
                <a:gd name="T6" fmla="*/ 82 w 119"/>
                <a:gd name="T7" fmla="*/ 3 h 116"/>
                <a:gd name="T8" fmla="*/ 91 w 119"/>
                <a:gd name="T9" fmla="*/ 23 h 116"/>
                <a:gd name="T10" fmla="*/ 95 w 119"/>
                <a:gd name="T11" fmla="*/ 49 h 116"/>
                <a:gd name="T12" fmla="*/ 95 w 119"/>
                <a:gd name="T13" fmla="*/ 50 h 116"/>
                <a:gd name="T14" fmla="*/ 99 w 119"/>
                <a:gd name="T15" fmla="*/ 41 h 116"/>
                <a:gd name="T16" fmla="*/ 119 w 119"/>
                <a:gd name="T17" fmla="*/ 49 h 116"/>
                <a:gd name="T18" fmla="*/ 93 w 119"/>
                <a:gd name="T19" fmla="*/ 116 h 116"/>
                <a:gd name="T20" fmla="*/ 73 w 119"/>
                <a:gd name="T21" fmla="*/ 109 h 116"/>
                <a:gd name="T22" fmla="*/ 75 w 119"/>
                <a:gd name="T23" fmla="*/ 103 h 116"/>
                <a:gd name="T24" fmla="*/ 63 w 119"/>
                <a:gd name="T25" fmla="*/ 103 h 116"/>
                <a:gd name="T26" fmla="*/ 53 w 119"/>
                <a:gd name="T27" fmla="*/ 106 h 116"/>
                <a:gd name="T28" fmla="*/ 35 w 119"/>
                <a:gd name="T29" fmla="*/ 102 h 116"/>
                <a:gd name="T30" fmla="*/ 30 w 119"/>
                <a:gd name="T31" fmla="*/ 100 h 116"/>
                <a:gd name="T32" fmla="*/ 28 w 119"/>
                <a:gd name="T33" fmla="*/ 99 h 116"/>
                <a:gd name="T34" fmla="*/ 21 w 119"/>
                <a:gd name="T35" fmla="*/ 83 h 116"/>
                <a:gd name="T36" fmla="*/ 22 w 119"/>
                <a:gd name="T37" fmla="*/ 80 h 116"/>
                <a:gd name="T38" fmla="*/ 22 w 119"/>
                <a:gd name="T39" fmla="*/ 70 h 116"/>
                <a:gd name="T40" fmla="*/ 24 w 119"/>
                <a:gd name="T41" fmla="*/ 67 h 116"/>
                <a:gd name="T42" fmla="*/ 24 w 119"/>
                <a:gd name="T43" fmla="*/ 57 h 116"/>
                <a:gd name="T44" fmla="*/ 27 w 119"/>
                <a:gd name="T45" fmla="*/ 52 h 116"/>
                <a:gd name="T46" fmla="*/ 11 w 119"/>
                <a:gd name="T47" fmla="*/ 46 h 116"/>
                <a:gd name="T48" fmla="*/ 3 w 119"/>
                <a:gd name="T49" fmla="*/ 28 h 116"/>
                <a:gd name="T50" fmla="*/ 22 w 119"/>
                <a:gd name="T51" fmla="*/ 19 h 116"/>
                <a:gd name="T52" fmla="*/ 86 w 119"/>
                <a:gd name="T53" fmla="*/ 106 h 116"/>
                <a:gd name="T54" fmla="*/ 90 w 119"/>
                <a:gd name="T55" fmla="*/ 104 h 116"/>
                <a:gd name="T56" fmla="*/ 88 w 119"/>
                <a:gd name="T57" fmla="*/ 99 h 116"/>
                <a:gd name="T58" fmla="*/ 84 w 119"/>
                <a:gd name="T59" fmla="*/ 101 h 116"/>
                <a:gd name="T60" fmla="*/ 86 w 119"/>
                <a:gd name="T61" fmla="*/ 106 h 116"/>
                <a:gd name="T62" fmla="*/ 15 w 119"/>
                <a:gd name="T63" fmla="*/ 40 h 116"/>
                <a:gd name="T64" fmla="*/ 41 w 119"/>
                <a:gd name="T65" fmla="*/ 50 h 116"/>
                <a:gd name="T66" fmla="*/ 42 w 119"/>
                <a:gd name="T67" fmla="*/ 50 h 116"/>
                <a:gd name="T68" fmla="*/ 39 w 119"/>
                <a:gd name="T69" fmla="*/ 57 h 116"/>
                <a:gd name="T70" fmla="*/ 38 w 119"/>
                <a:gd name="T71" fmla="*/ 57 h 116"/>
                <a:gd name="T72" fmla="*/ 31 w 119"/>
                <a:gd name="T73" fmla="*/ 60 h 116"/>
                <a:gd name="T74" fmla="*/ 32 w 119"/>
                <a:gd name="T75" fmla="*/ 66 h 116"/>
                <a:gd name="T76" fmla="*/ 34 w 119"/>
                <a:gd name="T77" fmla="*/ 68 h 116"/>
                <a:gd name="T78" fmla="*/ 31 w 119"/>
                <a:gd name="T79" fmla="*/ 70 h 116"/>
                <a:gd name="T80" fmla="*/ 30 w 119"/>
                <a:gd name="T81" fmla="*/ 73 h 116"/>
                <a:gd name="T82" fmla="*/ 30 w 119"/>
                <a:gd name="T83" fmla="*/ 78 h 116"/>
                <a:gd name="T84" fmla="*/ 32 w 119"/>
                <a:gd name="T85" fmla="*/ 81 h 116"/>
                <a:gd name="T86" fmla="*/ 30 w 119"/>
                <a:gd name="T87" fmla="*/ 83 h 116"/>
                <a:gd name="T88" fmla="*/ 28 w 119"/>
                <a:gd name="T89" fmla="*/ 85 h 116"/>
                <a:gd name="T90" fmla="*/ 31 w 119"/>
                <a:gd name="T91" fmla="*/ 93 h 116"/>
                <a:gd name="T92" fmla="*/ 33 w 119"/>
                <a:gd name="T93" fmla="*/ 93 h 116"/>
                <a:gd name="T94" fmla="*/ 38 w 119"/>
                <a:gd name="T95" fmla="*/ 95 h 116"/>
                <a:gd name="T96" fmla="*/ 60 w 119"/>
                <a:gd name="T97" fmla="*/ 96 h 116"/>
                <a:gd name="T98" fmla="*/ 78 w 119"/>
                <a:gd name="T99" fmla="*/ 95 h 116"/>
                <a:gd name="T100" fmla="*/ 92 w 119"/>
                <a:gd name="T101" fmla="*/ 59 h 116"/>
                <a:gd name="T102" fmla="*/ 88 w 119"/>
                <a:gd name="T103" fmla="*/ 55 h 116"/>
                <a:gd name="T104" fmla="*/ 83 w 119"/>
                <a:gd name="T105" fmla="*/ 20 h 116"/>
                <a:gd name="T106" fmla="*/ 79 w 119"/>
                <a:gd name="T107" fmla="*/ 12 h 116"/>
                <a:gd name="T108" fmla="*/ 70 w 119"/>
                <a:gd name="T109" fmla="*/ 15 h 116"/>
                <a:gd name="T110" fmla="*/ 67 w 119"/>
                <a:gd name="T111" fmla="*/ 37 h 116"/>
                <a:gd name="T112" fmla="*/ 66 w 119"/>
                <a:gd name="T113" fmla="*/ 44 h 116"/>
                <a:gd name="T114" fmla="*/ 20 w 119"/>
                <a:gd name="T115" fmla="*/ 26 h 116"/>
                <a:gd name="T116" fmla="*/ 10 w 119"/>
                <a:gd name="T117" fmla="*/ 31 h 116"/>
                <a:gd name="T118" fmla="*/ 15 w 119"/>
                <a:gd name="T119" fmla="*/ 4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" h="116">
                  <a:moveTo>
                    <a:pt x="22" y="19"/>
                  </a:moveTo>
                  <a:cubicBezTo>
                    <a:pt x="58" y="33"/>
                    <a:pt x="58" y="33"/>
                    <a:pt x="58" y="33"/>
                  </a:cubicBezTo>
                  <a:cubicBezTo>
                    <a:pt x="59" y="24"/>
                    <a:pt x="59" y="21"/>
                    <a:pt x="62" y="12"/>
                  </a:cubicBezTo>
                  <a:cubicBezTo>
                    <a:pt x="65" y="4"/>
                    <a:pt x="74" y="0"/>
                    <a:pt x="82" y="3"/>
                  </a:cubicBezTo>
                  <a:cubicBezTo>
                    <a:pt x="90" y="6"/>
                    <a:pt x="94" y="15"/>
                    <a:pt x="91" y="23"/>
                  </a:cubicBezTo>
                  <a:cubicBezTo>
                    <a:pt x="87" y="34"/>
                    <a:pt x="89" y="41"/>
                    <a:pt x="95" y="49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5" y="103"/>
                    <a:pt x="75" y="103"/>
                    <a:pt x="75" y="103"/>
                  </a:cubicBezTo>
                  <a:cubicBezTo>
                    <a:pt x="68" y="101"/>
                    <a:pt x="66" y="102"/>
                    <a:pt x="63" y="103"/>
                  </a:cubicBezTo>
                  <a:cubicBezTo>
                    <a:pt x="60" y="104"/>
                    <a:pt x="57" y="106"/>
                    <a:pt x="53" y="106"/>
                  </a:cubicBezTo>
                  <a:cubicBezTo>
                    <a:pt x="48" y="106"/>
                    <a:pt x="42" y="105"/>
                    <a:pt x="35" y="102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1" y="97"/>
                    <a:pt x="18" y="89"/>
                    <a:pt x="21" y="83"/>
                  </a:cubicBezTo>
                  <a:cubicBezTo>
                    <a:pt x="21" y="82"/>
                    <a:pt x="22" y="81"/>
                    <a:pt x="22" y="80"/>
                  </a:cubicBezTo>
                  <a:cubicBezTo>
                    <a:pt x="21" y="77"/>
                    <a:pt x="21" y="73"/>
                    <a:pt x="22" y="70"/>
                  </a:cubicBezTo>
                  <a:cubicBezTo>
                    <a:pt x="23" y="69"/>
                    <a:pt x="23" y="68"/>
                    <a:pt x="24" y="67"/>
                  </a:cubicBezTo>
                  <a:cubicBezTo>
                    <a:pt x="23" y="64"/>
                    <a:pt x="23" y="60"/>
                    <a:pt x="24" y="57"/>
                  </a:cubicBezTo>
                  <a:cubicBezTo>
                    <a:pt x="25" y="55"/>
                    <a:pt x="26" y="54"/>
                    <a:pt x="27" y="5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4" y="44"/>
                    <a:pt x="0" y="35"/>
                    <a:pt x="3" y="28"/>
                  </a:cubicBezTo>
                  <a:cubicBezTo>
                    <a:pt x="6" y="20"/>
                    <a:pt x="14" y="16"/>
                    <a:pt x="22" y="19"/>
                  </a:cubicBezTo>
                  <a:close/>
                  <a:moveTo>
                    <a:pt x="86" y="106"/>
                  </a:moveTo>
                  <a:cubicBezTo>
                    <a:pt x="88" y="106"/>
                    <a:pt x="90" y="106"/>
                    <a:pt x="90" y="104"/>
                  </a:cubicBezTo>
                  <a:cubicBezTo>
                    <a:pt x="91" y="102"/>
                    <a:pt x="90" y="100"/>
                    <a:pt x="88" y="99"/>
                  </a:cubicBezTo>
                  <a:cubicBezTo>
                    <a:pt x="86" y="98"/>
                    <a:pt x="84" y="99"/>
                    <a:pt x="84" y="101"/>
                  </a:cubicBezTo>
                  <a:cubicBezTo>
                    <a:pt x="83" y="103"/>
                    <a:pt x="84" y="105"/>
                    <a:pt x="86" y="106"/>
                  </a:cubicBezTo>
                  <a:close/>
                  <a:moveTo>
                    <a:pt x="15" y="40"/>
                  </a:move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6" y="56"/>
                    <a:pt x="32" y="57"/>
                    <a:pt x="31" y="60"/>
                  </a:cubicBezTo>
                  <a:cubicBezTo>
                    <a:pt x="31" y="62"/>
                    <a:pt x="31" y="64"/>
                    <a:pt x="32" y="66"/>
                  </a:cubicBezTo>
                  <a:cubicBezTo>
                    <a:pt x="34" y="68"/>
                    <a:pt x="34" y="68"/>
                    <a:pt x="34" y="68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0" y="72"/>
                    <a:pt x="30" y="73"/>
                  </a:cubicBezTo>
                  <a:cubicBezTo>
                    <a:pt x="29" y="75"/>
                    <a:pt x="29" y="77"/>
                    <a:pt x="30" y="78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29" y="84"/>
                    <a:pt x="28" y="85"/>
                    <a:pt x="28" y="85"/>
                  </a:cubicBezTo>
                  <a:cubicBezTo>
                    <a:pt x="27" y="88"/>
                    <a:pt x="28" y="92"/>
                    <a:pt x="31" y="93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51" y="100"/>
                    <a:pt x="56" y="97"/>
                    <a:pt x="60" y="96"/>
                  </a:cubicBezTo>
                  <a:cubicBezTo>
                    <a:pt x="64" y="94"/>
                    <a:pt x="68" y="92"/>
                    <a:pt x="78" y="95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0" y="58"/>
                    <a:pt x="89" y="56"/>
                    <a:pt x="88" y="55"/>
                  </a:cubicBezTo>
                  <a:cubicBezTo>
                    <a:pt x="81" y="43"/>
                    <a:pt x="78" y="34"/>
                    <a:pt x="83" y="20"/>
                  </a:cubicBezTo>
                  <a:cubicBezTo>
                    <a:pt x="85" y="17"/>
                    <a:pt x="83" y="13"/>
                    <a:pt x="79" y="12"/>
                  </a:cubicBezTo>
                  <a:cubicBezTo>
                    <a:pt x="76" y="10"/>
                    <a:pt x="72" y="12"/>
                    <a:pt x="70" y="15"/>
                  </a:cubicBezTo>
                  <a:cubicBezTo>
                    <a:pt x="67" y="24"/>
                    <a:pt x="67" y="27"/>
                    <a:pt x="67" y="37"/>
                  </a:cubicBezTo>
                  <a:cubicBezTo>
                    <a:pt x="67" y="39"/>
                    <a:pt x="66" y="42"/>
                    <a:pt x="66" y="44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6" y="25"/>
                    <a:pt x="12" y="27"/>
                    <a:pt x="10" y="31"/>
                  </a:cubicBezTo>
                  <a:cubicBezTo>
                    <a:pt x="9" y="34"/>
                    <a:pt x="11" y="38"/>
                    <a:pt x="15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7" name="Freeform 96"/>
            <p:cNvSpPr>
              <a:spLocks noEditPoints="1"/>
            </p:cNvSpPr>
            <p:nvPr/>
          </p:nvSpPr>
          <p:spPr bwMode="auto">
            <a:xfrm>
              <a:off x="10071472" y="3888967"/>
              <a:ext cx="344993" cy="302419"/>
            </a:xfrm>
            <a:custGeom>
              <a:avLst/>
              <a:gdLst>
                <a:gd name="T0" fmla="*/ 144 w 144"/>
                <a:gd name="T1" fmla="*/ 41 h 126"/>
                <a:gd name="T2" fmla="*/ 102 w 144"/>
                <a:gd name="T3" fmla="*/ 0 h 126"/>
                <a:gd name="T4" fmla="*/ 72 w 144"/>
                <a:gd name="T5" fmla="*/ 14 h 126"/>
                <a:gd name="T6" fmla="*/ 41 w 144"/>
                <a:gd name="T7" fmla="*/ 0 h 126"/>
                <a:gd name="T8" fmla="*/ 0 w 144"/>
                <a:gd name="T9" fmla="*/ 41 h 126"/>
                <a:gd name="T10" fmla="*/ 13 w 144"/>
                <a:gd name="T11" fmla="*/ 72 h 126"/>
                <a:gd name="T12" fmla="*/ 13 w 144"/>
                <a:gd name="T13" fmla="*/ 72 h 126"/>
                <a:gd name="T14" fmla="*/ 58 w 144"/>
                <a:gd name="T15" fmla="*/ 117 h 126"/>
                <a:gd name="T16" fmla="*/ 72 w 144"/>
                <a:gd name="T17" fmla="*/ 126 h 126"/>
                <a:gd name="T18" fmla="*/ 85 w 144"/>
                <a:gd name="T19" fmla="*/ 117 h 126"/>
                <a:gd name="T20" fmla="*/ 130 w 144"/>
                <a:gd name="T21" fmla="*/ 72 h 126"/>
                <a:gd name="T22" fmla="*/ 130 w 144"/>
                <a:gd name="T23" fmla="*/ 72 h 126"/>
                <a:gd name="T24" fmla="*/ 144 w 144"/>
                <a:gd name="T25" fmla="*/ 41 h 126"/>
                <a:gd name="T26" fmla="*/ 118 w 144"/>
                <a:gd name="T27" fmla="*/ 59 h 126"/>
                <a:gd name="T28" fmla="*/ 73 w 144"/>
                <a:gd name="T29" fmla="*/ 104 h 126"/>
                <a:gd name="T30" fmla="*/ 72 w 144"/>
                <a:gd name="T31" fmla="*/ 105 h 126"/>
                <a:gd name="T32" fmla="*/ 71 w 144"/>
                <a:gd name="T33" fmla="*/ 104 h 126"/>
                <a:gd name="T34" fmla="*/ 25 w 144"/>
                <a:gd name="T35" fmla="*/ 59 h 126"/>
                <a:gd name="T36" fmla="*/ 18 w 144"/>
                <a:gd name="T37" fmla="*/ 41 h 126"/>
                <a:gd name="T38" fmla="*/ 41 w 144"/>
                <a:gd name="T39" fmla="*/ 18 h 126"/>
                <a:gd name="T40" fmla="*/ 58 w 144"/>
                <a:gd name="T41" fmla="*/ 26 h 126"/>
                <a:gd name="T42" fmla="*/ 72 w 144"/>
                <a:gd name="T43" fmla="*/ 40 h 126"/>
                <a:gd name="T44" fmla="*/ 85 w 144"/>
                <a:gd name="T45" fmla="*/ 26 h 126"/>
                <a:gd name="T46" fmla="*/ 102 w 144"/>
                <a:gd name="T47" fmla="*/ 18 h 126"/>
                <a:gd name="T48" fmla="*/ 126 w 144"/>
                <a:gd name="T49" fmla="*/ 41 h 126"/>
                <a:gd name="T50" fmla="*/ 118 w 144"/>
                <a:gd name="T51" fmla="*/ 5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26">
                  <a:moveTo>
                    <a:pt x="144" y="41"/>
                  </a:moveTo>
                  <a:cubicBezTo>
                    <a:pt x="144" y="19"/>
                    <a:pt x="125" y="0"/>
                    <a:pt x="102" y="0"/>
                  </a:cubicBezTo>
                  <a:cubicBezTo>
                    <a:pt x="90" y="0"/>
                    <a:pt x="79" y="5"/>
                    <a:pt x="72" y="14"/>
                  </a:cubicBezTo>
                  <a:cubicBezTo>
                    <a:pt x="64" y="5"/>
                    <a:pt x="53" y="0"/>
                    <a:pt x="41" y="0"/>
                  </a:cubicBezTo>
                  <a:cubicBezTo>
                    <a:pt x="18" y="0"/>
                    <a:pt x="0" y="19"/>
                    <a:pt x="0" y="41"/>
                  </a:cubicBezTo>
                  <a:cubicBezTo>
                    <a:pt x="0" y="54"/>
                    <a:pt x="5" y="65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63" y="122"/>
                    <a:pt x="67" y="126"/>
                    <a:pt x="72" y="126"/>
                  </a:cubicBezTo>
                  <a:cubicBezTo>
                    <a:pt x="76" y="126"/>
                    <a:pt x="81" y="122"/>
                    <a:pt x="85" y="117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39" y="65"/>
                    <a:pt x="144" y="54"/>
                    <a:pt x="144" y="41"/>
                  </a:cubicBezTo>
                  <a:close/>
                  <a:moveTo>
                    <a:pt x="118" y="59"/>
                  </a:moveTo>
                  <a:cubicBezTo>
                    <a:pt x="73" y="104"/>
                    <a:pt x="73" y="104"/>
                    <a:pt x="73" y="104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05"/>
                    <a:pt x="71" y="105"/>
                    <a:pt x="71" y="104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0" y="54"/>
                    <a:pt x="18" y="48"/>
                    <a:pt x="18" y="41"/>
                  </a:cubicBezTo>
                  <a:cubicBezTo>
                    <a:pt x="18" y="29"/>
                    <a:pt x="28" y="18"/>
                    <a:pt x="41" y="18"/>
                  </a:cubicBezTo>
                  <a:cubicBezTo>
                    <a:pt x="48" y="18"/>
                    <a:pt x="54" y="21"/>
                    <a:pt x="58" y="2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85" y="26"/>
                    <a:pt x="85" y="26"/>
                    <a:pt x="85" y="26"/>
                  </a:cubicBezTo>
                  <a:cubicBezTo>
                    <a:pt x="90" y="21"/>
                    <a:pt x="96" y="18"/>
                    <a:pt x="102" y="18"/>
                  </a:cubicBezTo>
                  <a:cubicBezTo>
                    <a:pt x="115" y="18"/>
                    <a:pt x="126" y="29"/>
                    <a:pt x="126" y="41"/>
                  </a:cubicBezTo>
                  <a:cubicBezTo>
                    <a:pt x="126" y="48"/>
                    <a:pt x="123" y="54"/>
                    <a:pt x="118" y="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8" name="Freeform 97"/>
            <p:cNvSpPr>
              <a:spLocks noEditPoints="1"/>
            </p:cNvSpPr>
            <p:nvPr/>
          </p:nvSpPr>
          <p:spPr bwMode="auto">
            <a:xfrm>
              <a:off x="10118448" y="4214874"/>
              <a:ext cx="146805" cy="146805"/>
            </a:xfrm>
            <a:custGeom>
              <a:avLst/>
              <a:gdLst>
                <a:gd name="T0" fmla="*/ 31 w 61"/>
                <a:gd name="T1" fmla="*/ 0 h 61"/>
                <a:gd name="T2" fmla="*/ 0 w 61"/>
                <a:gd name="T3" fmla="*/ 30 h 61"/>
                <a:gd name="T4" fmla="*/ 31 w 61"/>
                <a:gd name="T5" fmla="*/ 61 h 61"/>
                <a:gd name="T6" fmla="*/ 61 w 61"/>
                <a:gd name="T7" fmla="*/ 30 h 61"/>
                <a:gd name="T8" fmla="*/ 31 w 61"/>
                <a:gd name="T9" fmla="*/ 0 h 61"/>
                <a:gd name="T10" fmla="*/ 31 w 61"/>
                <a:gd name="T11" fmla="*/ 55 h 61"/>
                <a:gd name="T12" fmla="*/ 6 w 61"/>
                <a:gd name="T13" fmla="*/ 30 h 61"/>
                <a:gd name="T14" fmla="*/ 31 w 61"/>
                <a:gd name="T15" fmla="*/ 6 h 61"/>
                <a:gd name="T16" fmla="*/ 55 w 61"/>
                <a:gd name="T17" fmla="*/ 30 h 61"/>
                <a:gd name="T18" fmla="*/ 31 w 61"/>
                <a:gd name="T19" fmla="*/ 55 h 61"/>
                <a:gd name="T20" fmla="*/ 27 w 61"/>
                <a:gd name="T21" fmla="*/ 15 h 61"/>
                <a:gd name="T22" fmla="*/ 34 w 61"/>
                <a:gd name="T23" fmla="*/ 15 h 61"/>
                <a:gd name="T24" fmla="*/ 34 w 61"/>
                <a:gd name="T25" fmla="*/ 23 h 61"/>
                <a:gd name="T26" fmla="*/ 27 w 61"/>
                <a:gd name="T27" fmla="*/ 23 h 61"/>
                <a:gd name="T28" fmla="*/ 27 w 61"/>
                <a:gd name="T29" fmla="*/ 15 h 61"/>
                <a:gd name="T30" fmla="*/ 38 w 61"/>
                <a:gd name="T31" fmla="*/ 46 h 61"/>
                <a:gd name="T32" fmla="*/ 23 w 61"/>
                <a:gd name="T33" fmla="*/ 46 h 61"/>
                <a:gd name="T34" fmla="*/ 23 w 61"/>
                <a:gd name="T35" fmla="*/ 42 h 61"/>
                <a:gd name="T36" fmla="*/ 27 w 61"/>
                <a:gd name="T37" fmla="*/ 42 h 61"/>
                <a:gd name="T38" fmla="*/ 27 w 61"/>
                <a:gd name="T39" fmla="*/ 30 h 61"/>
                <a:gd name="T40" fmla="*/ 23 w 61"/>
                <a:gd name="T41" fmla="*/ 30 h 61"/>
                <a:gd name="T42" fmla="*/ 23 w 61"/>
                <a:gd name="T43" fmla="*/ 27 h 61"/>
                <a:gd name="T44" fmla="*/ 34 w 61"/>
                <a:gd name="T45" fmla="*/ 27 h 61"/>
                <a:gd name="T46" fmla="*/ 34 w 61"/>
                <a:gd name="T47" fmla="*/ 42 h 61"/>
                <a:gd name="T48" fmla="*/ 38 w 61"/>
                <a:gd name="T49" fmla="*/ 42 h 61"/>
                <a:gd name="T50" fmla="*/ 38 w 61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4"/>
                    <a:pt x="47" y="0"/>
                    <a:pt x="31" y="0"/>
                  </a:cubicBezTo>
                  <a:close/>
                  <a:moveTo>
                    <a:pt x="31" y="55"/>
                  </a:moveTo>
                  <a:cubicBezTo>
                    <a:pt x="17" y="55"/>
                    <a:pt x="6" y="44"/>
                    <a:pt x="6" y="30"/>
                  </a:cubicBezTo>
                  <a:cubicBezTo>
                    <a:pt x="6" y="17"/>
                    <a:pt x="17" y="6"/>
                    <a:pt x="31" y="6"/>
                  </a:cubicBezTo>
                  <a:cubicBezTo>
                    <a:pt x="44" y="6"/>
                    <a:pt x="55" y="17"/>
                    <a:pt x="55" y="30"/>
                  </a:cubicBezTo>
                  <a:cubicBezTo>
                    <a:pt x="55" y="44"/>
                    <a:pt x="44" y="55"/>
                    <a:pt x="31" y="55"/>
                  </a:cubicBezTo>
                  <a:close/>
                  <a:moveTo>
                    <a:pt x="27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7" y="15"/>
                  </a:lnTo>
                  <a:close/>
                  <a:moveTo>
                    <a:pt x="38" y="46"/>
                  </a:moveTo>
                  <a:cubicBezTo>
                    <a:pt x="23" y="46"/>
                    <a:pt x="23" y="46"/>
                    <a:pt x="23" y="46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69" name="Freeform 98"/>
            <p:cNvSpPr>
              <a:spLocks noEditPoints="1"/>
            </p:cNvSpPr>
            <p:nvPr/>
          </p:nvSpPr>
          <p:spPr bwMode="auto">
            <a:xfrm>
              <a:off x="10155149" y="4460039"/>
              <a:ext cx="224612" cy="226079"/>
            </a:xfrm>
            <a:custGeom>
              <a:avLst/>
              <a:gdLst>
                <a:gd name="T0" fmla="*/ 85 w 94"/>
                <a:gd name="T1" fmla="*/ 20 h 94"/>
                <a:gd name="T2" fmla="*/ 37 w 94"/>
                <a:gd name="T3" fmla="*/ 2 h 94"/>
                <a:gd name="T4" fmla="*/ 20 w 94"/>
                <a:gd name="T5" fmla="*/ 10 h 94"/>
                <a:gd name="T6" fmla="*/ 2 w 94"/>
                <a:gd name="T7" fmla="*/ 57 h 94"/>
                <a:gd name="T8" fmla="*/ 10 w 94"/>
                <a:gd name="T9" fmla="*/ 74 h 94"/>
                <a:gd name="T10" fmla="*/ 57 w 94"/>
                <a:gd name="T11" fmla="*/ 92 h 94"/>
                <a:gd name="T12" fmla="*/ 74 w 94"/>
                <a:gd name="T13" fmla="*/ 84 h 94"/>
                <a:gd name="T14" fmla="*/ 92 w 94"/>
                <a:gd name="T15" fmla="*/ 37 h 94"/>
                <a:gd name="T16" fmla="*/ 85 w 94"/>
                <a:gd name="T17" fmla="*/ 20 h 94"/>
                <a:gd name="T18" fmla="*/ 36 w 94"/>
                <a:gd name="T19" fmla="*/ 38 h 94"/>
                <a:gd name="T20" fmla="*/ 62 w 94"/>
                <a:gd name="T21" fmla="*/ 47 h 94"/>
                <a:gd name="T22" fmla="*/ 61 w 94"/>
                <a:gd name="T23" fmla="*/ 52 h 94"/>
                <a:gd name="T24" fmla="*/ 42 w 94"/>
                <a:gd name="T25" fmla="*/ 61 h 94"/>
                <a:gd name="T26" fmla="*/ 33 w 94"/>
                <a:gd name="T27" fmla="*/ 42 h 94"/>
                <a:gd name="T28" fmla="*/ 36 w 94"/>
                <a:gd name="T29" fmla="*/ 38 h 94"/>
                <a:gd name="T30" fmla="*/ 76 w 94"/>
                <a:gd name="T31" fmla="*/ 53 h 94"/>
                <a:gd name="T32" fmla="*/ 69 w 94"/>
                <a:gd name="T33" fmla="*/ 71 h 94"/>
                <a:gd name="T34" fmla="*/ 66 w 94"/>
                <a:gd name="T35" fmla="*/ 80 h 94"/>
                <a:gd name="T36" fmla="*/ 59 w 94"/>
                <a:gd name="T37" fmla="*/ 82 h 94"/>
                <a:gd name="T38" fmla="*/ 15 w 94"/>
                <a:gd name="T39" fmla="*/ 65 h 94"/>
                <a:gd name="T40" fmla="*/ 12 w 94"/>
                <a:gd name="T41" fmla="*/ 59 h 94"/>
                <a:gd name="T42" fmla="*/ 15 w 94"/>
                <a:gd name="T43" fmla="*/ 50 h 94"/>
                <a:gd name="T44" fmla="*/ 22 w 94"/>
                <a:gd name="T45" fmla="*/ 32 h 94"/>
                <a:gd name="T46" fmla="*/ 22 w 94"/>
                <a:gd name="T47" fmla="*/ 32 h 94"/>
                <a:gd name="T48" fmla="*/ 29 w 94"/>
                <a:gd name="T49" fmla="*/ 35 h 94"/>
                <a:gd name="T50" fmla="*/ 27 w 94"/>
                <a:gd name="T51" fmla="*/ 39 h 94"/>
                <a:gd name="T52" fmla="*/ 39 w 94"/>
                <a:gd name="T53" fmla="*/ 67 h 94"/>
                <a:gd name="T54" fmla="*/ 67 w 94"/>
                <a:gd name="T55" fmla="*/ 55 h 94"/>
                <a:gd name="T56" fmla="*/ 69 w 94"/>
                <a:gd name="T57" fmla="*/ 50 h 94"/>
                <a:gd name="T58" fmla="*/ 76 w 94"/>
                <a:gd name="T59" fmla="*/ 53 h 94"/>
                <a:gd name="T60" fmla="*/ 82 w 94"/>
                <a:gd name="T61" fmla="*/ 37 h 94"/>
                <a:gd name="T62" fmla="*/ 79 w 94"/>
                <a:gd name="T63" fmla="*/ 38 h 94"/>
                <a:gd name="T64" fmla="*/ 74 w 94"/>
                <a:gd name="T65" fmla="*/ 37 h 94"/>
                <a:gd name="T66" fmla="*/ 73 w 94"/>
                <a:gd name="T67" fmla="*/ 34 h 94"/>
                <a:gd name="T68" fmla="*/ 74 w 94"/>
                <a:gd name="T69" fmla="*/ 29 h 94"/>
                <a:gd name="T70" fmla="*/ 77 w 94"/>
                <a:gd name="T71" fmla="*/ 28 h 94"/>
                <a:gd name="T72" fmla="*/ 82 w 94"/>
                <a:gd name="T73" fmla="*/ 29 h 94"/>
                <a:gd name="T74" fmla="*/ 83 w 94"/>
                <a:gd name="T75" fmla="*/ 33 h 94"/>
                <a:gd name="T76" fmla="*/ 82 w 94"/>
                <a:gd name="T77" fmla="*/ 3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4" h="94">
                  <a:moveTo>
                    <a:pt x="85" y="20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0" y="0"/>
                    <a:pt x="23" y="3"/>
                    <a:pt x="20" y="10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0" y="64"/>
                    <a:pt x="3" y="71"/>
                    <a:pt x="10" y="7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64" y="94"/>
                    <a:pt x="71" y="91"/>
                    <a:pt x="74" y="8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4" y="30"/>
                    <a:pt x="91" y="23"/>
                    <a:pt x="85" y="20"/>
                  </a:cubicBezTo>
                  <a:close/>
                  <a:moveTo>
                    <a:pt x="36" y="38"/>
                  </a:moveTo>
                  <a:cubicBezTo>
                    <a:pt x="62" y="47"/>
                    <a:pt x="62" y="47"/>
                    <a:pt x="62" y="47"/>
                  </a:cubicBezTo>
                  <a:cubicBezTo>
                    <a:pt x="62" y="49"/>
                    <a:pt x="61" y="51"/>
                    <a:pt x="61" y="52"/>
                  </a:cubicBezTo>
                  <a:cubicBezTo>
                    <a:pt x="58" y="60"/>
                    <a:pt x="49" y="64"/>
                    <a:pt x="42" y="61"/>
                  </a:cubicBezTo>
                  <a:cubicBezTo>
                    <a:pt x="34" y="58"/>
                    <a:pt x="31" y="49"/>
                    <a:pt x="33" y="42"/>
                  </a:cubicBezTo>
                  <a:cubicBezTo>
                    <a:pt x="34" y="40"/>
                    <a:pt x="35" y="39"/>
                    <a:pt x="36" y="38"/>
                  </a:cubicBezTo>
                  <a:close/>
                  <a:moveTo>
                    <a:pt x="76" y="53"/>
                  </a:moveTo>
                  <a:cubicBezTo>
                    <a:pt x="69" y="71"/>
                    <a:pt x="69" y="71"/>
                    <a:pt x="69" y="7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5" y="82"/>
                    <a:pt x="62" y="83"/>
                    <a:pt x="59" y="82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2" y="64"/>
                    <a:pt x="11" y="62"/>
                    <a:pt x="12" y="5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8" y="36"/>
                    <a:pt x="27" y="38"/>
                    <a:pt x="27" y="39"/>
                  </a:cubicBezTo>
                  <a:cubicBezTo>
                    <a:pt x="23" y="51"/>
                    <a:pt x="28" y="63"/>
                    <a:pt x="39" y="67"/>
                  </a:cubicBezTo>
                  <a:cubicBezTo>
                    <a:pt x="51" y="72"/>
                    <a:pt x="63" y="66"/>
                    <a:pt x="67" y="55"/>
                  </a:cubicBezTo>
                  <a:cubicBezTo>
                    <a:pt x="68" y="53"/>
                    <a:pt x="68" y="52"/>
                    <a:pt x="69" y="50"/>
                  </a:cubicBezTo>
                  <a:cubicBezTo>
                    <a:pt x="76" y="53"/>
                    <a:pt x="76" y="53"/>
                    <a:pt x="76" y="53"/>
                  </a:cubicBezTo>
                  <a:close/>
                  <a:moveTo>
                    <a:pt x="82" y="37"/>
                  </a:moveTo>
                  <a:cubicBezTo>
                    <a:pt x="81" y="38"/>
                    <a:pt x="80" y="39"/>
                    <a:pt x="79" y="38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73" y="36"/>
                    <a:pt x="72" y="35"/>
                    <a:pt x="73" y="34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5" y="28"/>
                    <a:pt x="76" y="27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83" y="30"/>
                    <a:pt x="84" y="31"/>
                    <a:pt x="83" y="33"/>
                  </a:cubicBezTo>
                  <a:lnTo>
                    <a:pt x="82" y="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0" name="Freeform 99"/>
            <p:cNvSpPr>
              <a:spLocks noEditPoints="1"/>
            </p:cNvSpPr>
            <p:nvPr/>
          </p:nvSpPr>
          <p:spPr bwMode="auto">
            <a:xfrm>
              <a:off x="10294615" y="3438277"/>
              <a:ext cx="126252" cy="126252"/>
            </a:xfrm>
            <a:custGeom>
              <a:avLst/>
              <a:gdLst>
                <a:gd name="T0" fmla="*/ 44 w 53"/>
                <a:gd name="T1" fmla="*/ 0 h 53"/>
                <a:gd name="T2" fmla="*/ 9 w 53"/>
                <a:gd name="T3" fmla="*/ 0 h 53"/>
                <a:gd name="T4" fmla="*/ 0 w 53"/>
                <a:gd name="T5" fmla="*/ 9 h 53"/>
                <a:gd name="T6" fmla="*/ 0 w 53"/>
                <a:gd name="T7" fmla="*/ 44 h 53"/>
                <a:gd name="T8" fmla="*/ 9 w 53"/>
                <a:gd name="T9" fmla="*/ 53 h 53"/>
                <a:gd name="T10" fmla="*/ 44 w 53"/>
                <a:gd name="T11" fmla="*/ 53 h 53"/>
                <a:gd name="T12" fmla="*/ 53 w 53"/>
                <a:gd name="T13" fmla="*/ 44 h 53"/>
                <a:gd name="T14" fmla="*/ 53 w 53"/>
                <a:gd name="T15" fmla="*/ 9 h 53"/>
                <a:gd name="T16" fmla="*/ 44 w 53"/>
                <a:gd name="T17" fmla="*/ 0 h 53"/>
                <a:gd name="T18" fmla="*/ 20 w 53"/>
                <a:gd name="T19" fmla="*/ 43 h 53"/>
                <a:gd name="T20" fmla="*/ 13 w 53"/>
                <a:gd name="T21" fmla="*/ 43 h 53"/>
                <a:gd name="T22" fmla="*/ 13 w 53"/>
                <a:gd name="T23" fmla="*/ 20 h 53"/>
                <a:gd name="T24" fmla="*/ 20 w 53"/>
                <a:gd name="T25" fmla="*/ 20 h 53"/>
                <a:gd name="T26" fmla="*/ 20 w 53"/>
                <a:gd name="T27" fmla="*/ 43 h 53"/>
                <a:gd name="T28" fmla="*/ 17 w 53"/>
                <a:gd name="T29" fmla="*/ 16 h 53"/>
                <a:gd name="T30" fmla="*/ 13 w 53"/>
                <a:gd name="T31" fmla="*/ 13 h 53"/>
                <a:gd name="T32" fmla="*/ 17 w 53"/>
                <a:gd name="T33" fmla="*/ 10 h 53"/>
                <a:gd name="T34" fmla="*/ 20 w 53"/>
                <a:gd name="T35" fmla="*/ 13 h 53"/>
                <a:gd name="T36" fmla="*/ 17 w 53"/>
                <a:gd name="T37" fmla="*/ 16 h 53"/>
                <a:gd name="T38" fmla="*/ 43 w 53"/>
                <a:gd name="T39" fmla="*/ 43 h 53"/>
                <a:gd name="T40" fmla="*/ 37 w 53"/>
                <a:gd name="T41" fmla="*/ 43 h 53"/>
                <a:gd name="T42" fmla="*/ 37 w 53"/>
                <a:gd name="T43" fmla="*/ 30 h 53"/>
                <a:gd name="T44" fmla="*/ 33 w 53"/>
                <a:gd name="T45" fmla="*/ 26 h 53"/>
                <a:gd name="T46" fmla="*/ 30 w 53"/>
                <a:gd name="T47" fmla="*/ 30 h 53"/>
                <a:gd name="T48" fmla="*/ 30 w 53"/>
                <a:gd name="T49" fmla="*/ 43 h 53"/>
                <a:gd name="T50" fmla="*/ 23 w 53"/>
                <a:gd name="T51" fmla="*/ 43 h 53"/>
                <a:gd name="T52" fmla="*/ 23 w 53"/>
                <a:gd name="T53" fmla="*/ 20 h 53"/>
                <a:gd name="T54" fmla="*/ 30 w 53"/>
                <a:gd name="T55" fmla="*/ 20 h 53"/>
                <a:gd name="T56" fmla="*/ 30 w 53"/>
                <a:gd name="T57" fmla="*/ 24 h 53"/>
                <a:gd name="T58" fmla="*/ 36 w 53"/>
                <a:gd name="T59" fmla="*/ 20 h 53"/>
                <a:gd name="T60" fmla="*/ 43 w 53"/>
                <a:gd name="T61" fmla="*/ 28 h 53"/>
                <a:gd name="T62" fmla="*/ 43 w 53"/>
                <a:gd name="T6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3">
                  <a:moveTo>
                    <a:pt x="4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9" y="53"/>
                    <a:pt x="53" y="49"/>
                    <a:pt x="53" y="44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4"/>
                    <a:pt x="49" y="0"/>
                    <a:pt x="44" y="0"/>
                  </a:cubicBezTo>
                  <a:close/>
                  <a:moveTo>
                    <a:pt x="20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43"/>
                  </a:lnTo>
                  <a:close/>
                  <a:moveTo>
                    <a:pt x="17" y="16"/>
                  </a:moveTo>
                  <a:cubicBezTo>
                    <a:pt x="15" y="16"/>
                    <a:pt x="13" y="15"/>
                    <a:pt x="13" y="13"/>
                  </a:cubicBezTo>
                  <a:cubicBezTo>
                    <a:pt x="13" y="11"/>
                    <a:pt x="15" y="10"/>
                    <a:pt x="17" y="10"/>
                  </a:cubicBezTo>
                  <a:cubicBezTo>
                    <a:pt x="18" y="10"/>
                    <a:pt x="20" y="11"/>
                    <a:pt x="20" y="13"/>
                  </a:cubicBezTo>
                  <a:cubicBezTo>
                    <a:pt x="20" y="15"/>
                    <a:pt x="18" y="16"/>
                    <a:pt x="17" y="16"/>
                  </a:cubicBezTo>
                  <a:close/>
                  <a:moveTo>
                    <a:pt x="43" y="43"/>
                  </a:moveTo>
                  <a:cubicBezTo>
                    <a:pt x="37" y="43"/>
                    <a:pt x="37" y="43"/>
                    <a:pt x="37" y="43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28"/>
                    <a:pt x="35" y="26"/>
                    <a:pt x="33" y="26"/>
                  </a:cubicBezTo>
                  <a:cubicBezTo>
                    <a:pt x="31" y="26"/>
                    <a:pt x="30" y="28"/>
                    <a:pt x="30" y="30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2"/>
                    <a:pt x="33" y="20"/>
                    <a:pt x="36" y="20"/>
                  </a:cubicBezTo>
                  <a:cubicBezTo>
                    <a:pt x="40" y="20"/>
                    <a:pt x="43" y="23"/>
                    <a:pt x="43" y="28"/>
                  </a:cubicBezTo>
                  <a:lnTo>
                    <a:pt x="43" y="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1" name="Freeform 100"/>
            <p:cNvSpPr>
              <a:spLocks noEditPoints="1"/>
            </p:cNvSpPr>
            <p:nvPr/>
          </p:nvSpPr>
          <p:spPr bwMode="auto">
            <a:xfrm>
              <a:off x="10184511" y="3263578"/>
              <a:ext cx="231952" cy="145337"/>
            </a:xfrm>
            <a:custGeom>
              <a:avLst/>
              <a:gdLst>
                <a:gd name="T0" fmla="*/ 49 w 158"/>
                <a:gd name="T1" fmla="*/ 70 h 99"/>
                <a:gd name="T2" fmla="*/ 49 w 158"/>
                <a:gd name="T3" fmla="*/ 39 h 99"/>
                <a:gd name="T4" fmla="*/ 78 w 158"/>
                <a:gd name="T5" fmla="*/ 39 h 99"/>
                <a:gd name="T6" fmla="*/ 39 w 158"/>
                <a:gd name="T7" fmla="*/ 0 h 99"/>
                <a:gd name="T8" fmla="*/ 0 w 158"/>
                <a:gd name="T9" fmla="*/ 39 h 99"/>
                <a:gd name="T10" fmla="*/ 29 w 158"/>
                <a:gd name="T11" fmla="*/ 39 h 99"/>
                <a:gd name="T12" fmla="*/ 29 w 158"/>
                <a:gd name="T13" fmla="*/ 89 h 99"/>
                <a:gd name="T14" fmla="*/ 88 w 158"/>
                <a:gd name="T15" fmla="*/ 89 h 99"/>
                <a:gd name="T16" fmla="*/ 68 w 158"/>
                <a:gd name="T17" fmla="*/ 70 h 99"/>
                <a:gd name="T18" fmla="*/ 49 w 158"/>
                <a:gd name="T19" fmla="*/ 70 h 99"/>
                <a:gd name="T20" fmla="*/ 129 w 158"/>
                <a:gd name="T21" fmla="*/ 58 h 99"/>
                <a:gd name="T22" fmla="*/ 129 w 158"/>
                <a:gd name="T23" fmla="*/ 9 h 99"/>
                <a:gd name="T24" fmla="*/ 68 w 158"/>
                <a:gd name="T25" fmla="*/ 9 h 99"/>
                <a:gd name="T26" fmla="*/ 88 w 158"/>
                <a:gd name="T27" fmla="*/ 29 h 99"/>
                <a:gd name="T28" fmla="*/ 107 w 158"/>
                <a:gd name="T29" fmla="*/ 29 h 99"/>
                <a:gd name="T30" fmla="*/ 107 w 158"/>
                <a:gd name="T31" fmla="*/ 58 h 99"/>
                <a:gd name="T32" fmla="*/ 78 w 158"/>
                <a:gd name="T33" fmla="*/ 58 h 99"/>
                <a:gd name="T34" fmla="*/ 119 w 158"/>
                <a:gd name="T35" fmla="*/ 99 h 99"/>
                <a:gd name="T36" fmla="*/ 158 w 158"/>
                <a:gd name="T37" fmla="*/ 58 h 99"/>
                <a:gd name="T38" fmla="*/ 129 w 158"/>
                <a:gd name="T39" fmla="*/ 5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8" h="99">
                  <a:moveTo>
                    <a:pt x="49" y="70"/>
                  </a:moveTo>
                  <a:lnTo>
                    <a:pt x="49" y="39"/>
                  </a:lnTo>
                  <a:lnTo>
                    <a:pt x="78" y="39"/>
                  </a:lnTo>
                  <a:lnTo>
                    <a:pt x="39" y="0"/>
                  </a:lnTo>
                  <a:lnTo>
                    <a:pt x="0" y="39"/>
                  </a:lnTo>
                  <a:lnTo>
                    <a:pt x="29" y="39"/>
                  </a:lnTo>
                  <a:lnTo>
                    <a:pt x="29" y="89"/>
                  </a:lnTo>
                  <a:lnTo>
                    <a:pt x="88" y="89"/>
                  </a:lnTo>
                  <a:lnTo>
                    <a:pt x="68" y="70"/>
                  </a:lnTo>
                  <a:lnTo>
                    <a:pt x="49" y="70"/>
                  </a:lnTo>
                  <a:close/>
                  <a:moveTo>
                    <a:pt x="129" y="58"/>
                  </a:moveTo>
                  <a:lnTo>
                    <a:pt x="129" y="9"/>
                  </a:lnTo>
                  <a:lnTo>
                    <a:pt x="68" y="9"/>
                  </a:lnTo>
                  <a:lnTo>
                    <a:pt x="88" y="29"/>
                  </a:lnTo>
                  <a:lnTo>
                    <a:pt x="107" y="29"/>
                  </a:lnTo>
                  <a:lnTo>
                    <a:pt x="107" y="58"/>
                  </a:lnTo>
                  <a:lnTo>
                    <a:pt x="78" y="58"/>
                  </a:lnTo>
                  <a:lnTo>
                    <a:pt x="119" y="99"/>
                  </a:lnTo>
                  <a:lnTo>
                    <a:pt x="158" y="58"/>
                  </a:lnTo>
                  <a:lnTo>
                    <a:pt x="129" y="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2" name="Freeform 101"/>
            <p:cNvSpPr>
              <a:spLocks noEditPoints="1"/>
            </p:cNvSpPr>
            <p:nvPr/>
          </p:nvSpPr>
          <p:spPr bwMode="auto">
            <a:xfrm>
              <a:off x="10382698" y="2492854"/>
              <a:ext cx="240760" cy="242227"/>
            </a:xfrm>
            <a:custGeom>
              <a:avLst/>
              <a:gdLst>
                <a:gd name="T0" fmla="*/ 96 w 100"/>
                <a:gd name="T1" fmla="*/ 85 h 101"/>
                <a:gd name="T2" fmla="*/ 73 w 100"/>
                <a:gd name="T3" fmla="*/ 65 h 101"/>
                <a:gd name="T4" fmla="*/ 66 w 100"/>
                <a:gd name="T5" fmla="*/ 62 h 101"/>
                <a:gd name="T6" fmla="*/ 74 w 100"/>
                <a:gd name="T7" fmla="*/ 37 h 101"/>
                <a:gd name="T8" fmla="*/ 37 w 100"/>
                <a:gd name="T9" fmla="*/ 0 h 101"/>
                <a:gd name="T10" fmla="*/ 0 w 100"/>
                <a:gd name="T11" fmla="*/ 37 h 101"/>
                <a:gd name="T12" fmla="*/ 37 w 100"/>
                <a:gd name="T13" fmla="*/ 75 h 101"/>
                <a:gd name="T14" fmla="*/ 61 w 100"/>
                <a:gd name="T15" fmla="*/ 66 h 101"/>
                <a:gd name="T16" fmla="*/ 64 w 100"/>
                <a:gd name="T17" fmla="*/ 73 h 101"/>
                <a:gd name="T18" fmla="*/ 84 w 100"/>
                <a:gd name="T19" fmla="*/ 96 h 101"/>
                <a:gd name="T20" fmla="*/ 97 w 100"/>
                <a:gd name="T21" fmla="*/ 97 h 101"/>
                <a:gd name="T22" fmla="*/ 96 w 100"/>
                <a:gd name="T23" fmla="*/ 85 h 101"/>
                <a:gd name="T24" fmla="*/ 37 w 100"/>
                <a:gd name="T25" fmla="*/ 62 h 101"/>
                <a:gd name="T26" fmla="*/ 12 w 100"/>
                <a:gd name="T27" fmla="*/ 37 h 101"/>
                <a:gd name="T28" fmla="*/ 37 w 100"/>
                <a:gd name="T29" fmla="*/ 12 h 101"/>
                <a:gd name="T30" fmla="*/ 62 w 100"/>
                <a:gd name="T31" fmla="*/ 37 h 101"/>
                <a:gd name="T32" fmla="*/ 37 w 100"/>
                <a:gd name="T33" fmla="*/ 6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0" h="101">
                  <a:moveTo>
                    <a:pt x="96" y="85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70" y="62"/>
                    <a:pt x="68" y="61"/>
                    <a:pt x="66" y="62"/>
                  </a:cubicBezTo>
                  <a:cubicBezTo>
                    <a:pt x="71" y="55"/>
                    <a:pt x="74" y="47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58"/>
                    <a:pt x="17" y="75"/>
                    <a:pt x="37" y="75"/>
                  </a:cubicBezTo>
                  <a:cubicBezTo>
                    <a:pt x="46" y="75"/>
                    <a:pt x="55" y="71"/>
                    <a:pt x="61" y="66"/>
                  </a:cubicBezTo>
                  <a:cubicBezTo>
                    <a:pt x="61" y="68"/>
                    <a:pt x="62" y="70"/>
                    <a:pt x="64" y="73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8" y="100"/>
                    <a:pt x="94" y="101"/>
                    <a:pt x="97" y="97"/>
                  </a:cubicBezTo>
                  <a:cubicBezTo>
                    <a:pt x="100" y="94"/>
                    <a:pt x="100" y="88"/>
                    <a:pt x="96" y="85"/>
                  </a:cubicBezTo>
                  <a:close/>
                  <a:moveTo>
                    <a:pt x="37" y="62"/>
                  </a:moveTo>
                  <a:cubicBezTo>
                    <a:pt x="23" y="62"/>
                    <a:pt x="12" y="51"/>
                    <a:pt x="12" y="37"/>
                  </a:cubicBezTo>
                  <a:cubicBezTo>
                    <a:pt x="12" y="24"/>
                    <a:pt x="23" y="12"/>
                    <a:pt x="37" y="12"/>
                  </a:cubicBezTo>
                  <a:cubicBezTo>
                    <a:pt x="51" y="12"/>
                    <a:pt x="62" y="24"/>
                    <a:pt x="62" y="37"/>
                  </a:cubicBezTo>
                  <a:cubicBezTo>
                    <a:pt x="62" y="51"/>
                    <a:pt x="51" y="62"/>
                    <a:pt x="37" y="6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3" name="Freeform 102"/>
            <p:cNvSpPr>
              <a:spLocks/>
            </p:cNvSpPr>
            <p:nvPr/>
          </p:nvSpPr>
          <p:spPr bwMode="auto">
            <a:xfrm>
              <a:off x="10136066" y="2463493"/>
              <a:ext cx="296546" cy="287737"/>
            </a:xfrm>
            <a:custGeom>
              <a:avLst/>
              <a:gdLst>
                <a:gd name="T0" fmla="*/ 78 w 124"/>
                <a:gd name="T1" fmla="*/ 84 h 120"/>
                <a:gd name="T2" fmla="*/ 75 w 124"/>
                <a:gd name="T3" fmla="*/ 75 h 120"/>
                <a:gd name="T4" fmla="*/ 86 w 124"/>
                <a:gd name="T5" fmla="*/ 54 h 120"/>
                <a:gd name="T6" fmla="*/ 89 w 124"/>
                <a:gd name="T7" fmla="*/ 37 h 120"/>
                <a:gd name="T8" fmla="*/ 62 w 124"/>
                <a:gd name="T9" fmla="*/ 0 h 120"/>
                <a:gd name="T10" fmla="*/ 36 w 124"/>
                <a:gd name="T11" fmla="*/ 37 h 120"/>
                <a:gd name="T12" fmla="*/ 39 w 124"/>
                <a:gd name="T13" fmla="*/ 54 h 120"/>
                <a:gd name="T14" fmla="*/ 50 w 124"/>
                <a:gd name="T15" fmla="*/ 75 h 120"/>
                <a:gd name="T16" fmla="*/ 47 w 124"/>
                <a:gd name="T17" fmla="*/ 84 h 120"/>
                <a:gd name="T18" fmla="*/ 0 w 124"/>
                <a:gd name="T19" fmla="*/ 120 h 120"/>
                <a:gd name="T20" fmla="*/ 62 w 124"/>
                <a:gd name="T21" fmla="*/ 120 h 120"/>
                <a:gd name="T22" fmla="*/ 124 w 124"/>
                <a:gd name="T23" fmla="*/ 120 h 120"/>
                <a:gd name="T24" fmla="*/ 78 w 124"/>
                <a:gd name="T25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20">
                  <a:moveTo>
                    <a:pt x="78" y="84"/>
                  </a:moveTo>
                  <a:cubicBezTo>
                    <a:pt x="75" y="84"/>
                    <a:pt x="75" y="75"/>
                    <a:pt x="75" y="75"/>
                  </a:cubicBezTo>
                  <a:cubicBezTo>
                    <a:pt x="75" y="75"/>
                    <a:pt x="84" y="66"/>
                    <a:pt x="86" y="54"/>
                  </a:cubicBezTo>
                  <a:cubicBezTo>
                    <a:pt x="91" y="54"/>
                    <a:pt x="94" y="42"/>
                    <a:pt x="89" y="37"/>
                  </a:cubicBezTo>
                  <a:cubicBezTo>
                    <a:pt x="89" y="32"/>
                    <a:pt x="96" y="0"/>
                    <a:pt x="62" y="0"/>
                  </a:cubicBezTo>
                  <a:cubicBezTo>
                    <a:pt x="29" y="0"/>
                    <a:pt x="36" y="32"/>
                    <a:pt x="36" y="37"/>
                  </a:cubicBezTo>
                  <a:cubicBezTo>
                    <a:pt x="31" y="42"/>
                    <a:pt x="34" y="54"/>
                    <a:pt x="39" y="54"/>
                  </a:cubicBezTo>
                  <a:cubicBezTo>
                    <a:pt x="41" y="66"/>
                    <a:pt x="50" y="75"/>
                    <a:pt x="50" y="75"/>
                  </a:cubicBezTo>
                  <a:cubicBezTo>
                    <a:pt x="50" y="75"/>
                    <a:pt x="50" y="84"/>
                    <a:pt x="47" y="84"/>
                  </a:cubicBezTo>
                  <a:cubicBezTo>
                    <a:pt x="37" y="86"/>
                    <a:pt x="0" y="102"/>
                    <a:pt x="0" y="120"/>
                  </a:cubicBezTo>
                  <a:cubicBezTo>
                    <a:pt x="62" y="120"/>
                    <a:pt x="62" y="120"/>
                    <a:pt x="6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2"/>
                    <a:pt x="88" y="86"/>
                    <a:pt x="78" y="8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4" name="Freeform 103"/>
            <p:cNvSpPr>
              <a:spLocks noEditPoints="1"/>
            </p:cNvSpPr>
            <p:nvPr/>
          </p:nvSpPr>
          <p:spPr bwMode="auto">
            <a:xfrm>
              <a:off x="10193319" y="4694926"/>
              <a:ext cx="98360" cy="155614"/>
            </a:xfrm>
            <a:custGeom>
              <a:avLst/>
              <a:gdLst>
                <a:gd name="T0" fmla="*/ 21 w 41"/>
                <a:gd name="T1" fmla="*/ 0 h 65"/>
                <a:gd name="T2" fmla="*/ 0 w 41"/>
                <a:gd name="T3" fmla="*/ 20 h 65"/>
                <a:gd name="T4" fmla="*/ 21 w 41"/>
                <a:gd name="T5" fmla="*/ 65 h 65"/>
                <a:gd name="T6" fmla="*/ 41 w 41"/>
                <a:gd name="T7" fmla="*/ 20 h 65"/>
                <a:gd name="T8" fmla="*/ 21 w 41"/>
                <a:gd name="T9" fmla="*/ 0 h 65"/>
                <a:gd name="T10" fmla="*/ 21 w 41"/>
                <a:gd name="T11" fmla="*/ 33 h 65"/>
                <a:gd name="T12" fmla="*/ 8 w 41"/>
                <a:gd name="T13" fmla="*/ 20 h 65"/>
                <a:gd name="T14" fmla="*/ 21 w 41"/>
                <a:gd name="T15" fmla="*/ 8 h 65"/>
                <a:gd name="T16" fmla="*/ 33 w 41"/>
                <a:gd name="T17" fmla="*/ 20 h 65"/>
                <a:gd name="T18" fmla="*/ 21 w 41"/>
                <a:gd name="T19" fmla="*/ 33 h 65"/>
                <a:gd name="T20" fmla="*/ 13 w 41"/>
                <a:gd name="T21" fmla="*/ 20 h 65"/>
                <a:gd name="T22" fmla="*/ 21 w 41"/>
                <a:gd name="T23" fmla="*/ 28 h 65"/>
                <a:gd name="T24" fmla="*/ 29 w 41"/>
                <a:gd name="T25" fmla="*/ 20 h 65"/>
                <a:gd name="T26" fmla="*/ 21 w 41"/>
                <a:gd name="T27" fmla="*/ 12 h 65"/>
                <a:gd name="T28" fmla="*/ 13 w 41"/>
                <a:gd name="T29" fmla="*/ 2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65">
                  <a:moveTo>
                    <a:pt x="21" y="0"/>
                  </a:moveTo>
                  <a:cubicBezTo>
                    <a:pt x="9" y="0"/>
                    <a:pt x="0" y="9"/>
                    <a:pt x="0" y="20"/>
                  </a:cubicBezTo>
                  <a:cubicBezTo>
                    <a:pt x="0" y="41"/>
                    <a:pt x="21" y="65"/>
                    <a:pt x="21" y="65"/>
                  </a:cubicBezTo>
                  <a:cubicBezTo>
                    <a:pt x="21" y="65"/>
                    <a:pt x="41" y="41"/>
                    <a:pt x="41" y="20"/>
                  </a:cubicBezTo>
                  <a:cubicBezTo>
                    <a:pt x="41" y="9"/>
                    <a:pt x="32" y="0"/>
                    <a:pt x="21" y="0"/>
                  </a:cubicBezTo>
                  <a:close/>
                  <a:moveTo>
                    <a:pt x="21" y="33"/>
                  </a:moveTo>
                  <a:cubicBezTo>
                    <a:pt x="14" y="33"/>
                    <a:pt x="8" y="27"/>
                    <a:pt x="8" y="20"/>
                  </a:cubicBezTo>
                  <a:cubicBezTo>
                    <a:pt x="8" y="13"/>
                    <a:pt x="14" y="8"/>
                    <a:pt x="21" y="8"/>
                  </a:cubicBezTo>
                  <a:cubicBezTo>
                    <a:pt x="28" y="8"/>
                    <a:pt x="33" y="13"/>
                    <a:pt x="33" y="20"/>
                  </a:cubicBezTo>
                  <a:cubicBezTo>
                    <a:pt x="33" y="27"/>
                    <a:pt x="28" y="33"/>
                    <a:pt x="21" y="33"/>
                  </a:cubicBezTo>
                  <a:close/>
                  <a:moveTo>
                    <a:pt x="13" y="20"/>
                  </a:moveTo>
                  <a:cubicBezTo>
                    <a:pt x="13" y="25"/>
                    <a:pt x="16" y="28"/>
                    <a:pt x="21" y="28"/>
                  </a:cubicBezTo>
                  <a:cubicBezTo>
                    <a:pt x="25" y="28"/>
                    <a:pt x="29" y="25"/>
                    <a:pt x="29" y="20"/>
                  </a:cubicBezTo>
                  <a:cubicBezTo>
                    <a:pt x="29" y="16"/>
                    <a:pt x="25" y="12"/>
                    <a:pt x="21" y="12"/>
                  </a:cubicBezTo>
                  <a:cubicBezTo>
                    <a:pt x="16" y="12"/>
                    <a:pt x="13" y="16"/>
                    <a:pt x="13" y="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5" name="Freeform 104"/>
            <p:cNvSpPr>
              <a:spLocks noEditPoints="1"/>
            </p:cNvSpPr>
            <p:nvPr/>
          </p:nvSpPr>
          <p:spPr bwMode="auto">
            <a:xfrm>
              <a:off x="10086152" y="4862284"/>
              <a:ext cx="152677" cy="206995"/>
            </a:xfrm>
            <a:custGeom>
              <a:avLst/>
              <a:gdLst>
                <a:gd name="T0" fmla="*/ 58 w 64"/>
                <a:gd name="T1" fmla="*/ 9 h 86"/>
                <a:gd name="T2" fmla="*/ 24 w 64"/>
                <a:gd name="T3" fmla="*/ 1 h 86"/>
                <a:gd name="T4" fmla="*/ 16 w 64"/>
                <a:gd name="T5" fmla="*/ 7 h 86"/>
                <a:gd name="T6" fmla="*/ 1 w 64"/>
                <a:gd name="T7" fmla="*/ 68 h 86"/>
                <a:gd name="T8" fmla="*/ 6 w 64"/>
                <a:gd name="T9" fmla="*/ 77 h 86"/>
                <a:gd name="T10" fmla="*/ 39 w 64"/>
                <a:gd name="T11" fmla="*/ 85 h 86"/>
                <a:gd name="T12" fmla="*/ 48 w 64"/>
                <a:gd name="T13" fmla="*/ 80 h 86"/>
                <a:gd name="T14" fmla="*/ 63 w 64"/>
                <a:gd name="T15" fmla="*/ 18 h 86"/>
                <a:gd name="T16" fmla="*/ 58 w 64"/>
                <a:gd name="T17" fmla="*/ 9 h 86"/>
                <a:gd name="T18" fmla="*/ 31 w 64"/>
                <a:gd name="T19" fmla="*/ 7 h 86"/>
                <a:gd name="T20" fmla="*/ 50 w 64"/>
                <a:gd name="T21" fmla="*/ 11 h 86"/>
                <a:gd name="T22" fmla="*/ 49 w 64"/>
                <a:gd name="T23" fmla="*/ 14 h 86"/>
                <a:gd name="T24" fmla="*/ 30 w 64"/>
                <a:gd name="T25" fmla="*/ 9 h 86"/>
                <a:gd name="T26" fmla="*/ 31 w 64"/>
                <a:gd name="T27" fmla="*/ 7 h 86"/>
                <a:gd name="T28" fmla="*/ 24 w 64"/>
                <a:gd name="T29" fmla="*/ 76 h 86"/>
                <a:gd name="T30" fmla="*/ 20 w 64"/>
                <a:gd name="T31" fmla="*/ 71 h 86"/>
                <a:gd name="T32" fmla="*/ 26 w 64"/>
                <a:gd name="T33" fmla="*/ 67 h 86"/>
                <a:gd name="T34" fmla="*/ 30 w 64"/>
                <a:gd name="T35" fmla="*/ 73 h 86"/>
                <a:gd name="T36" fmla="*/ 24 w 64"/>
                <a:gd name="T37" fmla="*/ 76 h 86"/>
                <a:gd name="T38" fmla="*/ 46 w 64"/>
                <a:gd name="T39" fmla="*/ 67 h 86"/>
                <a:gd name="T40" fmla="*/ 8 w 64"/>
                <a:gd name="T41" fmla="*/ 58 h 86"/>
                <a:gd name="T42" fmla="*/ 20 w 64"/>
                <a:gd name="T43" fmla="*/ 10 h 86"/>
                <a:gd name="T44" fmla="*/ 58 w 64"/>
                <a:gd name="T45" fmla="*/ 19 h 86"/>
                <a:gd name="T46" fmla="*/ 46 w 64"/>
                <a:gd name="T47" fmla="*/ 6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86">
                  <a:moveTo>
                    <a:pt x="58" y="9"/>
                  </a:moveTo>
                  <a:cubicBezTo>
                    <a:pt x="24" y="1"/>
                    <a:pt x="24" y="1"/>
                    <a:pt x="24" y="1"/>
                  </a:cubicBezTo>
                  <a:cubicBezTo>
                    <a:pt x="21" y="0"/>
                    <a:pt x="17" y="3"/>
                    <a:pt x="16" y="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72"/>
                    <a:pt x="2" y="76"/>
                    <a:pt x="6" y="77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3" y="86"/>
                    <a:pt x="47" y="84"/>
                    <a:pt x="48" y="80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4" y="14"/>
                    <a:pt x="61" y="10"/>
                    <a:pt x="58" y="9"/>
                  </a:cubicBezTo>
                  <a:close/>
                  <a:moveTo>
                    <a:pt x="31" y="7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0" y="9"/>
                    <a:pt x="30" y="9"/>
                    <a:pt x="30" y="9"/>
                  </a:cubicBezTo>
                  <a:lnTo>
                    <a:pt x="31" y="7"/>
                  </a:lnTo>
                  <a:close/>
                  <a:moveTo>
                    <a:pt x="24" y="76"/>
                  </a:moveTo>
                  <a:cubicBezTo>
                    <a:pt x="21" y="76"/>
                    <a:pt x="19" y="73"/>
                    <a:pt x="20" y="71"/>
                  </a:cubicBezTo>
                  <a:cubicBezTo>
                    <a:pt x="21" y="68"/>
                    <a:pt x="23" y="66"/>
                    <a:pt x="26" y="67"/>
                  </a:cubicBezTo>
                  <a:cubicBezTo>
                    <a:pt x="29" y="68"/>
                    <a:pt x="30" y="70"/>
                    <a:pt x="30" y="73"/>
                  </a:cubicBezTo>
                  <a:cubicBezTo>
                    <a:pt x="29" y="75"/>
                    <a:pt x="26" y="77"/>
                    <a:pt x="24" y="76"/>
                  </a:cubicBezTo>
                  <a:close/>
                  <a:moveTo>
                    <a:pt x="46" y="67"/>
                  </a:moveTo>
                  <a:cubicBezTo>
                    <a:pt x="8" y="58"/>
                    <a:pt x="8" y="58"/>
                    <a:pt x="8" y="5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58" y="19"/>
                    <a:pt x="58" y="19"/>
                    <a:pt x="58" y="19"/>
                  </a:cubicBezTo>
                  <a:lnTo>
                    <a:pt x="46" y="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6" name="Freeform 105"/>
            <p:cNvSpPr>
              <a:spLocks noEditPoints="1"/>
            </p:cNvSpPr>
            <p:nvPr/>
          </p:nvSpPr>
          <p:spPr bwMode="auto">
            <a:xfrm>
              <a:off x="10052388" y="3445617"/>
              <a:ext cx="205527" cy="155614"/>
            </a:xfrm>
            <a:custGeom>
              <a:avLst/>
              <a:gdLst>
                <a:gd name="T0" fmla="*/ 75 w 86"/>
                <a:gd name="T1" fmla="*/ 11 h 65"/>
                <a:gd name="T2" fmla="*/ 75 w 86"/>
                <a:gd name="T3" fmla="*/ 0 h 65"/>
                <a:gd name="T4" fmla="*/ 0 w 86"/>
                <a:gd name="T5" fmla="*/ 0 h 65"/>
                <a:gd name="T6" fmla="*/ 0 w 86"/>
                <a:gd name="T7" fmla="*/ 60 h 65"/>
                <a:gd name="T8" fmla="*/ 5 w 86"/>
                <a:gd name="T9" fmla="*/ 65 h 65"/>
                <a:gd name="T10" fmla="*/ 78 w 86"/>
                <a:gd name="T11" fmla="*/ 65 h 65"/>
                <a:gd name="T12" fmla="*/ 86 w 86"/>
                <a:gd name="T13" fmla="*/ 57 h 65"/>
                <a:gd name="T14" fmla="*/ 86 w 86"/>
                <a:gd name="T15" fmla="*/ 11 h 65"/>
                <a:gd name="T16" fmla="*/ 75 w 86"/>
                <a:gd name="T17" fmla="*/ 11 h 65"/>
                <a:gd name="T18" fmla="*/ 70 w 86"/>
                <a:gd name="T19" fmla="*/ 60 h 65"/>
                <a:gd name="T20" fmla="*/ 5 w 86"/>
                <a:gd name="T21" fmla="*/ 60 h 65"/>
                <a:gd name="T22" fmla="*/ 5 w 86"/>
                <a:gd name="T23" fmla="*/ 5 h 65"/>
                <a:gd name="T24" fmla="*/ 70 w 86"/>
                <a:gd name="T25" fmla="*/ 5 h 65"/>
                <a:gd name="T26" fmla="*/ 70 w 86"/>
                <a:gd name="T27" fmla="*/ 60 h 65"/>
                <a:gd name="T28" fmla="*/ 10 w 86"/>
                <a:gd name="T29" fmla="*/ 16 h 65"/>
                <a:gd name="T30" fmla="*/ 64 w 86"/>
                <a:gd name="T31" fmla="*/ 16 h 65"/>
                <a:gd name="T32" fmla="*/ 64 w 86"/>
                <a:gd name="T33" fmla="*/ 22 h 65"/>
                <a:gd name="T34" fmla="*/ 10 w 86"/>
                <a:gd name="T35" fmla="*/ 22 h 65"/>
                <a:gd name="T36" fmla="*/ 10 w 86"/>
                <a:gd name="T37" fmla="*/ 16 h 65"/>
                <a:gd name="T38" fmla="*/ 43 w 86"/>
                <a:gd name="T39" fmla="*/ 27 h 65"/>
                <a:gd name="T40" fmla="*/ 64 w 86"/>
                <a:gd name="T41" fmla="*/ 27 h 65"/>
                <a:gd name="T42" fmla="*/ 64 w 86"/>
                <a:gd name="T43" fmla="*/ 32 h 65"/>
                <a:gd name="T44" fmla="*/ 43 w 86"/>
                <a:gd name="T45" fmla="*/ 32 h 65"/>
                <a:gd name="T46" fmla="*/ 43 w 86"/>
                <a:gd name="T47" fmla="*/ 27 h 65"/>
                <a:gd name="T48" fmla="*/ 43 w 86"/>
                <a:gd name="T49" fmla="*/ 38 h 65"/>
                <a:gd name="T50" fmla="*/ 64 w 86"/>
                <a:gd name="T51" fmla="*/ 38 h 65"/>
                <a:gd name="T52" fmla="*/ 64 w 86"/>
                <a:gd name="T53" fmla="*/ 43 h 65"/>
                <a:gd name="T54" fmla="*/ 43 w 86"/>
                <a:gd name="T55" fmla="*/ 43 h 65"/>
                <a:gd name="T56" fmla="*/ 43 w 86"/>
                <a:gd name="T57" fmla="*/ 38 h 65"/>
                <a:gd name="T58" fmla="*/ 43 w 86"/>
                <a:gd name="T59" fmla="*/ 49 h 65"/>
                <a:gd name="T60" fmla="*/ 59 w 86"/>
                <a:gd name="T61" fmla="*/ 49 h 65"/>
                <a:gd name="T62" fmla="*/ 59 w 86"/>
                <a:gd name="T63" fmla="*/ 54 h 65"/>
                <a:gd name="T64" fmla="*/ 43 w 86"/>
                <a:gd name="T65" fmla="*/ 54 h 65"/>
                <a:gd name="T66" fmla="*/ 43 w 86"/>
                <a:gd name="T67" fmla="*/ 49 h 65"/>
                <a:gd name="T68" fmla="*/ 10 w 86"/>
                <a:gd name="T69" fmla="*/ 27 h 65"/>
                <a:gd name="T70" fmla="*/ 37 w 86"/>
                <a:gd name="T71" fmla="*/ 27 h 65"/>
                <a:gd name="T72" fmla="*/ 37 w 86"/>
                <a:gd name="T73" fmla="*/ 54 h 65"/>
                <a:gd name="T74" fmla="*/ 10 w 86"/>
                <a:gd name="T75" fmla="*/ 54 h 65"/>
                <a:gd name="T76" fmla="*/ 10 w 86"/>
                <a:gd name="T77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" h="65">
                  <a:moveTo>
                    <a:pt x="75" y="11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5"/>
                    <a:pt x="5" y="65"/>
                  </a:cubicBezTo>
                  <a:cubicBezTo>
                    <a:pt x="78" y="65"/>
                    <a:pt x="78" y="65"/>
                    <a:pt x="78" y="65"/>
                  </a:cubicBezTo>
                  <a:cubicBezTo>
                    <a:pt x="82" y="65"/>
                    <a:pt x="86" y="61"/>
                    <a:pt x="86" y="57"/>
                  </a:cubicBezTo>
                  <a:cubicBezTo>
                    <a:pt x="86" y="11"/>
                    <a:pt x="86" y="11"/>
                    <a:pt x="86" y="11"/>
                  </a:cubicBezTo>
                  <a:lnTo>
                    <a:pt x="75" y="11"/>
                  </a:lnTo>
                  <a:close/>
                  <a:moveTo>
                    <a:pt x="70" y="60"/>
                  </a:moveTo>
                  <a:cubicBezTo>
                    <a:pt x="5" y="60"/>
                    <a:pt x="5" y="60"/>
                    <a:pt x="5" y="6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70" y="5"/>
                    <a:pt x="70" y="5"/>
                    <a:pt x="70" y="5"/>
                  </a:cubicBezTo>
                  <a:lnTo>
                    <a:pt x="70" y="60"/>
                  </a:lnTo>
                  <a:close/>
                  <a:moveTo>
                    <a:pt x="10" y="16"/>
                  </a:moveTo>
                  <a:cubicBezTo>
                    <a:pt x="64" y="16"/>
                    <a:pt x="64" y="16"/>
                    <a:pt x="64" y="16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10" y="22"/>
                    <a:pt x="10" y="22"/>
                    <a:pt x="10" y="22"/>
                  </a:cubicBezTo>
                  <a:lnTo>
                    <a:pt x="10" y="16"/>
                  </a:lnTo>
                  <a:close/>
                  <a:moveTo>
                    <a:pt x="43" y="27"/>
                  </a:moveTo>
                  <a:cubicBezTo>
                    <a:pt x="64" y="27"/>
                    <a:pt x="64" y="27"/>
                    <a:pt x="64" y="27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43" y="32"/>
                    <a:pt x="43" y="32"/>
                    <a:pt x="43" y="32"/>
                  </a:cubicBezTo>
                  <a:lnTo>
                    <a:pt x="43" y="27"/>
                  </a:lnTo>
                  <a:close/>
                  <a:moveTo>
                    <a:pt x="43" y="38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43" y="43"/>
                    <a:pt x="43" y="43"/>
                    <a:pt x="43" y="43"/>
                  </a:cubicBezTo>
                  <a:lnTo>
                    <a:pt x="43" y="38"/>
                  </a:lnTo>
                  <a:close/>
                  <a:moveTo>
                    <a:pt x="43" y="49"/>
                  </a:moveTo>
                  <a:cubicBezTo>
                    <a:pt x="59" y="49"/>
                    <a:pt x="59" y="49"/>
                    <a:pt x="59" y="49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43" y="54"/>
                    <a:pt x="43" y="54"/>
                    <a:pt x="43" y="54"/>
                  </a:cubicBezTo>
                  <a:lnTo>
                    <a:pt x="43" y="49"/>
                  </a:lnTo>
                  <a:close/>
                  <a:moveTo>
                    <a:pt x="10" y="27"/>
                  </a:moveTo>
                  <a:cubicBezTo>
                    <a:pt x="37" y="27"/>
                    <a:pt x="37" y="27"/>
                    <a:pt x="37" y="27"/>
                  </a:cubicBezTo>
                  <a:cubicBezTo>
                    <a:pt x="37" y="54"/>
                    <a:pt x="37" y="54"/>
                    <a:pt x="37" y="54"/>
                  </a:cubicBezTo>
                  <a:cubicBezTo>
                    <a:pt x="10" y="54"/>
                    <a:pt x="10" y="54"/>
                    <a:pt x="10" y="54"/>
                  </a:cubicBezTo>
                  <a:lnTo>
                    <a:pt x="10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7" name="Freeform 106"/>
            <p:cNvSpPr>
              <a:spLocks noEditPoints="1"/>
            </p:cNvSpPr>
            <p:nvPr/>
          </p:nvSpPr>
          <p:spPr bwMode="auto">
            <a:xfrm>
              <a:off x="10272594" y="2792335"/>
              <a:ext cx="192315" cy="192314"/>
            </a:xfrm>
            <a:custGeom>
              <a:avLst/>
              <a:gdLst>
                <a:gd name="T0" fmla="*/ 0 w 131"/>
                <a:gd name="T1" fmla="*/ 131 h 131"/>
                <a:gd name="T2" fmla="*/ 65 w 131"/>
                <a:gd name="T3" fmla="*/ 131 h 131"/>
                <a:gd name="T4" fmla="*/ 65 w 131"/>
                <a:gd name="T5" fmla="*/ 0 h 131"/>
                <a:gd name="T6" fmla="*/ 0 w 131"/>
                <a:gd name="T7" fmla="*/ 0 h 131"/>
                <a:gd name="T8" fmla="*/ 0 w 131"/>
                <a:gd name="T9" fmla="*/ 131 h 131"/>
                <a:gd name="T10" fmla="*/ 41 w 131"/>
                <a:gd name="T11" fmla="*/ 17 h 131"/>
                <a:gd name="T12" fmla="*/ 57 w 131"/>
                <a:gd name="T13" fmla="*/ 17 h 131"/>
                <a:gd name="T14" fmla="*/ 57 w 131"/>
                <a:gd name="T15" fmla="*/ 33 h 131"/>
                <a:gd name="T16" fmla="*/ 41 w 131"/>
                <a:gd name="T17" fmla="*/ 33 h 131"/>
                <a:gd name="T18" fmla="*/ 41 w 131"/>
                <a:gd name="T19" fmla="*/ 17 h 131"/>
                <a:gd name="T20" fmla="*/ 41 w 131"/>
                <a:gd name="T21" fmla="*/ 49 h 131"/>
                <a:gd name="T22" fmla="*/ 57 w 131"/>
                <a:gd name="T23" fmla="*/ 49 h 131"/>
                <a:gd name="T24" fmla="*/ 57 w 131"/>
                <a:gd name="T25" fmla="*/ 66 h 131"/>
                <a:gd name="T26" fmla="*/ 41 w 131"/>
                <a:gd name="T27" fmla="*/ 66 h 131"/>
                <a:gd name="T28" fmla="*/ 41 w 131"/>
                <a:gd name="T29" fmla="*/ 49 h 131"/>
                <a:gd name="T30" fmla="*/ 41 w 131"/>
                <a:gd name="T31" fmla="*/ 82 h 131"/>
                <a:gd name="T32" fmla="*/ 57 w 131"/>
                <a:gd name="T33" fmla="*/ 82 h 131"/>
                <a:gd name="T34" fmla="*/ 57 w 131"/>
                <a:gd name="T35" fmla="*/ 98 h 131"/>
                <a:gd name="T36" fmla="*/ 41 w 131"/>
                <a:gd name="T37" fmla="*/ 98 h 131"/>
                <a:gd name="T38" fmla="*/ 41 w 131"/>
                <a:gd name="T39" fmla="*/ 82 h 131"/>
                <a:gd name="T40" fmla="*/ 8 w 131"/>
                <a:gd name="T41" fmla="*/ 17 h 131"/>
                <a:gd name="T42" fmla="*/ 24 w 131"/>
                <a:gd name="T43" fmla="*/ 17 h 131"/>
                <a:gd name="T44" fmla="*/ 24 w 131"/>
                <a:gd name="T45" fmla="*/ 33 h 131"/>
                <a:gd name="T46" fmla="*/ 8 w 131"/>
                <a:gd name="T47" fmla="*/ 33 h 131"/>
                <a:gd name="T48" fmla="*/ 8 w 131"/>
                <a:gd name="T49" fmla="*/ 17 h 131"/>
                <a:gd name="T50" fmla="*/ 8 w 131"/>
                <a:gd name="T51" fmla="*/ 49 h 131"/>
                <a:gd name="T52" fmla="*/ 24 w 131"/>
                <a:gd name="T53" fmla="*/ 49 h 131"/>
                <a:gd name="T54" fmla="*/ 24 w 131"/>
                <a:gd name="T55" fmla="*/ 66 h 131"/>
                <a:gd name="T56" fmla="*/ 8 w 131"/>
                <a:gd name="T57" fmla="*/ 66 h 131"/>
                <a:gd name="T58" fmla="*/ 8 w 131"/>
                <a:gd name="T59" fmla="*/ 49 h 131"/>
                <a:gd name="T60" fmla="*/ 8 w 131"/>
                <a:gd name="T61" fmla="*/ 82 h 131"/>
                <a:gd name="T62" fmla="*/ 24 w 131"/>
                <a:gd name="T63" fmla="*/ 82 h 131"/>
                <a:gd name="T64" fmla="*/ 24 w 131"/>
                <a:gd name="T65" fmla="*/ 98 h 131"/>
                <a:gd name="T66" fmla="*/ 8 w 131"/>
                <a:gd name="T67" fmla="*/ 98 h 131"/>
                <a:gd name="T68" fmla="*/ 8 w 131"/>
                <a:gd name="T69" fmla="*/ 82 h 131"/>
                <a:gd name="T70" fmla="*/ 73 w 131"/>
                <a:gd name="T71" fmla="*/ 41 h 131"/>
                <a:gd name="T72" fmla="*/ 131 w 131"/>
                <a:gd name="T73" fmla="*/ 41 h 131"/>
                <a:gd name="T74" fmla="*/ 131 w 131"/>
                <a:gd name="T75" fmla="*/ 49 h 131"/>
                <a:gd name="T76" fmla="*/ 73 w 131"/>
                <a:gd name="T77" fmla="*/ 49 h 131"/>
                <a:gd name="T78" fmla="*/ 73 w 131"/>
                <a:gd name="T79" fmla="*/ 41 h 131"/>
                <a:gd name="T80" fmla="*/ 73 w 131"/>
                <a:gd name="T81" fmla="*/ 131 h 131"/>
                <a:gd name="T82" fmla="*/ 90 w 131"/>
                <a:gd name="T83" fmla="*/ 131 h 131"/>
                <a:gd name="T84" fmla="*/ 90 w 131"/>
                <a:gd name="T85" fmla="*/ 98 h 131"/>
                <a:gd name="T86" fmla="*/ 114 w 131"/>
                <a:gd name="T87" fmla="*/ 98 h 131"/>
                <a:gd name="T88" fmla="*/ 114 w 131"/>
                <a:gd name="T89" fmla="*/ 131 h 131"/>
                <a:gd name="T90" fmla="*/ 131 w 131"/>
                <a:gd name="T91" fmla="*/ 131 h 131"/>
                <a:gd name="T92" fmla="*/ 131 w 131"/>
                <a:gd name="T93" fmla="*/ 57 h 131"/>
                <a:gd name="T94" fmla="*/ 73 w 131"/>
                <a:gd name="T95" fmla="*/ 57 h 131"/>
                <a:gd name="T96" fmla="*/ 73 w 131"/>
                <a:gd name="T9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1">
                  <a:moveTo>
                    <a:pt x="0" y="131"/>
                  </a:moveTo>
                  <a:lnTo>
                    <a:pt x="65" y="131"/>
                  </a:lnTo>
                  <a:lnTo>
                    <a:pt x="65" y="0"/>
                  </a:lnTo>
                  <a:lnTo>
                    <a:pt x="0" y="0"/>
                  </a:lnTo>
                  <a:lnTo>
                    <a:pt x="0" y="131"/>
                  </a:lnTo>
                  <a:close/>
                  <a:moveTo>
                    <a:pt x="41" y="17"/>
                  </a:moveTo>
                  <a:lnTo>
                    <a:pt x="57" y="17"/>
                  </a:lnTo>
                  <a:lnTo>
                    <a:pt x="57" y="33"/>
                  </a:lnTo>
                  <a:lnTo>
                    <a:pt x="41" y="33"/>
                  </a:lnTo>
                  <a:lnTo>
                    <a:pt x="41" y="17"/>
                  </a:lnTo>
                  <a:close/>
                  <a:moveTo>
                    <a:pt x="41" y="49"/>
                  </a:moveTo>
                  <a:lnTo>
                    <a:pt x="57" y="49"/>
                  </a:lnTo>
                  <a:lnTo>
                    <a:pt x="57" y="66"/>
                  </a:lnTo>
                  <a:lnTo>
                    <a:pt x="41" y="66"/>
                  </a:lnTo>
                  <a:lnTo>
                    <a:pt x="41" y="49"/>
                  </a:lnTo>
                  <a:close/>
                  <a:moveTo>
                    <a:pt x="41" y="82"/>
                  </a:moveTo>
                  <a:lnTo>
                    <a:pt x="57" y="82"/>
                  </a:lnTo>
                  <a:lnTo>
                    <a:pt x="57" y="98"/>
                  </a:lnTo>
                  <a:lnTo>
                    <a:pt x="41" y="98"/>
                  </a:lnTo>
                  <a:lnTo>
                    <a:pt x="41" y="82"/>
                  </a:lnTo>
                  <a:close/>
                  <a:moveTo>
                    <a:pt x="8" y="17"/>
                  </a:moveTo>
                  <a:lnTo>
                    <a:pt x="24" y="17"/>
                  </a:lnTo>
                  <a:lnTo>
                    <a:pt x="24" y="33"/>
                  </a:lnTo>
                  <a:lnTo>
                    <a:pt x="8" y="33"/>
                  </a:lnTo>
                  <a:lnTo>
                    <a:pt x="8" y="17"/>
                  </a:lnTo>
                  <a:close/>
                  <a:moveTo>
                    <a:pt x="8" y="49"/>
                  </a:moveTo>
                  <a:lnTo>
                    <a:pt x="24" y="49"/>
                  </a:lnTo>
                  <a:lnTo>
                    <a:pt x="24" y="66"/>
                  </a:lnTo>
                  <a:lnTo>
                    <a:pt x="8" y="66"/>
                  </a:lnTo>
                  <a:lnTo>
                    <a:pt x="8" y="49"/>
                  </a:lnTo>
                  <a:close/>
                  <a:moveTo>
                    <a:pt x="8" y="82"/>
                  </a:moveTo>
                  <a:lnTo>
                    <a:pt x="24" y="82"/>
                  </a:lnTo>
                  <a:lnTo>
                    <a:pt x="24" y="98"/>
                  </a:lnTo>
                  <a:lnTo>
                    <a:pt x="8" y="98"/>
                  </a:lnTo>
                  <a:lnTo>
                    <a:pt x="8" y="82"/>
                  </a:lnTo>
                  <a:close/>
                  <a:moveTo>
                    <a:pt x="73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3" y="49"/>
                  </a:lnTo>
                  <a:lnTo>
                    <a:pt x="73" y="41"/>
                  </a:lnTo>
                  <a:close/>
                  <a:moveTo>
                    <a:pt x="73" y="131"/>
                  </a:moveTo>
                  <a:lnTo>
                    <a:pt x="90" y="131"/>
                  </a:lnTo>
                  <a:lnTo>
                    <a:pt x="90" y="98"/>
                  </a:lnTo>
                  <a:lnTo>
                    <a:pt x="114" y="98"/>
                  </a:lnTo>
                  <a:lnTo>
                    <a:pt x="114" y="131"/>
                  </a:lnTo>
                  <a:lnTo>
                    <a:pt x="131" y="131"/>
                  </a:lnTo>
                  <a:lnTo>
                    <a:pt x="131" y="57"/>
                  </a:lnTo>
                  <a:lnTo>
                    <a:pt x="73" y="57"/>
                  </a:lnTo>
                  <a:lnTo>
                    <a:pt x="73" y="13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8" name="Freeform 107"/>
            <p:cNvSpPr>
              <a:spLocks noEditPoints="1"/>
            </p:cNvSpPr>
            <p:nvPr/>
          </p:nvSpPr>
          <p:spPr bwMode="auto">
            <a:xfrm>
              <a:off x="10234424" y="3027224"/>
              <a:ext cx="204059" cy="204059"/>
            </a:xfrm>
            <a:custGeom>
              <a:avLst/>
              <a:gdLst>
                <a:gd name="T0" fmla="*/ 79 w 85"/>
                <a:gd name="T1" fmla="*/ 24 h 85"/>
                <a:gd name="T2" fmla="*/ 61 w 85"/>
                <a:gd name="T3" fmla="*/ 6 h 85"/>
                <a:gd name="T4" fmla="*/ 66 w 85"/>
                <a:gd name="T5" fmla="*/ 0 h 85"/>
                <a:gd name="T6" fmla="*/ 85 w 85"/>
                <a:gd name="T7" fmla="*/ 19 h 85"/>
                <a:gd name="T8" fmla="*/ 79 w 85"/>
                <a:gd name="T9" fmla="*/ 24 h 85"/>
                <a:gd name="T10" fmla="*/ 74 w 85"/>
                <a:gd name="T11" fmla="*/ 30 h 85"/>
                <a:gd name="T12" fmla="*/ 71 w 85"/>
                <a:gd name="T13" fmla="*/ 59 h 85"/>
                <a:gd name="T14" fmla="*/ 13 w 85"/>
                <a:gd name="T15" fmla="*/ 85 h 85"/>
                <a:gd name="T16" fmla="*/ 8 w 85"/>
                <a:gd name="T17" fmla="*/ 81 h 85"/>
                <a:gd name="T18" fmla="*/ 31 w 85"/>
                <a:gd name="T19" fmla="*/ 58 h 85"/>
                <a:gd name="T20" fmla="*/ 34 w 85"/>
                <a:gd name="T21" fmla="*/ 59 h 85"/>
                <a:gd name="T22" fmla="*/ 42 w 85"/>
                <a:gd name="T23" fmla="*/ 51 h 85"/>
                <a:gd name="T24" fmla="*/ 34 w 85"/>
                <a:gd name="T25" fmla="*/ 43 h 85"/>
                <a:gd name="T26" fmla="*/ 26 w 85"/>
                <a:gd name="T27" fmla="*/ 51 h 85"/>
                <a:gd name="T28" fmla="*/ 27 w 85"/>
                <a:gd name="T29" fmla="*/ 54 h 85"/>
                <a:gd name="T30" fmla="*/ 4 w 85"/>
                <a:gd name="T31" fmla="*/ 76 h 85"/>
                <a:gd name="T32" fmla="*/ 0 w 85"/>
                <a:gd name="T33" fmla="*/ 72 h 85"/>
                <a:gd name="T34" fmla="*/ 26 w 85"/>
                <a:gd name="T35" fmla="*/ 14 h 85"/>
                <a:gd name="T36" fmla="*/ 55 w 85"/>
                <a:gd name="T37" fmla="*/ 11 h 85"/>
                <a:gd name="T38" fmla="*/ 74 w 85"/>
                <a:gd name="T39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85">
                  <a:moveTo>
                    <a:pt x="79" y="24"/>
                  </a:moveTo>
                  <a:cubicBezTo>
                    <a:pt x="61" y="6"/>
                    <a:pt x="61" y="6"/>
                    <a:pt x="61" y="6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85" y="19"/>
                    <a:pt x="85" y="19"/>
                    <a:pt x="85" y="19"/>
                  </a:cubicBezTo>
                  <a:lnTo>
                    <a:pt x="79" y="24"/>
                  </a:lnTo>
                  <a:close/>
                  <a:moveTo>
                    <a:pt x="74" y="30"/>
                  </a:moveTo>
                  <a:cubicBezTo>
                    <a:pt x="71" y="59"/>
                    <a:pt x="71" y="59"/>
                    <a:pt x="71" y="59"/>
                  </a:cubicBezTo>
                  <a:cubicBezTo>
                    <a:pt x="47" y="59"/>
                    <a:pt x="13" y="85"/>
                    <a:pt x="13" y="85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2" y="59"/>
                    <a:pt x="33" y="59"/>
                    <a:pt x="34" y="59"/>
                  </a:cubicBezTo>
                  <a:cubicBezTo>
                    <a:pt x="38" y="59"/>
                    <a:pt x="42" y="55"/>
                    <a:pt x="42" y="51"/>
                  </a:cubicBezTo>
                  <a:cubicBezTo>
                    <a:pt x="42" y="46"/>
                    <a:pt x="38" y="43"/>
                    <a:pt x="34" y="43"/>
                  </a:cubicBezTo>
                  <a:cubicBezTo>
                    <a:pt x="30" y="43"/>
                    <a:pt x="26" y="46"/>
                    <a:pt x="26" y="51"/>
                  </a:cubicBezTo>
                  <a:cubicBezTo>
                    <a:pt x="26" y="52"/>
                    <a:pt x="26" y="53"/>
                    <a:pt x="27" y="54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26" y="37"/>
                    <a:pt x="26" y="14"/>
                  </a:cubicBezTo>
                  <a:cubicBezTo>
                    <a:pt x="55" y="11"/>
                    <a:pt x="55" y="11"/>
                    <a:pt x="55" y="11"/>
                  </a:cubicBezTo>
                  <a:lnTo>
                    <a:pt x="74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79" name="Freeform 108"/>
            <p:cNvSpPr>
              <a:spLocks noEditPoints="1"/>
            </p:cNvSpPr>
            <p:nvPr/>
          </p:nvSpPr>
          <p:spPr bwMode="auto">
            <a:xfrm>
              <a:off x="10049449" y="2784995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6 w 77"/>
                <a:gd name="T3" fmla="*/ 2 h 77"/>
                <a:gd name="T4" fmla="*/ 39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8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9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8 h 77"/>
                <a:gd name="T36" fmla="*/ 20 w 77"/>
                <a:gd name="T37" fmla="*/ 5 h 77"/>
                <a:gd name="T38" fmla="*/ 32 w 77"/>
                <a:gd name="T39" fmla="*/ 17 h 77"/>
                <a:gd name="T40" fmla="*/ 20 w 77"/>
                <a:gd name="T41" fmla="*/ 38 h 77"/>
                <a:gd name="T42" fmla="*/ 20 w 77"/>
                <a:gd name="T43" fmla="*/ 72 h 77"/>
                <a:gd name="T44" fmla="*/ 4 w 77"/>
                <a:gd name="T45" fmla="*/ 54 h 77"/>
                <a:gd name="T46" fmla="*/ 20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6" y="2"/>
                    <a:pt x="26" y="2"/>
                    <a:pt x="26" y="2"/>
                  </a:cubicBezTo>
                  <a:cubicBezTo>
                    <a:pt x="30" y="1"/>
                    <a:pt x="34" y="0"/>
                    <a:pt x="39" y="0"/>
                  </a:cubicBezTo>
                  <a:cubicBezTo>
                    <a:pt x="44" y="0"/>
                    <a:pt x="49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8"/>
                  </a:cubicBezTo>
                  <a:cubicBezTo>
                    <a:pt x="77" y="43"/>
                    <a:pt x="76" y="48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9" y="77"/>
                  </a:cubicBezTo>
                  <a:cubicBezTo>
                    <a:pt x="34" y="77"/>
                    <a:pt x="29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1" y="45"/>
                    <a:pt x="0" y="42"/>
                    <a:pt x="0" y="38"/>
                  </a:cubicBezTo>
                  <a:cubicBezTo>
                    <a:pt x="0" y="24"/>
                    <a:pt x="8" y="11"/>
                    <a:pt x="20" y="5"/>
                  </a:cubicBezTo>
                  <a:lnTo>
                    <a:pt x="32" y="17"/>
                  </a:lnTo>
                  <a:close/>
                  <a:moveTo>
                    <a:pt x="20" y="38"/>
                  </a:moveTo>
                  <a:cubicBezTo>
                    <a:pt x="20" y="72"/>
                    <a:pt x="20" y="72"/>
                    <a:pt x="20" y="72"/>
                  </a:cubicBezTo>
                  <a:cubicBezTo>
                    <a:pt x="12" y="68"/>
                    <a:pt x="7" y="61"/>
                    <a:pt x="4" y="54"/>
                  </a:cubicBezTo>
                  <a:lnTo>
                    <a:pt x="20" y="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0" name="Freeform 109"/>
            <p:cNvSpPr>
              <a:spLocks noEditPoints="1"/>
            </p:cNvSpPr>
            <p:nvPr/>
          </p:nvSpPr>
          <p:spPr bwMode="auto">
            <a:xfrm>
              <a:off x="10046514" y="3003735"/>
              <a:ext cx="173230" cy="139465"/>
            </a:xfrm>
            <a:custGeom>
              <a:avLst/>
              <a:gdLst>
                <a:gd name="T0" fmla="*/ 0 w 72"/>
                <a:gd name="T1" fmla="*/ 0 h 58"/>
                <a:gd name="T2" fmla="*/ 0 w 72"/>
                <a:gd name="T3" fmla="*/ 58 h 58"/>
                <a:gd name="T4" fmla="*/ 72 w 72"/>
                <a:gd name="T5" fmla="*/ 58 h 58"/>
                <a:gd name="T6" fmla="*/ 72 w 72"/>
                <a:gd name="T7" fmla="*/ 0 h 58"/>
                <a:gd name="T8" fmla="*/ 0 w 72"/>
                <a:gd name="T9" fmla="*/ 0 h 58"/>
                <a:gd name="T10" fmla="*/ 67 w 72"/>
                <a:gd name="T11" fmla="*/ 53 h 58"/>
                <a:gd name="T12" fmla="*/ 4 w 72"/>
                <a:gd name="T13" fmla="*/ 53 h 58"/>
                <a:gd name="T14" fmla="*/ 4 w 72"/>
                <a:gd name="T15" fmla="*/ 4 h 58"/>
                <a:gd name="T16" fmla="*/ 67 w 72"/>
                <a:gd name="T17" fmla="*/ 4 h 58"/>
                <a:gd name="T18" fmla="*/ 67 w 72"/>
                <a:gd name="T19" fmla="*/ 53 h 58"/>
                <a:gd name="T20" fmla="*/ 49 w 72"/>
                <a:gd name="T21" fmla="*/ 15 h 58"/>
                <a:gd name="T22" fmla="*/ 56 w 72"/>
                <a:gd name="T23" fmla="*/ 22 h 58"/>
                <a:gd name="T24" fmla="*/ 63 w 72"/>
                <a:gd name="T25" fmla="*/ 15 h 58"/>
                <a:gd name="T26" fmla="*/ 56 w 72"/>
                <a:gd name="T27" fmla="*/ 9 h 58"/>
                <a:gd name="T28" fmla="*/ 49 w 72"/>
                <a:gd name="T29" fmla="*/ 15 h 58"/>
                <a:gd name="T30" fmla="*/ 63 w 72"/>
                <a:gd name="T31" fmla="*/ 49 h 58"/>
                <a:gd name="T32" fmla="*/ 9 w 72"/>
                <a:gd name="T33" fmla="*/ 49 h 58"/>
                <a:gd name="T34" fmla="*/ 22 w 72"/>
                <a:gd name="T35" fmla="*/ 13 h 58"/>
                <a:gd name="T36" fmla="*/ 40 w 72"/>
                <a:gd name="T37" fmla="*/ 35 h 58"/>
                <a:gd name="T38" fmla="*/ 49 w 72"/>
                <a:gd name="T39" fmla="*/ 29 h 58"/>
                <a:gd name="T40" fmla="*/ 63 w 72"/>
                <a:gd name="T41" fmla="*/ 4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58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0" y="0"/>
                  </a:lnTo>
                  <a:close/>
                  <a:moveTo>
                    <a:pt x="67" y="53"/>
                  </a:moveTo>
                  <a:cubicBezTo>
                    <a:pt x="4" y="53"/>
                    <a:pt x="4" y="53"/>
                    <a:pt x="4" y="53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7" y="4"/>
                    <a:pt x="67" y="4"/>
                    <a:pt x="67" y="4"/>
                  </a:cubicBezTo>
                  <a:lnTo>
                    <a:pt x="67" y="53"/>
                  </a:lnTo>
                  <a:close/>
                  <a:moveTo>
                    <a:pt x="49" y="15"/>
                  </a:moveTo>
                  <a:cubicBezTo>
                    <a:pt x="49" y="19"/>
                    <a:pt x="52" y="22"/>
                    <a:pt x="56" y="22"/>
                  </a:cubicBezTo>
                  <a:cubicBezTo>
                    <a:pt x="60" y="22"/>
                    <a:pt x="63" y="19"/>
                    <a:pt x="63" y="15"/>
                  </a:cubicBezTo>
                  <a:cubicBezTo>
                    <a:pt x="63" y="12"/>
                    <a:pt x="60" y="9"/>
                    <a:pt x="56" y="9"/>
                  </a:cubicBezTo>
                  <a:cubicBezTo>
                    <a:pt x="52" y="9"/>
                    <a:pt x="49" y="12"/>
                    <a:pt x="49" y="15"/>
                  </a:cubicBezTo>
                  <a:close/>
                  <a:moveTo>
                    <a:pt x="63" y="49"/>
                  </a:moveTo>
                  <a:cubicBezTo>
                    <a:pt x="9" y="49"/>
                    <a:pt x="9" y="49"/>
                    <a:pt x="9" y="4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9" y="29"/>
                    <a:pt x="49" y="29"/>
                    <a:pt x="49" y="29"/>
                  </a:cubicBezTo>
                  <a:lnTo>
                    <a:pt x="6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1" name="Freeform 110"/>
            <p:cNvSpPr>
              <a:spLocks noEditPoints="1"/>
            </p:cNvSpPr>
            <p:nvPr/>
          </p:nvSpPr>
          <p:spPr bwMode="auto">
            <a:xfrm>
              <a:off x="9977516" y="3196048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6 w 76"/>
                <a:gd name="T5" fmla="*/ 65 h 88"/>
                <a:gd name="T6" fmla="*/ 49 w 76"/>
                <a:gd name="T7" fmla="*/ 27 h 88"/>
                <a:gd name="T8" fmla="*/ 32 w 76"/>
                <a:gd name="T9" fmla="*/ 75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0" y="23"/>
                    <a:pt x="30" y="12"/>
                    <a:pt x="14" y="28"/>
                  </a:cubicBezTo>
                  <a:cubicBezTo>
                    <a:pt x="0" y="42"/>
                    <a:pt x="5" y="60"/>
                    <a:pt x="16" y="65"/>
                  </a:cubicBezTo>
                  <a:cubicBezTo>
                    <a:pt x="28" y="60"/>
                    <a:pt x="40" y="46"/>
                    <a:pt x="49" y="27"/>
                  </a:cubicBezTo>
                  <a:cubicBezTo>
                    <a:pt x="49" y="27"/>
                    <a:pt x="57" y="51"/>
                    <a:pt x="32" y="75"/>
                  </a:cubicBezTo>
                  <a:cubicBezTo>
                    <a:pt x="44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9"/>
                    <a:pt x="4" y="83"/>
                    <a:pt x="10" y="83"/>
                  </a:cubicBezTo>
                  <a:cubicBezTo>
                    <a:pt x="14" y="83"/>
                    <a:pt x="36" y="71"/>
                    <a:pt x="47" y="41"/>
                  </a:cubicBezTo>
                  <a:cubicBezTo>
                    <a:pt x="30" y="71"/>
                    <a:pt x="6" y="78"/>
                    <a:pt x="4" y="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2" name="Freeform 111"/>
            <p:cNvSpPr>
              <a:spLocks noEditPoints="1"/>
            </p:cNvSpPr>
            <p:nvPr/>
          </p:nvSpPr>
          <p:spPr bwMode="auto">
            <a:xfrm>
              <a:off x="9927602" y="2476705"/>
              <a:ext cx="246632" cy="183506"/>
            </a:xfrm>
            <a:custGeom>
              <a:avLst/>
              <a:gdLst>
                <a:gd name="T0" fmla="*/ 99 w 103"/>
                <a:gd name="T1" fmla="*/ 3 h 77"/>
                <a:gd name="T2" fmla="*/ 52 w 103"/>
                <a:gd name="T3" fmla="*/ 0 h 77"/>
                <a:gd name="T4" fmla="*/ 4 w 103"/>
                <a:gd name="T5" fmla="*/ 3 h 77"/>
                <a:gd name="T6" fmla="*/ 0 w 103"/>
                <a:gd name="T7" fmla="*/ 38 h 77"/>
                <a:gd name="T8" fmla="*/ 4 w 103"/>
                <a:gd name="T9" fmla="*/ 73 h 77"/>
                <a:gd name="T10" fmla="*/ 52 w 103"/>
                <a:gd name="T11" fmla="*/ 77 h 77"/>
                <a:gd name="T12" fmla="*/ 99 w 103"/>
                <a:gd name="T13" fmla="*/ 73 h 77"/>
                <a:gd name="T14" fmla="*/ 103 w 103"/>
                <a:gd name="T15" fmla="*/ 38 h 77"/>
                <a:gd name="T16" fmla="*/ 99 w 103"/>
                <a:gd name="T17" fmla="*/ 3 h 77"/>
                <a:gd name="T18" fmla="*/ 39 w 103"/>
                <a:gd name="T19" fmla="*/ 57 h 77"/>
                <a:gd name="T20" fmla="*/ 39 w 103"/>
                <a:gd name="T21" fmla="*/ 19 h 77"/>
                <a:gd name="T22" fmla="*/ 71 w 103"/>
                <a:gd name="T23" fmla="*/ 38 h 77"/>
                <a:gd name="T24" fmla="*/ 39 w 103"/>
                <a:gd name="T25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77">
                  <a:moveTo>
                    <a:pt x="99" y="3"/>
                  </a:moveTo>
                  <a:cubicBezTo>
                    <a:pt x="84" y="1"/>
                    <a:pt x="68" y="0"/>
                    <a:pt x="52" y="0"/>
                  </a:cubicBezTo>
                  <a:cubicBezTo>
                    <a:pt x="35" y="0"/>
                    <a:pt x="19" y="1"/>
                    <a:pt x="4" y="3"/>
                  </a:cubicBezTo>
                  <a:cubicBezTo>
                    <a:pt x="2" y="14"/>
                    <a:pt x="0" y="26"/>
                    <a:pt x="0" y="38"/>
                  </a:cubicBezTo>
                  <a:cubicBezTo>
                    <a:pt x="0" y="51"/>
                    <a:pt x="2" y="63"/>
                    <a:pt x="4" y="73"/>
                  </a:cubicBezTo>
                  <a:cubicBezTo>
                    <a:pt x="19" y="75"/>
                    <a:pt x="35" y="77"/>
                    <a:pt x="52" y="77"/>
                  </a:cubicBezTo>
                  <a:cubicBezTo>
                    <a:pt x="68" y="77"/>
                    <a:pt x="84" y="75"/>
                    <a:pt x="99" y="73"/>
                  </a:cubicBezTo>
                  <a:cubicBezTo>
                    <a:pt x="101" y="63"/>
                    <a:pt x="103" y="51"/>
                    <a:pt x="103" y="38"/>
                  </a:cubicBezTo>
                  <a:cubicBezTo>
                    <a:pt x="103" y="26"/>
                    <a:pt x="101" y="14"/>
                    <a:pt x="99" y="3"/>
                  </a:cubicBezTo>
                  <a:close/>
                  <a:moveTo>
                    <a:pt x="39" y="57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71" y="38"/>
                    <a:pt x="71" y="38"/>
                    <a:pt x="71" y="38"/>
                  </a:cubicBezTo>
                  <a:lnTo>
                    <a:pt x="39" y="5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3" name="Freeform 112"/>
            <p:cNvSpPr>
              <a:spLocks noEditPoints="1"/>
            </p:cNvSpPr>
            <p:nvPr/>
          </p:nvSpPr>
          <p:spPr bwMode="auto">
            <a:xfrm>
              <a:off x="9908516" y="3662889"/>
              <a:ext cx="275994" cy="275993"/>
            </a:xfrm>
            <a:custGeom>
              <a:avLst/>
              <a:gdLst>
                <a:gd name="T0" fmla="*/ 115 w 115"/>
                <a:gd name="T1" fmla="*/ 32 h 115"/>
                <a:gd name="T2" fmla="*/ 104 w 115"/>
                <a:gd name="T3" fmla="*/ 22 h 115"/>
                <a:gd name="T4" fmla="*/ 84 w 115"/>
                <a:gd name="T5" fmla="*/ 42 h 115"/>
                <a:gd name="T6" fmla="*/ 73 w 115"/>
                <a:gd name="T7" fmla="*/ 30 h 115"/>
                <a:gd name="T8" fmla="*/ 93 w 115"/>
                <a:gd name="T9" fmla="*/ 10 h 115"/>
                <a:gd name="T10" fmla="*/ 83 w 115"/>
                <a:gd name="T11" fmla="*/ 0 h 115"/>
                <a:gd name="T12" fmla="*/ 63 w 115"/>
                <a:gd name="T13" fmla="*/ 20 h 115"/>
                <a:gd name="T14" fmla="*/ 50 w 115"/>
                <a:gd name="T15" fmla="*/ 7 h 115"/>
                <a:gd name="T16" fmla="*/ 40 w 115"/>
                <a:gd name="T17" fmla="*/ 17 h 115"/>
                <a:gd name="T18" fmla="*/ 98 w 115"/>
                <a:gd name="T19" fmla="*/ 74 h 115"/>
                <a:gd name="T20" fmla="*/ 107 w 115"/>
                <a:gd name="T21" fmla="*/ 65 h 115"/>
                <a:gd name="T22" fmla="*/ 95 w 115"/>
                <a:gd name="T23" fmla="*/ 52 h 115"/>
                <a:gd name="T24" fmla="*/ 115 w 115"/>
                <a:gd name="T25" fmla="*/ 32 h 115"/>
                <a:gd name="T26" fmla="*/ 31 w 115"/>
                <a:gd name="T27" fmla="*/ 84 h 115"/>
                <a:gd name="T28" fmla="*/ 89 w 115"/>
                <a:gd name="T29" fmla="*/ 76 h 115"/>
                <a:gd name="T30" fmla="*/ 39 w 115"/>
                <a:gd name="T31" fmla="*/ 26 h 115"/>
                <a:gd name="T32" fmla="*/ 31 w 115"/>
                <a:gd name="T33" fmla="*/ 84 h 115"/>
                <a:gd name="T34" fmla="*/ 21 w 115"/>
                <a:gd name="T35" fmla="*/ 79 h 115"/>
                <a:gd name="T36" fmla="*/ 36 w 115"/>
                <a:gd name="T37" fmla="*/ 93 h 115"/>
                <a:gd name="T38" fmla="*/ 14 w 115"/>
                <a:gd name="T39" fmla="*/ 115 h 115"/>
                <a:gd name="T40" fmla="*/ 0 w 115"/>
                <a:gd name="T41" fmla="*/ 100 h 115"/>
                <a:gd name="T42" fmla="*/ 21 w 115"/>
                <a:gd name="T43" fmla="*/ 79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5" h="115">
                  <a:moveTo>
                    <a:pt x="115" y="32"/>
                  </a:moveTo>
                  <a:cubicBezTo>
                    <a:pt x="104" y="22"/>
                    <a:pt x="104" y="22"/>
                    <a:pt x="104" y="22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73" y="30"/>
                    <a:pt x="73" y="30"/>
                    <a:pt x="73" y="3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98" y="74"/>
                    <a:pt x="98" y="74"/>
                    <a:pt x="98" y="74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95" y="52"/>
                    <a:pt x="95" y="52"/>
                    <a:pt x="95" y="52"/>
                  </a:cubicBezTo>
                  <a:lnTo>
                    <a:pt x="115" y="32"/>
                  </a:lnTo>
                  <a:close/>
                  <a:moveTo>
                    <a:pt x="31" y="84"/>
                  </a:moveTo>
                  <a:cubicBezTo>
                    <a:pt x="49" y="103"/>
                    <a:pt x="74" y="88"/>
                    <a:pt x="89" y="7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41"/>
                    <a:pt x="12" y="66"/>
                    <a:pt x="31" y="84"/>
                  </a:cubicBezTo>
                  <a:close/>
                  <a:moveTo>
                    <a:pt x="21" y="79"/>
                  </a:moveTo>
                  <a:cubicBezTo>
                    <a:pt x="36" y="93"/>
                    <a:pt x="36" y="93"/>
                    <a:pt x="36" y="93"/>
                  </a:cubicBezTo>
                  <a:cubicBezTo>
                    <a:pt x="14" y="115"/>
                    <a:pt x="14" y="115"/>
                    <a:pt x="14" y="115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4" name="Freeform 113"/>
            <p:cNvSpPr>
              <a:spLocks noEditPoints="1"/>
            </p:cNvSpPr>
            <p:nvPr/>
          </p:nvSpPr>
          <p:spPr bwMode="auto">
            <a:xfrm>
              <a:off x="9863007" y="3999072"/>
              <a:ext cx="202591" cy="234889"/>
            </a:xfrm>
            <a:custGeom>
              <a:avLst/>
              <a:gdLst>
                <a:gd name="T0" fmla="*/ 55 w 85"/>
                <a:gd name="T1" fmla="*/ 14 h 98"/>
                <a:gd name="T2" fmla="*/ 55 w 85"/>
                <a:gd name="T3" fmla="*/ 27 h 98"/>
                <a:gd name="T4" fmla="*/ 64 w 85"/>
                <a:gd name="T5" fmla="*/ 33 h 98"/>
                <a:gd name="T6" fmla="*/ 73 w 85"/>
                <a:gd name="T7" fmla="*/ 55 h 98"/>
                <a:gd name="T8" fmla="*/ 64 w 85"/>
                <a:gd name="T9" fmla="*/ 77 h 98"/>
                <a:gd name="T10" fmla="*/ 43 w 85"/>
                <a:gd name="T11" fmla="*/ 86 h 98"/>
                <a:gd name="T12" fmla="*/ 21 w 85"/>
                <a:gd name="T13" fmla="*/ 77 h 98"/>
                <a:gd name="T14" fmla="*/ 12 w 85"/>
                <a:gd name="T15" fmla="*/ 55 h 98"/>
                <a:gd name="T16" fmla="*/ 21 w 85"/>
                <a:gd name="T17" fmla="*/ 33 h 98"/>
                <a:gd name="T18" fmla="*/ 30 w 85"/>
                <a:gd name="T19" fmla="*/ 27 h 98"/>
                <a:gd name="T20" fmla="*/ 30 w 85"/>
                <a:gd name="T21" fmla="*/ 14 h 98"/>
                <a:gd name="T22" fmla="*/ 0 w 85"/>
                <a:gd name="T23" fmla="*/ 55 h 98"/>
                <a:gd name="T24" fmla="*/ 43 w 85"/>
                <a:gd name="T25" fmla="*/ 98 h 98"/>
                <a:gd name="T26" fmla="*/ 85 w 85"/>
                <a:gd name="T27" fmla="*/ 55 h 98"/>
                <a:gd name="T28" fmla="*/ 55 w 85"/>
                <a:gd name="T29" fmla="*/ 14 h 98"/>
                <a:gd name="T30" fmla="*/ 37 w 85"/>
                <a:gd name="T31" fmla="*/ 0 h 98"/>
                <a:gd name="T32" fmla="*/ 49 w 85"/>
                <a:gd name="T33" fmla="*/ 0 h 98"/>
                <a:gd name="T34" fmla="*/ 49 w 85"/>
                <a:gd name="T35" fmla="*/ 49 h 98"/>
                <a:gd name="T36" fmla="*/ 37 w 85"/>
                <a:gd name="T37" fmla="*/ 49 h 98"/>
                <a:gd name="T38" fmla="*/ 37 w 85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8" y="29"/>
                    <a:pt x="62" y="31"/>
                    <a:pt x="64" y="33"/>
                  </a:cubicBezTo>
                  <a:cubicBezTo>
                    <a:pt x="70" y="39"/>
                    <a:pt x="73" y="47"/>
                    <a:pt x="73" y="55"/>
                  </a:cubicBezTo>
                  <a:cubicBezTo>
                    <a:pt x="73" y="63"/>
                    <a:pt x="70" y="71"/>
                    <a:pt x="64" y="77"/>
                  </a:cubicBezTo>
                  <a:cubicBezTo>
                    <a:pt x="58" y="82"/>
                    <a:pt x="51" y="86"/>
                    <a:pt x="43" y="86"/>
                  </a:cubicBezTo>
                  <a:cubicBezTo>
                    <a:pt x="34" y="86"/>
                    <a:pt x="27" y="82"/>
                    <a:pt x="21" y="77"/>
                  </a:cubicBezTo>
                  <a:cubicBezTo>
                    <a:pt x="15" y="71"/>
                    <a:pt x="12" y="63"/>
                    <a:pt x="12" y="55"/>
                  </a:cubicBezTo>
                  <a:cubicBezTo>
                    <a:pt x="12" y="47"/>
                    <a:pt x="15" y="39"/>
                    <a:pt x="21" y="33"/>
                  </a:cubicBezTo>
                  <a:cubicBezTo>
                    <a:pt x="24" y="31"/>
                    <a:pt x="27" y="29"/>
                    <a:pt x="30" y="27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19" y="98"/>
                    <a:pt x="43" y="98"/>
                  </a:cubicBezTo>
                  <a:cubicBezTo>
                    <a:pt x="66" y="98"/>
                    <a:pt x="85" y="79"/>
                    <a:pt x="85" y="55"/>
                  </a:cubicBezTo>
                  <a:cubicBezTo>
                    <a:pt x="85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5" name="Freeform 114"/>
            <p:cNvSpPr>
              <a:spLocks/>
            </p:cNvSpPr>
            <p:nvPr/>
          </p:nvSpPr>
          <p:spPr bwMode="auto">
            <a:xfrm>
              <a:off x="9886495" y="3447085"/>
              <a:ext cx="110104" cy="192314"/>
            </a:xfrm>
            <a:custGeom>
              <a:avLst/>
              <a:gdLst>
                <a:gd name="T0" fmla="*/ 0 w 75"/>
                <a:gd name="T1" fmla="*/ 131 h 131"/>
                <a:gd name="T2" fmla="*/ 0 w 75"/>
                <a:gd name="T3" fmla="*/ 0 h 131"/>
                <a:gd name="T4" fmla="*/ 21 w 75"/>
                <a:gd name="T5" fmla="*/ 0 h 131"/>
                <a:gd name="T6" fmla="*/ 21 w 75"/>
                <a:gd name="T7" fmla="*/ 59 h 131"/>
                <a:gd name="T8" fmla="*/ 75 w 75"/>
                <a:gd name="T9" fmla="*/ 5 h 131"/>
                <a:gd name="T10" fmla="*/ 75 w 75"/>
                <a:gd name="T11" fmla="*/ 125 h 131"/>
                <a:gd name="T12" fmla="*/ 21 w 75"/>
                <a:gd name="T13" fmla="*/ 71 h 131"/>
                <a:gd name="T14" fmla="*/ 21 w 75"/>
                <a:gd name="T15" fmla="*/ 131 h 131"/>
                <a:gd name="T16" fmla="*/ 0 w 75"/>
                <a:gd name="T17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31">
                  <a:moveTo>
                    <a:pt x="0" y="131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59"/>
                  </a:lnTo>
                  <a:lnTo>
                    <a:pt x="75" y="5"/>
                  </a:lnTo>
                  <a:lnTo>
                    <a:pt x="75" y="125"/>
                  </a:lnTo>
                  <a:lnTo>
                    <a:pt x="21" y="71"/>
                  </a:lnTo>
                  <a:lnTo>
                    <a:pt x="21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6" name="Freeform 115"/>
            <p:cNvSpPr>
              <a:spLocks noEditPoints="1"/>
            </p:cNvSpPr>
            <p:nvPr/>
          </p:nvSpPr>
          <p:spPr bwMode="auto">
            <a:xfrm>
              <a:off x="9817496" y="2705721"/>
              <a:ext cx="209932" cy="187911"/>
            </a:xfrm>
            <a:custGeom>
              <a:avLst/>
              <a:gdLst>
                <a:gd name="T0" fmla="*/ 22 w 88"/>
                <a:gd name="T1" fmla="*/ 0 h 78"/>
                <a:gd name="T2" fmla="*/ 66 w 88"/>
                <a:gd name="T3" fmla="*/ 0 h 78"/>
                <a:gd name="T4" fmla="*/ 66 w 88"/>
                <a:gd name="T5" fmla="*/ 11 h 78"/>
                <a:gd name="T6" fmla="*/ 22 w 88"/>
                <a:gd name="T7" fmla="*/ 11 h 78"/>
                <a:gd name="T8" fmla="*/ 22 w 88"/>
                <a:gd name="T9" fmla="*/ 0 h 78"/>
                <a:gd name="T10" fmla="*/ 83 w 88"/>
                <a:gd name="T11" fmla="*/ 17 h 78"/>
                <a:gd name="T12" fmla="*/ 5 w 88"/>
                <a:gd name="T13" fmla="*/ 17 h 78"/>
                <a:gd name="T14" fmla="*/ 0 w 88"/>
                <a:gd name="T15" fmla="*/ 22 h 78"/>
                <a:gd name="T16" fmla="*/ 0 w 88"/>
                <a:gd name="T17" fmla="*/ 50 h 78"/>
                <a:gd name="T18" fmla="*/ 5 w 88"/>
                <a:gd name="T19" fmla="*/ 56 h 78"/>
                <a:gd name="T20" fmla="*/ 22 w 88"/>
                <a:gd name="T21" fmla="*/ 56 h 78"/>
                <a:gd name="T22" fmla="*/ 22 w 88"/>
                <a:gd name="T23" fmla="*/ 78 h 78"/>
                <a:gd name="T24" fmla="*/ 66 w 88"/>
                <a:gd name="T25" fmla="*/ 78 h 78"/>
                <a:gd name="T26" fmla="*/ 66 w 88"/>
                <a:gd name="T27" fmla="*/ 56 h 78"/>
                <a:gd name="T28" fmla="*/ 83 w 88"/>
                <a:gd name="T29" fmla="*/ 56 h 78"/>
                <a:gd name="T30" fmla="*/ 88 w 88"/>
                <a:gd name="T31" fmla="*/ 50 h 78"/>
                <a:gd name="T32" fmla="*/ 88 w 88"/>
                <a:gd name="T33" fmla="*/ 22 h 78"/>
                <a:gd name="T34" fmla="*/ 83 w 88"/>
                <a:gd name="T35" fmla="*/ 17 h 78"/>
                <a:gd name="T36" fmla="*/ 60 w 88"/>
                <a:gd name="T37" fmla="*/ 72 h 78"/>
                <a:gd name="T38" fmla="*/ 27 w 88"/>
                <a:gd name="T39" fmla="*/ 72 h 78"/>
                <a:gd name="T40" fmla="*/ 27 w 88"/>
                <a:gd name="T41" fmla="*/ 45 h 78"/>
                <a:gd name="T42" fmla="*/ 60 w 88"/>
                <a:gd name="T43" fmla="*/ 45 h 78"/>
                <a:gd name="T44" fmla="*/ 60 w 88"/>
                <a:gd name="T45" fmla="*/ 72 h 78"/>
                <a:gd name="T46" fmla="*/ 84 w 88"/>
                <a:gd name="T47" fmla="*/ 25 h 78"/>
                <a:gd name="T48" fmla="*/ 80 w 88"/>
                <a:gd name="T49" fmla="*/ 29 h 78"/>
                <a:gd name="T50" fmla="*/ 76 w 88"/>
                <a:gd name="T51" fmla="*/ 25 h 78"/>
                <a:gd name="T52" fmla="*/ 80 w 88"/>
                <a:gd name="T53" fmla="*/ 21 h 78"/>
                <a:gd name="T54" fmla="*/ 84 w 88"/>
                <a:gd name="T55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8" h="78">
                  <a:moveTo>
                    <a:pt x="22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0"/>
                  </a:lnTo>
                  <a:close/>
                  <a:moveTo>
                    <a:pt x="83" y="17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2" y="17"/>
                    <a:pt x="0" y="19"/>
                    <a:pt x="0" y="2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3"/>
                    <a:pt x="2" y="56"/>
                    <a:pt x="5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6" y="56"/>
                    <a:pt x="88" y="53"/>
                    <a:pt x="88" y="50"/>
                  </a:cubicBezTo>
                  <a:cubicBezTo>
                    <a:pt x="88" y="22"/>
                    <a:pt x="88" y="22"/>
                    <a:pt x="88" y="22"/>
                  </a:cubicBezTo>
                  <a:cubicBezTo>
                    <a:pt x="88" y="19"/>
                    <a:pt x="86" y="17"/>
                    <a:pt x="83" y="17"/>
                  </a:cubicBezTo>
                  <a:close/>
                  <a:moveTo>
                    <a:pt x="60" y="72"/>
                  </a:moveTo>
                  <a:cubicBezTo>
                    <a:pt x="27" y="72"/>
                    <a:pt x="27" y="72"/>
                    <a:pt x="27" y="72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60" y="45"/>
                    <a:pt x="60" y="45"/>
                    <a:pt x="60" y="45"/>
                  </a:cubicBezTo>
                  <a:lnTo>
                    <a:pt x="60" y="72"/>
                  </a:lnTo>
                  <a:close/>
                  <a:moveTo>
                    <a:pt x="84" y="25"/>
                  </a:moveTo>
                  <a:cubicBezTo>
                    <a:pt x="84" y="27"/>
                    <a:pt x="82" y="29"/>
                    <a:pt x="80" y="29"/>
                  </a:cubicBezTo>
                  <a:cubicBezTo>
                    <a:pt x="78" y="29"/>
                    <a:pt x="76" y="27"/>
                    <a:pt x="76" y="25"/>
                  </a:cubicBezTo>
                  <a:cubicBezTo>
                    <a:pt x="76" y="23"/>
                    <a:pt x="78" y="21"/>
                    <a:pt x="80" y="21"/>
                  </a:cubicBezTo>
                  <a:cubicBezTo>
                    <a:pt x="82" y="21"/>
                    <a:pt x="84" y="23"/>
                    <a:pt x="84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7" name="Freeform 116"/>
            <p:cNvSpPr>
              <a:spLocks noEditPoints="1"/>
            </p:cNvSpPr>
            <p:nvPr/>
          </p:nvSpPr>
          <p:spPr bwMode="auto">
            <a:xfrm>
              <a:off x="9823369" y="2931800"/>
              <a:ext cx="183507" cy="193782"/>
            </a:xfrm>
            <a:custGeom>
              <a:avLst/>
              <a:gdLst>
                <a:gd name="T0" fmla="*/ 69 w 76"/>
                <a:gd name="T1" fmla="*/ 0 h 81"/>
                <a:gd name="T2" fmla="*/ 8 w 76"/>
                <a:gd name="T3" fmla="*/ 0 h 81"/>
                <a:gd name="T4" fmla="*/ 0 w 76"/>
                <a:gd name="T5" fmla="*/ 7 h 81"/>
                <a:gd name="T6" fmla="*/ 0 w 76"/>
                <a:gd name="T7" fmla="*/ 73 h 81"/>
                <a:gd name="T8" fmla="*/ 8 w 76"/>
                <a:gd name="T9" fmla="*/ 81 h 81"/>
                <a:gd name="T10" fmla="*/ 69 w 76"/>
                <a:gd name="T11" fmla="*/ 81 h 81"/>
                <a:gd name="T12" fmla="*/ 76 w 76"/>
                <a:gd name="T13" fmla="*/ 73 h 81"/>
                <a:gd name="T14" fmla="*/ 76 w 76"/>
                <a:gd name="T15" fmla="*/ 7 h 81"/>
                <a:gd name="T16" fmla="*/ 69 w 76"/>
                <a:gd name="T17" fmla="*/ 0 h 81"/>
                <a:gd name="T18" fmla="*/ 66 w 76"/>
                <a:gd name="T19" fmla="*/ 71 h 81"/>
                <a:gd name="T20" fmla="*/ 11 w 76"/>
                <a:gd name="T21" fmla="*/ 71 h 81"/>
                <a:gd name="T22" fmla="*/ 11 w 76"/>
                <a:gd name="T23" fmla="*/ 10 h 81"/>
                <a:gd name="T24" fmla="*/ 66 w 76"/>
                <a:gd name="T25" fmla="*/ 10 h 81"/>
                <a:gd name="T26" fmla="*/ 66 w 76"/>
                <a:gd name="T27" fmla="*/ 71 h 81"/>
                <a:gd name="T28" fmla="*/ 21 w 76"/>
                <a:gd name="T29" fmla="*/ 45 h 81"/>
                <a:gd name="T30" fmla="*/ 56 w 76"/>
                <a:gd name="T31" fmla="*/ 45 h 81"/>
                <a:gd name="T32" fmla="*/ 56 w 76"/>
                <a:gd name="T33" fmla="*/ 50 h 81"/>
                <a:gd name="T34" fmla="*/ 21 w 76"/>
                <a:gd name="T35" fmla="*/ 50 h 81"/>
                <a:gd name="T36" fmla="*/ 21 w 76"/>
                <a:gd name="T37" fmla="*/ 45 h 81"/>
                <a:gd name="T38" fmla="*/ 21 w 76"/>
                <a:gd name="T39" fmla="*/ 55 h 81"/>
                <a:gd name="T40" fmla="*/ 56 w 76"/>
                <a:gd name="T41" fmla="*/ 55 h 81"/>
                <a:gd name="T42" fmla="*/ 56 w 76"/>
                <a:gd name="T43" fmla="*/ 60 h 81"/>
                <a:gd name="T44" fmla="*/ 21 w 76"/>
                <a:gd name="T45" fmla="*/ 60 h 81"/>
                <a:gd name="T46" fmla="*/ 21 w 76"/>
                <a:gd name="T47" fmla="*/ 55 h 81"/>
                <a:gd name="T48" fmla="*/ 26 w 76"/>
                <a:gd name="T49" fmla="*/ 23 h 81"/>
                <a:gd name="T50" fmla="*/ 33 w 76"/>
                <a:gd name="T51" fmla="*/ 30 h 81"/>
                <a:gd name="T52" fmla="*/ 41 w 76"/>
                <a:gd name="T53" fmla="*/ 23 h 81"/>
                <a:gd name="T54" fmla="*/ 33 w 76"/>
                <a:gd name="T55" fmla="*/ 15 h 81"/>
                <a:gd name="T56" fmla="*/ 26 w 76"/>
                <a:gd name="T57" fmla="*/ 23 h 81"/>
                <a:gd name="T58" fmla="*/ 38 w 76"/>
                <a:gd name="T59" fmla="*/ 30 h 81"/>
                <a:gd name="T60" fmla="*/ 28 w 76"/>
                <a:gd name="T61" fmla="*/ 30 h 81"/>
                <a:gd name="T62" fmla="*/ 21 w 76"/>
                <a:gd name="T63" fmla="*/ 35 h 81"/>
                <a:gd name="T64" fmla="*/ 21 w 76"/>
                <a:gd name="T65" fmla="*/ 40 h 81"/>
                <a:gd name="T66" fmla="*/ 46 w 76"/>
                <a:gd name="T67" fmla="*/ 40 h 81"/>
                <a:gd name="T68" fmla="*/ 46 w 76"/>
                <a:gd name="T69" fmla="*/ 35 h 81"/>
                <a:gd name="T70" fmla="*/ 38 w 76"/>
                <a:gd name="T71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" h="81">
                  <a:moveTo>
                    <a:pt x="69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7"/>
                    <a:pt x="4" y="81"/>
                    <a:pt x="8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73" y="81"/>
                    <a:pt x="76" y="77"/>
                    <a:pt x="76" y="73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3" y="0"/>
                    <a:pt x="69" y="0"/>
                  </a:cubicBezTo>
                  <a:close/>
                  <a:moveTo>
                    <a:pt x="66" y="71"/>
                  </a:moveTo>
                  <a:cubicBezTo>
                    <a:pt x="11" y="71"/>
                    <a:pt x="11" y="71"/>
                    <a:pt x="11" y="7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6" y="10"/>
                    <a:pt x="66" y="10"/>
                    <a:pt x="66" y="10"/>
                  </a:cubicBezTo>
                  <a:lnTo>
                    <a:pt x="66" y="71"/>
                  </a:lnTo>
                  <a:close/>
                  <a:moveTo>
                    <a:pt x="21" y="45"/>
                  </a:moveTo>
                  <a:cubicBezTo>
                    <a:pt x="56" y="45"/>
                    <a:pt x="56" y="45"/>
                    <a:pt x="56" y="45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5"/>
                  </a:lnTo>
                  <a:close/>
                  <a:moveTo>
                    <a:pt x="21" y="55"/>
                  </a:moveTo>
                  <a:cubicBezTo>
                    <a:pt x="56" y="55"/>
                    <a:pt x="56" y="55"/>
                    <a:pt x="56" y="55"/>
                  </a:cubicBezTo>
                  <a:cubicBezTo>
                    <a:pt x="56" y="60"/>
                    <a:pt x="56" y="60"/>
                    <a:pt x="56" y="60"/>
                  </a:cubicBezTo>
                  <a:cubicBezTo>
                    <a:pt x="21" y="60"/>
                    <a:pt x="21" y="60"/>
                    <a:pt x="21" y="60"/>
                  </a:cubicBezTo>
                  <a:lnTo>
                    <a:pt x="21" y="55"/>
                  </a:lnTo>
                  <a:close/>
                  <a:moveTo>
                    <a:pt x="26" y="23"/>
                  </a:moveTo>
                  <a:cubicBezTo>
                    <a:pt x="26" y="27"/>
                    <a:pt x="29" y="30"/>
                    <a:pt x="33" y="30"/>
                  </a:cubicBezTo>
                  <a:cubicBezTo>
                    <a:pt x="37" y="30"/>
                    <a:pt x="41" y="27"/>
                    <a:pt x="41" y="23"/>
                  </a:cubicBezTo>
                  <a:cubicBezTo>
                    <a:pt x="41" y="18"/>
                    <a:pt x="37" y="15"/>
                    <a:pt x="33" y="15"/>
                  </a:cubicBezTo>
                  <a:cubicBezTo>
                    <a:pt x="29" y="15"/>
                    <a:pt x="26" y="18"/>
                    <a:pt x="26" y="23"/>
                  </a:cubicBezTo>
                  <a:close/>
                  <a:moveTo>
                    <a:pt x="38" y="30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4" y="30"/>
                    <a:pt x="21" y="32"/>
                    <a:pt x="21" y="35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6" y="32"/>
                    <a:pt x="42" y="30"/>
                    <a:pt x="38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8" name="Freeform 117"/>
            <p:cNvSpPr>
              <a:spLocks noEditPoints="1"/>
            </p:cNvSpPr>
            <p:nvPr/>
          </p:nvSpPr>
          <p:spPr bwMode="auto">
            <a:xfrm>
              <a:off x="9987790" y="2257966"/>
              <a:ext cx="186443" cy="186442"/>
            </a:xfrm>
            <a:custGeom>
              <a:avLst/>
              <a:gdLst>
                <a:gd name="T0" fmla="*/ 67 w 127"/>
                <a:gd name="T1" fmla="*/ 0 h 127"/>
                <a:gd name="T2" fmla="*/ 55 w 127"/>
                <a:gd name="T3" fmla="*/ 11 h 127"/>
                <a:gd name="T4" fmla="*/ 67 w 127"/>
                <a:gd name="T5" fmla="*/ 24 h 127"/>
                <a:gd name="T6" fmla="*/ 39 w 127"/>
                <a:gd name="T7" fmla="*/ 55 h 127"/>
                <a:gd name="T8" fmla="*/ 11 w 127"/>
                <a:gd name="T9" fmla="*/ 55 h 127"/>
                <a:gd name="T10" fmla="*/ 34 w 127"/>
                <a:gd name="T11" fmla="*/ 77 h 127"/>
                <a:gd name="T12" fmla="*/ 0 w 127"/>
                <a:gd name="T13" fmla="*/ 122 h 127"/>
                <a:gd name="T14" fmla="*/ 0 w 127"/>
                <a:gd name="T15" fmla="*/ 127 h 127"/>
                <a:gd name="T16" fmla="*/ 4 w 127"/>
                <a:gd name="T17" fmla="*/ 127 h 127"/>
                <a:gd name="T18" fmla="*/ 49 w 127"/>
                <a:gd name="T19" fmla="*/ 93 h 127"/>
                <a:gd name="T20" fmla="*/ 71 w 127"/>
                <a:gd name="T21" fmla="*/ 114 h 127"/>
                <a:gd name="T22" fmla="*/ 71 w 127"/>
                <a:gd name="T23" fmla="*/ 86 h 127"/>
                <a:gd name="T24" fmla="*/ 102 w 127"/>
                <a:gd name="T25" fmla="*/ 59 h 127"/>
                <a:gd name="T26" fmla="*/ 114 w 127"/>
                <a:gd name="T27" fmla="*/ 72 h 127"/>
                <a:gd name="T28" fmla="*/ 127 w 127"/>
                <a:gd name="T29" fmla="*/ 59 h 127"/>
                <a:gd name="T30" fmla="*/ 67 w 127"/>
                <a:gd name="T31" fmla="*/ 0 h 127"/>
                <a:gd name="T32" fmla="*/ 55 w 127"/>
                <a:gd name="T33" fmla="*/ 67 h 127"/>
                <a:gd name="T34" fmla="*/ 47 w 127"/>
                <a:gd name="T35" fmla="*/ 59 h 127"/>
                <a:gd name="T36" fmla="*/ 75 w 127"/>
                <a:gd name="T37" fmla="*/ 31 h 127"/>
                <a:gd name="T38" fmla="*/ 83 w 127"/>
                <a:gd name="T39" fmla="*/ 39 h 127"/>
                <a:gd name="T40" fmla="*/ 55 w 127"/>
                <a:gd name="T41" fmla="*/ 6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7">
                  <a:moveTo>
                    <a:pt x="67" y="0"/>
                  </a:moveTo>
                  <a:lnTo>
                    <a:pt x="55" y="11"/>
                  </a:lnTo>
                  <a:lnTo>
                    <a:pt x="67" y="24"/>
                  </a:lnTo>
                  <a:lnTo>
                    <a:pt x="39" y="55"/>
                  </a:lnTo>
                  <a:lnTo>
                    <a:pt x="11" y="55"/>
                  </a:lnTo>
                  <a:lnTo>
                    <a:pt x="34" y="77"/>
                  </a:lnTo>
                  <a:lnTo>
                    <a:pt x="0" y="122"/>
                  </a:lnTo>
                  <a:lnTo>
                    <a:pt x="0" y="127"/>
                  </a:lnTo>
                  <a:lnTo>
                    <a:pt x="4" y="127"/>
                  </a:lnTo>
                  <a:lnTo>
                    <a:pt x="49" y="93"/>
                  </a:lnTo>
                  <a:lnTo>
                    <a:pt x="71" y="114"/>
                  </a:lnTo>
                  <a:lnTo>
                    <a:pt x="71" y="86"/>
                  </a:lnTo>
                  <a:lnTo>
                    <a:pt x="102" y="59"/>
                  </a:lnTo>
                  <a:lnTo>
                    <a:pt x="114" y="72"/>
                  </a:lnTo>
                  <a:lnTo>
                    <a:pt x="127" y="59"/>
                  </a:lnTo>
                  <a:lnTo>
                    <a:pt x="67" y="0"/>
                  </a:lnTo>
                  <a:close/>
                  <a:moveTo>
                    <a:pt x="55" y="67"/>
                  </a:moveTo>
                  <a:lnTo>
                    <a:pt x="47" y="59"/>
                  </a:lnTo>
                  <a:lnTo>
                    <a:pt x="75" y="31"/>
                  </a:lnTo>
                  <a:lnTo>
                    <a:pt x="83" y="39"/>
                  </a:lnTo>
                  <a:lnTo>
                    <a:pt x="55" y="6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89" name="Freeform 118"/>
            <p:cNvSpPr>
              <a:spLocks noEditPoints="1"/>
            </p:cNvSpPr>
            <p:nvPr/>
          </p:nvSpPr>
          <p:spPr bwMode="auto">
            <a:xfrm>
              <a:off x="9905578" y="1742681"/>
              <a:ext cx="184974" cy="124784"/>
            </a:xfrm>
            <a:custGeom>
              <a:avLst/>
              <a:gdLst>
                <a:gd name="T0" fmla="*/ 17 w 77"/>
                <a:gd name="T1" fmla="*/ 19 h 52"/>
                <a:gd name="T2" fmla="*/ 34 w 77"/>
                <a:gd name="T3" fmla="*/ 36 h 52"/>
                <a:gd name="T4" fmla="*/ 17 w 77"/>
                <a:gd name="T5" fmla="*/ 52 h 52"/>
                <a:gd name="T6" fmla="*/ 0 w 77"/>
                <a:gd name="T7" fmla="*/ 36 h 52"/>
                <a:gd name="T8" fmla="*/ 0 w 77"/>
                <a:gd name="T9" fmla="*/ 33 h 52"/>
                <a:gd name="T10" fmla="*/ 34 w 77"/>
                <a:gd name="T11" fmla="*/ 0 h 52"/>
                <a:gd name="T12" fmla="*/ 34 w 77"/>
                <a:gd name="T13" fmla="*/ 9 h 52"/>
                <a:gd name="T14" fmla="*/ 17 w 77"/>
                <a:gd name="T15" fmla="*/ 16 h 52"/>
                <a:gd name="T16" fmla="*/ 14 w 77"/>
                <a:gd name="T17" fmla="*/ 19 h 52"/>
                <a:gd name="T18" fmla="*/ 17 w 77"/>
                <a:gd name="T19" fmla="*/ 19 h 52"/>
                <a:gd name="T20" fmla="*/ 60 w 77"/>
                <a:gd name="T21" fmla="*/ 19 h 52"/>
                <a:gd name="T22" fmla="*/ 77 w 77"/>
                <a:gd name="T23" fmla="*/ 36 h 52"/>
                <a:gd name="T24" fmla="*/ 60 w 77"/>
                <a:gd name="T25" fmla="*/ 52 h 52"/>
                <a:gd name="T26" fmla="*/ 43 w 77"/>
                <a:gd name="T27" fmla="*/ 36 h 52"/>
                <a:gd name="T28" fmla="*/ 43 w 77"/>
                <a:gd name="T29" fmla="*/ 33 h 52"/>
                <a:gd name="T30" fmla="*/ 77 w 77"/>
                <a:gd name="T31" fmla="*/ 0 h 52"/>
                <a:gd name="T32" fmla="*/ 77 w 77"/>
                <a:gd name="T33" fmla="*/ 9 h 52"/>
                <a:gd name="T34" fmla="*/ 60 w 77"/>
                <a:gd name="T35" fmla="*/ 16 h 52"/>
                <a:gd name="T36" fmla="*/ 58 w 77"/>
                <a:gd name="T37" fmla="*/ 19 h 52"/>
                <a:gd name="T38" fmla="*/ 60 w 77"/>
                <a:gd name="T39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" h="52">
                  <a:moveTo>
                    <a:pt x="17" y="19"/>
                  </a:moveTo>
                  <a:cubicBezTo>
                    <a:pt x="26" y="19"/>
                    <a:pt x="34" y="26"/>
                    <a:pt x="34" y="36"/>
                  </a:cubicBezTo>
                  <a:cubicBezTo>
                    <a:pt x="34" y="45"/>
                    <a:pt x="26" y="52"/>
                    <a:pt x="17" y="52"/>
                  </a:cubicBezTo>
                  <a:cubicBezTo>
                    <a:pt x="8" y="52"/>
                    <a:pt x="0" y="45"/>
                    <a:pt x="0" y="3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7" y="9"/>
                    <a:pt x="21" y="12"/>
                    <a:pt x="17" y="16"/>
                  </a:cubicBezTo>
                  <a:cubicBezTo>
                    <a:pt x="16" y="17"/>
                    <a:pt x="15" y="18"/>
                    <a:pt x="14" y="19"/>
                  </a:cubicBezTo>
                  <a:cubicBezTo>
                    <a:pt x="15" y="19"/>
                    <a:pt x="16" y="19"/>
                    <a:pt x="17" y="19"/>
                  </a:cubicBezTo>
                  <a:close/>
                  <a:moveTo>
                    <a:pt x="60" y="19"/>
                  </a:moveTo>
                  <a:cubicBezTo>
                    <a:pt x="70" y="19"/>
                    <a:pt x="77" y="26"/>
                    <a:pt x="77" y="36"/>
                  </a:cubicBezTo>
                  <a:cubicBezTo>
                    <a:pt x="77" y="45"/>
                    <a:pt x="70" y="52"/>
                    <a:pt x="60" y="52"/>
                  </a:cubicBezTo>
                  <a:cubicBezTo>
                    <a:pt x="51" y="52"/>
                    <a:pt x="43" y="45"/>
                    <a:pt x="43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15"/>
                    <a:pt x="58" y="0"/>
                    <a:pt x="77" y="0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1" y="9"/>
                    <a:pt x="65" y="12"/>
                    <a:pt x="60" y="16"/>
                  </a:cubicBezTo>
                  <a:cubicBezTo>
                    <a:pt x="59" y="17"/>
                    <a:pt x="58" y="18"/>
                    <a:pt x="58" y="19"/>
                  </a:cubicBezTo>
                  <a:cubicBezTo>
                    <a:pt x="58" y="19"/>
                    <a:pt x="59" y="19"/>
                    <a:pt x="60" y="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0" name="Freeform 119"/>
            <p:cNvSpPr>
              <a:spLocks/>
            </p:cNvSpPr>
            <p:nvPr/>
          </p:nvSpPr>
          <p:spPr bwMode="auto">
            <a:xfrm>
              <a:off x="9860070" y="2053908"/>
              <a:ext cx="287738" cy="273057"/>
            </a:xfrm>
            <a:custGeom>
              <a:avLst/>
              <a:gdLst>
                <a:gd name="T0" fmla="*/ 78 w 120"/>
                <a:gd name="T1" fmla="*/ 29 h 114"/>
                <a:gd name="T2" fmla="*/ 83 w 120"/>
                <a:gd name="T3" fmla="*/ 0 h 114"/>
                <a:gd name="T4" fmla="*/ 120 w 120"/>
                <a:gd name="T5" fmla="*/ 52 h 114"/>
                <a:gd name="T6" fmla="*/ 68 w 120"/>
                <a:gd name="T7" fmla="*/ 90 h 114"/>
                <a:gd name="T8" fmla="*/ 73 w 120"/>
                <a:gd name="T9" fmla="*/ 60 h 114"/>
                <a:gd name="T10" fmla="*/ 27 w 120"/>
                <a:gd name="T11" fmla="*/ 114 h 114"/>
                <a:gd name="T12" fmla="*/ 78 w 120"/>
                <a:gd name="T13" fmla="*/ 29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14">
                  <a:moveTo>
                    <a:pt x="78" y="29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21" y="51"/>
                    <a:pt x="18" y="88"/>
                    <a:pt x="27" y="114"/>
                  </a:cubicBezTo>
                  <a:cubicBezTo>
                    <a:pt x="0" y="73"/>
                    <a:pt x="16" y="18"/>
                    <a:pt x="78" y="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1" name="Freeform 120"/>
            <p:cNvSpPr>
              <a:spLocks/>
            </p:cNvSpPr>
            <p:nvPr/>
          </p:nvSpPr>
          <p:spPr bwMode="auto">
            <a:xfrm>
              <a:off x="9921728" y="1883613"/>
              <a:ext cx="180571" cy="189378"/>
            </a:xfrm>
            <a:custGeom>
              <a:avLst/>
              <a:gdLst>
                <a:gd name="T0" fmla="*/ 59 w 123"/>
                <a:gd name="T1" fmla="*/ 129 h 129"/>
                <a:gd name="T2" fmla="*/ 59 w 123"/>
                <a:gd name="T3" fmla="*/ 72 h 129"/>
                <a:gd name="T4" fmla="*/ 0 w 123"/>
                <a:gd name="T5" fmla="*/ 129 h 129"/>
                <a:gd name="T6" fmla="*/ 0 w 123"/>
                <a:gd name="T7" fmla="*/ 0 h 129"/>
                <a:gd name="T8" fmla="*/ 59 w 123"/>
                <a:gd name="T9" fmla="*/ 59 h 129"/>
                <a:gd name="T10" fmla="*/ 59 w 123"/>
                <a:gd name="T11" fmla="*/ 0 h 129"/>
                <a:gd name="T12" fmla="*/ 123 w 123"/>
                <a:gd name="T13" fmla="*/ 65 h 129"/>
                <a:gd name="T14" fmla="*/ 59 w 123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3" h="129">
                  <a:moveTo>
                    <a:pt x="59" y="129"/>
                  </a:moveTo>
                  <a:lnTo>
                    <a:pt x="59" y="72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9"/>
                  </a:lnTo>
                  <a:lnTo>
                    <a:pt x="59" y="0"/>
                  </a:lnTo>
                  <a:lnTo>
                    <a:pt x="123" y="65"/>
                  </a:lnTo>
                  <a:lnTo>
                    <a:pt x="59" y="12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2" name="Freeform 121"/>
            <p:cNvSpPr>
              <a:spLocks/>
            </p:cNvSpPr>
            <p:nvPr/>
          </p:nvSpPr>
          <p:spPr bwMode="auto">
            <a:xfrm>
              <a:off x="9738221" y="3176964"/>
              <a:ext cx="227549" cy="227547"/>
            </a:xfrm>
            <a:custGeom>
              <a:avLst/>
              <a:gdLst>
                <a:gd name="T0" fmla="*/ 95 w 95"/>
                <a:gd name="T1" fmla="*/ 35 h 95"/>
                <a:gd name="T2" fmla="*/ 60 w 95"/>
                <a:gd name="T3" fmla="*/ 35 h 95"/>
                <a:gd name="T4" fmla="*/ 73 w 95"/>
                <a:gd name="T5" fmla="*/ 22 h 95"/>
                <a:gd name="T6" fmla="*/ 48 w 95"/>
                <a:gd name="T7" fmla="*/ 12 h 95"/>
                <a:gd name="T8" fmla="*/ 23 w 95"/>
                <a:gd name="T9" fmla="*/ 22 h 95"/>
                <a:gd name="T10" fmla="*/ 12 w 95"/>
                <a:gd name="T11" fmla="*/ 47 h 95"/>
                <a:gd name="T12" fmla="*/ 23 w 95"/>
                <a:gd name="T13" fmla="*/ 72 h 95"/>
                <a:gd name="T14" fmla="*/ 48 w 95"/>
                <a:gd name="T15" fmla="*/ 83 h 95"/>
                <a:gd name="T16" fmla="*/ 73 w 95"/>
                <a:gd name="T17" fmla="*/ 72 h 95"/>
                <a:gd name="T18" fmla="*/ 74 w 95"/>
                <a:gd name="T19" fmla="*/ 71 h 95"/>
                <a:gd name="T20" fmla="*/ 83 w 95"/>
                <a:gd name="T21" fmla="*/ 78 h 95"/>
                <a:gd name="T22" fmla="*/ 48 w 95"/>
                <a:gd name="T23" fmla="*/ 95 h 95"/>
                <a:gd name="T24" fmla="*/ 0 w 95"/>
                <a:gd name="T25" fmla="*/ 47 h 95"/>
                <a:gd name="T26" fmla="*/ 48 w 95"/>
                <a:gd name="T27" fmla="*/ 0 h 95"/>
                <a:gd name="T28" fmla="*/ 81 w 95"/>
                <a:gd name="T29" fmla="*/ 14 h 95"/>
                <a:gd name="T30" fmla="*/ 95 w 95"/>
                <a:gd name="T31" fmla="*/ 0 h 95"/>
                <a:gd name="T32" fmla="*/ 95 w 95"/>
                <a:gd name="T33" fmla="*/ 3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" h="95">
                  <a:moveTo>
                    <a:pt x="95" y="35"/>
                  </a:moveTo>
                  <a:cubicBezTo>
                    <a:pt x="60" y="35"/>
                    <a:pt x="60" y="35"/>
                    <a:pt x="60" y="35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66" y="15"/>
                    <a:pt x="57" y="12"/>
                    <a:pt x="48" y="12"/>
                  </a:cubicBezTo>
                  <a:cubicBezTo>
                    <a:pt x="38" y="12"/>
                    <a:pt x="29" y="15"/>
                    <a:pt x="23" y="22"/>
                  </a:cubicBezTo>
                  <a:cubicBezTo>
                    <a:pt x="16" y="29"/>
                    <a:pt x="12" y="38"/>
                    <a:pt x="12" y="47"/>
                  </a:cubicBezTo>
                  <a:cubicBezTo>
                    <a:pt x="12" y="57"/>
                    <a:pt x="16" y="66"/>
                    <a:pt x="23" y="72"/>
                  </a:cubicBezTo>
                  <a:cubicBezTo>
                    <a:pt x="29" y="79"/>
                    <a:pt x="38" y="83"/>
                    <a:pt x="48" y="83"/>
                  </a:cubicBezTo>
                  <a:cubicBezTo>
                    <a:pt x="57" y="83"/>
                    <a:pt x="66" y="79"/>
                    <a:pt x="73" y="72"/>
                  </a:cubicBezTo>
                  <a:cubicBezTo>
                    <a:pt x="73" y="72"/>
                    <a:pt x="74" y="71"/>
                    <a:pt x="74" y="71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75" y="88"/>
                    <a:pt x="62" y="95"/>
                    <a:pt x="48" y="95"/>
                  </a:cubicBezTo>
                  <a:cubicBezTo>
                    <a:pt x="22" y="95"/>
                    <a:pt x="0" y="73"/>
                    <a:pt x="0" y="47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61" y="0"/>
                    <a:pt x="73" y="5"/>
                    <a:pt x="81" y="14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95" y="3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3" name="Freeform 122"/>
            <p:cNvSpPr>
              <a:spLocks noEditPoints="1"/>
            </p:cNvSpPr>
            <p:nvPr/>
          </p:nvSpPr>
          <p:spPr bwMode="auto">
            <a:xfrm>
              <a:off x="9633990" y="2425323"/>
              <a:ext cx="249569" cy="252505"/>
            </a:xfrm>
            <a:custGeom>
              <a:avLst/>
              <a:gdLst>
                <a:gd name="T0" fmla="*/ 86 w 104"/>
                <a:gd name="T1" fmla="*/ 0 h 105"/>
                <a:gd name="T2" fmla="*/ 17 w 104"/>
                <a:gd name="T3" fmla="*/ 0 h 105"/>
                <a:gd name="T4" fmla="*/ 0 w 104"/>
                <a:gd name="T5" fmla="*/ 18 h 105"/>
                <a:gd name="T6" fmla="*/ 0 w 104"/>
                <a:gd name="T7" fmla="*/ 87 h 105"/>
                <a:gd name="T8" fmla="*/ 17 w 104"/>
                <a:gd name="T9" fmla="*/ 105 h 105"/>
                <a:gd name="T10" fmla="*/ 86 w 104"/>
                <a:gd name="T11" fmla="*/ 105 h 105"/>
                <a:gd name="T12" fmla="*/ 104 w 104"/>
                <a:gd name="T13" fmla="*/ 87 h 105"/>
                <a:gd name="T14" fmla="*/ 104 w 104"/>
                <a:gd name="T15" fmla="*/ 18 h 105"/>
                <a:gd name="T16" fmla="*/ 86 w 104"/>
                <a:gd name="T17" fmla="*/ 0 h 105"/>
                <a:gd name="T18" fmla="*/ 28 w 104"/>
                <a:gd name="T19" fmla="*/ 85 h 105"/>
                <a:gd name="T20" fmla="*/ 19 w 104"/>
                <a:gd name="T21" fmla="*/ 76 h 105"/>
                <a:gd name="T22" fmla="*/ 28 w 104"/>
                <a:gd name="T23" fmla="*/ 67 h 105"/>
                <a:gd name="T24" fmla="*/ 37 w 104"/>
                <a:gd name="T25" fmla="*/ 76 h 105"/>
                <a:gd name="T26" fmla="*/ 28 w 104"/>
                <a:gd name="T27" fmla="*/ 85 h 105"/>
                <a:gd name="T28" fmla="*/ 50 w 104"/>
                <a:gd name="T29" fmla="*/ 85 h 105"/>
                <a:gd name="T30" fmla="*/ 41 w 104"/>
                <a:gd name="T31" fmla="*/ 63 h 105"/>
                <a:gd name="T32" fmla="*/ 19 w 104"/>
                <a:gd name="T33" fmla="*/ 54 h 105"/>
                <a:gd name="T34" fmla="*/ 19 w 104"/>
                <a:gd name="T35" fmla="*/ 41 h 105"/>
                <a:gd name="T36" fmla="*/ 63 w 104"/>
                <a:gd name="T37" fmla="*/ 85 h 105"/>
                <a:gd name="T38" fmla="*/ 50 w 104"/>
                <a:gd name="T39" fmla="*/ 85 h 105"/>
                <a:gd name="T40" fmla="*/ 73 w 104"/>
                <a:gd name="T41" fmla="*/ 85 h 105"/>
                <a:gd name="T42" fmla="*/ 19 w 104"/>
                <a:gd name="T43" fmla="*/ 31 h 105"/>
                <a:gd name="T44" fmla="*/ 19 w 104"/>
                <a:gd name="T45" fmla="*/ 18 h 105"/>
                <a:gd name="T46" fmla="*/ 86 w 104"/>
                <a:gd name="T47" fmla="*/ 85 h 105"/>
                <a:gd name="T48" fmla="*/ 73 w 104"/>
                <a:gd name="T4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5">
                  <a:moveTo>
                    <a:pt x="8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97"/>
                    <a:pt x="7" y="105"/>
                    <a:pt x="17" y="105"/>
                  </a:cubicBezTo>
                  <a:cubicBezTo>
                    <a:pt x="86" y="105"/>
                    <a:pt x="86" y="105"/>
                    <a:pt x="86" y="105"/>
                  </a:cubicBezTo>
                  <a:cubicBezTo>
                    <a:pt x="96" y="105"/>
                    <a:pt x="104" y="97"/>
                    <a:pt x="104" y="87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8"/>
                    <a:pt x="96" y="0"/>
                    <a:pt x="86" y="0"/>
                  </a:cubicBezTo>
                  <a:close/>
                  <a:moveTo>
                    <a:pt x="28" y="85"/>
                  </a:moveTo>
                  <a:cubicBezTo>
                    <a:pt x="23" y="85"/>
                    <a:pt x="19" y="81"/>
                    <a:pt x="19" y="76"/>
                  </a:cubicBezTo>
                  <a:cubicBezTo>
                    <a:pt x="19" y="71"/>
                    <a:pt x="23" y="67"/>
                    <a:pt x="28" y="67"/>
                  </a:cubicBezTo>
                  <a:cubicBezTo>
                    <a:pt x="33" y="67"/>
                    <a:pt x="37" y="71"/>
                    <a:pt x="37" y="76"/>
                  </a:cubicBezTo>
                  <a:cubicBezTo>
                    <a:pt x="37" y="81"/>
                    <a:pt x="33" y="85"/>
                    <a:pt x="28" y="85"/>
                  </a:cubicBezTo>
                  <a:close/>
                  <a:moveTo>
                    <a:pt x="50" y="85"/>
                  </a:moveTo>
                  <a:cubicBezTo>
                    <a:pt x="50" y="77"/>
                    <a:pt x="47" y="69"/>
                    <a:pt x="41" y="63"/>
                  </a:cubicBezTo>
                  <a:cubicBezTo>
                    <a:pt x="35" y="57"/>
                    <a:pt x="27" y="54"/>
                    <a:pt x="19" y="54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43" y="41"/>
                    <a:pt x="63" y="61"/>
                    <a:pt x="63" y="85"/>
                  </a:cubicBezTo>
                  <a:cubicBezTo>
                    <a:pt x="50" y="85"/>
                    <a:pt x="50" y="85"/>
                    <a:pt x="50" y="85"/>
                  </a:cubicBezTo>
                  <a:close/>
                  <a:moveTo>
                    <a:pt x="73" y="85"/>
                  </a:moveTo>
                  <a:cubicBezTo>
                    <a:pt x="73" y="55"/>
                    <a:pt x="49" y="31"/>
                    <a:pt x="19" y="31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56" y="18"/>
                    <a:pt x="86" y="48"/>
                    <a:pt x="86" y="85"/>
                  </a:cubicBezTo>
                  <a:cubicBezTo>
                    <a:pt x="73" y="85"/>
                    <a:pt x="73" y="85"/>
                    <a:pt x="73" y="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4" name="Freeform 123"/>
            <p:cNvSpPr>
              <a:spLocks noEditPoints="1"/>
            </p:cNvSpPr>
            <p:nvPr/>
          </p:nvSpPr>
          <p:spPr bwMode="auto">
            <a:xfrm>
              <a:off x="9613437" y="3401575"/>
              <a:ext cx="230484" cy="242227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5" name="Freeform 124"/>
            <p:cNvSpPr>
              <a:spLocks/>
            </p:cNvSpPr>
            <p:nvPr/>
          </p:nvSpPr>
          <p:spPr bwMode="auto">
            <a:xfrm>
              <a:off x="9522418" y="2726273"/>
              <a:ext cx="255441" cy="255441"/>
            </a:xfrm>
            <a:custGeom>
              <a:avLst/>
              <a:gdLst>
                <a:gd name="T0" fmla="*/ 90 w 107"/>
                <a:gd name="T1" fmla="*/ 74 h 107"/>
                <a:gd name="T2" fmla="*/ 78 w 107"/>
                <a:gd name="T3" fmla="*/ 79 h 107"/>
                <a:gd name="T4" fmla="*/ 33 w 107"/>
                <a:gd name="T5" fmla="*/ 56 h 107"/>
                <a:gd name="T6" fmla="*/ 34 w 107"/>
                <a:gd name="T7" fmla="*/ 54 h 107"/>
                <a:gd name="T8" fmla="*/ 33 w 107"/>
                <a:gd name="T9" fmla="*/ 51 h 107"/>
                <a:gd name="T10" fmla="*/ 78 w 107"/>
                <a:gd name="T11" fmla="*/ 29 h 107"/>
                <a:gd name="T12" fmla="*/ 90 w 107"/>
                <a:gd name="T13" fmla="*/ 34 h 107"/>
                <a:gd name="T14" fmla="*/ 107 w 107"/>
                <a:gd name="T15" fmla="*/ 17 h 107"/>
                <a:gd name="T16" fmla="*/ 90 w 107"/>
                <a:gd name="T17" fmla="*/ 0 h 107"/>
                <a:gd name="T18" fmla="*/ 74 w 107"/>
                <a:gd name="T19" fmla="*/ 17 h 107"/>
                <a:gd name="T20" fmla="*/ 74 w 107"/>
                <a:gd name="T21" fmla="*/ 20 h 107"/>
                <a:gd name="T22" fmla="*/ 29 w 107"/>
                <a:gd name="T23" fmla="*/ 42 h 107"/>
                <a:gd name="T24" fmla="*/ 17 w 107"/>
                <a:gd name="T25" fmla="*/ 37 h 107"/>
                <a:gd name="T26" fmla="*/ 0 w 107"/>
                <a:gd name="T27" fmla="*/ 54 h 107"/>
                <a:gd name="T28" fmla="*/ 17 w 107"/>
                <a:gd name="T29" fmla="*/ 70 h 107"/>
                <a:gd name="T30" fmla="*/ 29 w 107"/>
                <a:gd name="T31" fmla="*/ 65 h 107"/>
                <a:gd name="T32" fmla="*/ 74 w 107"/>
                <a:gd name="T33" fmla="*/ 88 h 107"/>
                <a:gd name="T34" fmla="*/ 74 w 107"/>
                <a:gd name="T35" fmla="*/ 90 h 107"/>
                <a:gd name="T36" fmla="*/ 90 w 107"/>
                <a:gd name="T37" fmla="*/ 107 h 107"/>
                <a:gd name="T38" fmla="*/ 107 w 107"/>
                <a:gd name="T39" fmla="*/ 90 h 107"/>
                <a:gd name="T40" fmla="*/ 90 w 107"/>
                <a:gd name="T41" fmla="*/ 7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7" h="107">
                  <a:moveTo>
                    <a:pt x="90" y="74"/>
                  </a:moveTo>
                  <a:cubicBezTo>
                    <a:pt x="86" y="74"/>
                    <a:pt x="81" y="76"/>
                    <a:pt x="78" y="7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4" y="56"/>
                    <a:pt x="34" y="55"/>
                    <a:pt x="34" y="54"/>
                  </a:cubicBezTo>
                  <a:cubicBezTo>
                    <a:pt x="34" y="53"/>
                    <a:pt x="34" y="52"/>
                    <a:pt x="33" y="51"/>
                  </a:cubicBezTo>
                  <a:cubicBezTo>
                    <a:pt x="78" y="29"/>
                    <a:pt x="78" y="29"/>
                    <a:pt x="78" y="29"/>
                  </a:cubicBezTo>
                  <a:cubicBezTo>
                    <a:pt x="81" y="32"/>
                    <a:pt x="86" y="34"/>
                    <a:pt x="90" y="34"/>
                  </a:cubicBezTo>
                  <a:cubicBezTo>
                    <a:pt x="100" y="34"/>
                    <a:pt x="107" y="26"/>
                    <a:pt x="107" y="17"/>
                  </a:cubicBezTo>
                  <a:cubicBezTo>
                    <a:pt x="107" y="8"/>
                    <a:pt x="100" y="0"/>
                    <a:pt x="90" y="0"/>
                  </a:cubicBezTo>
                  <a:cubicBezTo>
                    <a:pt x="81" y="0"/>
                    <a:pt x="74" y="8"/>
                    <a:pt x="74" y="17"/>
                  </a:cubicBezTo>
                  <a:cubicBezTo>
                    <a:pt x="74" y="18"/>
                    <a:pt x="74" y="19"/>
                    <a:pt x="74" y="20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26" y="39"/>
                    <a:pt x="22" y="37"/>
                    <a:pt x="17" y="37"/>
                  </a:cubicBezTo>
                  <a:cubicBezTo>
                    <a:pt x="8" y="37"/>
                    <a:pt x="0" y="45"/>
                    <a:pt x="0" y="54"/>
                  </a:cubicBezTo>
                  <a:cubicBezTo>
                    <a:pt x="0" y="63"/>
                    <a:pt x="8" y="70"/>
                    <a:pt x="17" y="70"/>
                  </a:cubicBezTo>
                  <a:cubicBezTo>
                    <a:pt x="22" y="70"/>
                    <a:pt x="26" y="68"/>
                    <a:pt x="29" y="65"/>
                  </a:cubicBezTo>
                  <a:cubicBezTo>
                    <a:pt x="74" y="88"/>
                    <a:pt x="74" y="88"/>
                    <a:pt x="74" y="88"/>
                  </a:cubicBezTo>
                  <a:cubicBezTo>
                    <a:pt x="74" y="89"/>
                    <a:pt x="74" y="90"/>
                    <a:pt x="74" y="90"/>
                  </a:cubicBezTo>
                  <a:cubicBezTo>
                    <a:pt x="74" y="100"/>
                    <a:pt x="81" y="107"/>
                    <a:pt x="90" y="107"/>
                  </a:cubicBezTo>
                  <a:cubicBezTo>
                    <a:pt x="100" y="107"/>
                    <a:pt x="107" y="100"/>
                    <a:pt x="107" y="90"/>
                  </a:cubicBezTo>
                  <a:cubicBezTo>
                    <a:pt x="107" y="81"/>
                    <a:pt x="100" y="74"/>
                    <a:pt x="90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6" name="Freeform 125"/>
            <p:cNvSpPr>
              <a:spLocks noEditPoints="1"/>
            </p:cNvSpPr>
            <p:nvPr/>
          </p:nvSpPr>
          <p:spPr bwMode="auto">
            <a:xfrm>
              <a:off x="9606096" y="2122906"/>
              <a:ext cx="243697" cy="264249"/>
            </a:xfrm>
            <a:custGeom>
              <a:avLst/>
              <a:gdLst>
                <a:gd name="T0" fmla="*/ 13 w 102"/>
                <a:gd name="T1" fmla="*/ 100 h 110"/>
                <a:gd name="T2" fmla="*/ 24 w 102"/>
                <a:gd name="T3" fmla="*/ 110 h 110"/>
                <a:gd name="T4" fmla="*/ 34 w 102"/>
                <a:gd name="T5" fmla="*/ 100 h 110"/>
                <a:gd name="T6" fmla="*/ 34 w 102"/>
                <a:gd name="T7" fmla="*/ 100 h 110"/>
                <a:gd name="T8" fmla="*/ 24 w 102"/>
                <a:gd name="T9" fmla="*/ 89 h 110"/>
                <a:gd name="T10" fmla="*/ 13 w 102"/>
                <a:gd name="T11" fmla="*/ 100 h 110"/>
                <a:gd name="T12" fmla="*/ 82 w 102"/>
                <a:gd name="T13" fmla="*/ 100 h 110"/>
                <a:gd name="T14" fmla="*/ 92 w 102"/>
                <a:gd name="T15" fmla="*/ 110 h 110"/>
                <a:gd name="T16" fmla="*/ 102 w 102"/>
                <a:gd name="T17" fmla="*/ 100 h 110"/>
                <a:gd name="T18" fmla="*/ 102 w 102"/>
                <a:gd name="T19" fmla="*/ 100 h 110"/>
                <a:gd name="T20" fmla="*/ 92 w 102"/>
                <a:gd name="T21" fmla="*/ 89 h 110"/>
                <a:gd name="T22" fmla="*/ 82 w 102"/>
                <a:gd name="T23" fmla="*/ 100 h 110"/>
                <a:gd name="T24" fmla="*/ 102 w 102"/>
                <a:gd name="T25" fmla="*/ 55 h 110"/>
                <a:gd name="T26" fmla="*/ 102 w 102"/>
                <a:gd name="T27" fmla="*/ 14 h 110"/>
                <a:gd name="T28" fmla="*/ 13 w 102"/>
                <a:gd name="T29" fmla="*/ 14 h 110"/>
                <a:gd name="T30" fmla="*/ 0 w 102"/>
                <a:gd name="T31" fmla="*/ 0 h 110"/>
                <a:gd name="T32" fmla="*/ 0 w 102"/>
                <a:gd name="T33" fmla="*/ 7 h 110"/>
                <a:gd name="T34" fmla="*/ 7 w 102"/>
                <a:gd name="T35" fmla="*/ 14 h 110"/>
                <a:gd name="T36" fmla="*/ 12 w 102"/>
                <a:gd name="T37" fmla="*/ 58 h 110"/>
                <a:gd name="T38" fmla="*/ 7 w 102"/>
                <a:gd name="T39" fmla="*/ 69 h 110"/>
                <a:gd name="T40" fmla="*/ 20 w 102"/>
                <a:gd name="T41" fmla="*/ 82 h 110"/>
                <a:gd name="T42" fmla="*/ 102 w 102"/>
                <a:gd name="T43" fmla="*/ 82 h 110"/>
                <a:gd name="T44" fmla="*/ 102 w 102"/>
                <a:gd name="T45" fmla="*/ 76 h 110"/>
                <a:gd name="T46" fmla="*/ 20 w 102"/>
                <a:gd name="T47" fmla="*/ 76 h 110"/>
                <a:gd name="T48" fmla="*/ 13 w 102"/>
                <a:gd name="T49" fmla="*/ 69 h 110"/>
                <a:gd name="T50" fmla="*/ 13 w 102"/>
                <a:gd name="T51" fmla="*/ 69 h 110"/>
                <a:gd name="T52" fmla="*/ 102 w 102"/>
                <a:gd name="T53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10">
                  <a:moveTo>
                    <a:pt x="13" y="100"/>
                  </a:moveTo>
                  <a:cubicBezTo>
                    <a:pt x="13" y="105"/>
                    <a:pt x="18" y="110"/>
                    <a:pt x="24" y="110"/>
                  </a:cubicBezTo>
                  <a:cubicBezTo>
                    <a:pt x="29" y="110"/>
                    <a:pt x="34" y="105"/>
                    <a:pt x="34" y="100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94"/>
                    <a:pt x="29" y="89"/>
                    <a:pt x="24" y="89"/>
                  </a:cubicBezTo>
                  <a:cubicBezTo>
                    <a:pt x="18" y="89"/>
                    <a:pt x="13" y="94"/>
                    <a:pt x="13" y="100"/>
                  </a:cubicBezTo>
                  <a:close/>
                  <a:moveTo>
                    <a:pt x="82" y="100"/>
                  </a:moveTo>
                  <a:cubicBezTo>
                    <a:pt x="82" y="105"/>
                    <a:pt x="86" y="110"/>
                    <a:pt x="92" y="110"/>
                  </a:cubicBezTo>
                  <a:cubicBezTo>
                    <a:pt x="98" y="110"/>
                    <a:pt x="102" y="105"/>
                    <a:pt x="102" y="100"/>
                  </a:cubicBezTo>
                  <a:cubicBezTo>
                    <a:pt x="102" y="100"/>
                    <a:pt x="102" y="100"/>
                    <a:pt x="102" y="100"/>
                  </a:cubicBezTo>
                  <a:cubicBezTo>
                    <a:pt x="102" y="94"/>
                    <a:pt x="98" y="89"/>
                    <a:pt x="92" y="89"/>
                  </a:cubicBezTo>
                  <a:cubicBezTo>
                    <a:pt x="86" y="89"/>
                    <a:pt x="82" y="94"/>
                    <a:pt x="82" y="100"/>
                  </a:cubicBezTo>
                  <a:close/>
                  <a:moveTo>
                    <a:pt x="102" y="55"/>
                  </a:moveTo>
                  <a:cubicBezTo>
                    <a:pt x="102" y="14"/>
                    <a:pt x="102" y="14"/>
                    <a:pt x="102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" y="7"/>
                    <a:pt x="7" y="10"/>
                    <a:pt x="7" y="1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9" y="61"/>
                    <a:pt x="7" y="64"/>
                    <a:pt x="7" y="69"/>
                  </a:cubicBezTo>
                  <a:cubicBezTo>
                    <a:pt x="7" y="76"/>
                    <a:pt x="13" y="82"/>
                    <a:pt x="20" y="82"/>
                  </a:cubicBezTo>
                  <a:cubicBezTo>
                    <a:pt x="102" y="82"/>
                    <a:pt x="102" y="82"/>
                    <a:pt x="102" y="82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20" y="76"/>
                    <a:pt x="20" y="76"/>
                    <a:pt x="20" y="76"/>
                  </a:cubicBezTo>
                  <a:cubicBezTo>
                    <a:pt x="16" y="76"/>
                    <a:pt x="13" y="73"/>
                    <a:pt x="13" y="69"/>
                  </a:cubicBezTo>
                  <a:cubicBezTo>
                    <a:pt x="13" y="69"/>
                    <a:pt x="13" y="69"/>
                    <a:pt x="13" y="69"/>
                  </a:cubicBezTo>
                  <a:lnTo>
                    <a:pt x="102" y="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7" name="Freeform 126"/>
            <p:cNvSpPr>
              <a:spLocks noEditPoints="1"/>
            </p:cNvSpPr>
            <p:nvPr/>
          </p:nvSpPr>
          <p:spPr bwMode="auto">
            <a:xfrm>
              <a:off x="9673627" y="1917379"/>
              <a:ext cx="205527" cy="201122"/>
            </a:xfrm>
            <a:custGeom>
              <a:avLst/>
              <a:gdLst>
                <a:gd name="T0" fmla="*/ 82 w 86"/>
                <a:gd name="T1" fmla="*/ 47 h 84"/>
                <a:gd name="T2" fmla="*/ 82 w 86"/>
                <a:gd name="T3" fmla="*/ 42 h 84"/>
                <a:gd name="T4" fmla="*/ 43 w 86"/>
                <a:gd name="T5" fmla="*/ 3 h 84"/>
                <a:gd name="T6" fmla="*/ 36 w 86"/>
                <a:gd name="T7" fmla="*/ 4 h 84"/>
                <a:gd name="T8" fmla="*/ 24 w 86"/>
                <a:gd name="T9" fmla="*/ 0 h 84"/>
                <a:gd name="T10" fmla="*/ 0 w 86"/>
                <a:gd name="T11" fmla="*/ 23 h 84"/>
                <a:gd name="T12" fmla="*/ 4 w 86"/>
                <a:gd name="T13" fmla="*/ 36 h 84"/>
                <a:gd name="T14" fmla="*/ 4 w 86"/>
                <a:gd name="T15" fmla="*/ 42 h 84"/>
                <a:gd name="T16" fmla="*/ 43 w 86"/>
                <a:gd name="T17" fmla="*/ 81 h 84"/>
                <a:gd name="T18" fmla="*/ 50 w 86"/>
                <a:gd name="T19" fmla="*/ 80 h 84"/>
                <a:gd name="T20" fmla="*/ 62 w 86"/>
                <a:gd name="T21" fmla="*/ 84 h 84"/>
                <a:gd name="T22" fmla="*/ 86 w 86"/>
                <a:gd name="T23" fmla="*/ 61 h 84"/>
                <a:gd name="T24" fmla="*/ 82 w 86"/>
                <a:gd name="T25" fmla="*/ 47 h 84"/>
                <a:gd name="T26" fmla="*/ 46 w 86"/>
                <a:gd name="T27" fmla="*/ 71 h 84"/>
                <a:gd name="T28" fmla="*/ 23 w 86"/>
                <a:gd name="T29" fmla="*/ 64 h 84"/>
                <a:gd name="T30" fmla="*/ 24 w 86"/>
                <a:gd name="T31" fmla="*/ 51 h 84"/>
                <a:gd name="T32" fmla="*/ 34 w 86"/>
                <a:gd name="T33" fmla="*/ 59 h 84"/>
                <a:gd name="T34" fmla="*/ 52 w 86"/>
                <a:gd name="T35" fmla="*/ 58 h 84"/>
                <a:gd name="T36" fmla="*/ 41 w 86"/>
                <a:gd name="T37" fmla="*/ 47 h 84"/>
                <a:gd name="T38" fmla="*/ 20 w 86"/>
                <a:gd name="T39" fmla="*/ 30 h 84"/>
                <a:gd name="T40" fmla="*/ 37 w 86"/>
                <a:gd name="T41" fmla="*/ 13 h 84"/>
                <a:gd name="T42" fmla="*/ 61 w 86"/>
                <a:gd name="T43" fmla="*/ 19 h 84"/>
                <a:gd name="T44" fmla="*/ 59 w 86"/>
                <a:gd name="T45" fmla="*/ 31 h 84"/>
                <a:gd name="T46" fmla="*/ 42 w 86"/>
                <a:gd name="T47" fmla="*/ 22 h 84"/>
                <a:gd name="T48" fmla="*/ 38 w 86"/>
                <a:gd name="T49" fmla="*/ 35 h 84"/>
                <a:gd name="T50" fmla="*/ 66 w 86"/>
                <a:gd name="T51" fmla="*/ 49 h 84"/>
                <a:gd name="T52" fmla="*/ 46 w 86"/>
                <a:gd name="T53" fmla="*/ 7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84">
                  <a:moveTo>
                    <a:pt x="82" y="47"/>
                  </a:moveTo>
                  <a:cubicBezTo>
                    <a:pt x="82" y="46"/>
                    <a:pt x="82" y="44"/>
                    <a:pt x="82" y="42"/>
                  </a:cubicBezTo>
                  <a:cubicBezTo>
                    <a:pt x="82" y="21"/>
                    <a:pt x="64" y="3"/>
                    <a:pt x="43" y="3"/>
                  </a:cubicBezTo>
                  <a:cubicBezTo>
                    <a:pt x="41" y="3"/>
                    <a:pt x="39" y="3"/>
                    <a:pt x="36" y="4"/>
                  </a:cubicBezTo>
                  <a:cubicBezTo>
                    <a:pt x="33" y="1"/>
                    <a:pt x="28" y="0"/>
                    <a:pt x="24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28"/>
                    <a:pt x="2" y="32"/>
                    <a:pt x="4" y="36"/>
                  </a:cubicBezTo>
                  <a:cubicBezTo>
                    <a:pt x="4" y="38"/>
                    <a:pt x="4" y="40"/>
                    <a:pt x="4" y="42"/>
                  </a:cubicBezTo>
                  <a:cubicBezTo>
                    <a:pt x="4" y="64"/>
                    <a:pt x="21" y="81"/>
                    <a:pt x="43" y="81"/>
                  </a:cubicBezTo>
                  <a:cubicBezTo>
                    <a:pt x="45" y="81"/>
                    <a:pt x="48" y="81"/>
                    <a:pt x="50" y="80"/>
                  </a:cubicBezTo>
                  <a:cubicBezTo>
                    <a:pt x="54" y="83"/>
                    <a:pt x="58" y="84"/>
                    <a:pt x="62" y="84"/>
                  </a:cubicBezTo>
                  <a:cubicBezTo>
                    <a:pt x="75" y="84"/>
                    <a:pt x="86" y="73"/>
                    <a:pt x="86" y="61"/>
                  </a:cubicBezTo>
                  <a:cubicBezTo>
                    <a:pt x="86" y="56"/>
                    <a:pt x="84" y="51"/>
                    <a:pt x="82" y="47"/>
                  </a:cubicBezTo>
                  <a:close/>
                  <a:moveTo>
                    <a:pt x="46" y="71"/>
                  </a:moveTo>
                  <a:cubicBezTo>
                    <a:pt x="34" y="71"/>
                    <a:pt x="28" y="69"/>
                    <a:pt x="23" y="64"/>
                  </a:cubicBezTo>
                  <a:cubicBezTo>
                    <a:pt x="17" y="58"/>
                    <a:pt x="19" y="52"/>
                    <a:pt x="24" y="51"/>
                  </a:cubicBezTo>
                  <a:cubicBezTo>
                    <a:pt x="29" y="51"/>
                    <a:pt x="32" y="57"/>
                    <a:pt x="34" y="59"/>
                  </a:cubicBezTo>
                  <a:cubicBezTo>
                    <a:pt x="37" y="60"/>
                    <a:pt x="47" y="64"/>
                    <a:pt x="52" y="58"/>
                  </a:cubicBezTo>
                  <a:cubicBezTo>
                    <a:pt x="58" y="51"/>
                    <a:pt x="48" y="48"/>
                    <a:pt x="41" y="47"/>
                  </a:cubicBezTo>
                  <a:cubicBezTo>
                    <a:pt x="32" y="46"/>
                    <a:pt x="19" y="40"/>
                    <a:pt x="20" y="30"/>
                  </a:cubicBezTo>
                  <a:cubicBezTo>
                    <a:pt x="21" y="19"/>
                    <a:pt x="29" y="14"/>
                    <a:pt x="37" y="13"/>
                  </a:cubicBezTo>
                  <a:cubicBezTo>
                    <a:pt x="48" y="12"/>
                    <a:pt x="55" y="15"/>
                    <a:pt x="61" y="19"/>
                  </a:cubicBezTo>
                  <a:cubicBezTo>
                    <a:pt x="67" y="25"/>
                    <a:pt x="63" y="31"/>
                    <a:pt x="59" y="31"/>
                  </a:cubicBezTo>
                  <a:cubicBezTo>
                    <a:pt x="55" y="32"/>
                    <a:pt x="51" y="22"/>
                    <a:pt x="42" y="22"/>
                  </a:cubicBezTo>
                  <a:cubicBezTo>
                    <a:pt x="33" y="22"/>
                    <a:pt x="27" y="32"/>
                    <a:pt x="38" y="35"/>
                  </a:cubicBezTo>
                  <a:cubicBezTo>
                    <a:pt x="49" y="37"/>
                    <a:pt x="61" y="38"/>
                    <a:pt x="66" y="49"/>
                  </a:cubicBezTo>
                  <a:cubicBezTo>
                    <a:pt x="70" y="59"/>
                    <a:pt x="59" y="70"/>
                    <a:pt x="46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8" name="Freeform 127"/>
            <p:cNvSpPr>
              <a:spLocks noEditPoints="1"/>
            </p:cNvSpPr>
            <p:nvPr/>
          </p:nvSpPr>
          <p:spPr bwMode="auto">
            <a:xfrm>
              <a:off x="9761710" y="1742681"/>
              <a:ext cx="114508" cy="149742"/>
            </a:xfrm>
            <a:custGeom>
              <a:avLst/>
              <a:gdLst>
                <a:gd name="T0" fmla="*/ 42 w 48"/>
                <a:gd name="T1" fmla="*/ 8 h 63"/>
                <a:gd name="T2" fmla="*/ 6 w 48"/>
                <a:gd name="T3" fmla="*/ 8 h 63"/>
                <a:gd name="T4" fmla="*/ 0 w 48"/>
                <a:gd name="T5" fmla="*/ 14 h 63"/>
                <a:gd name="T6" fmla="*/ 0 w 48"/>
                <a:gd name="T7" fmla="*/ 16 h 63"/>
                <a:gd name="T8" fmla="*/ 48 w 48"/>
                <a:gd name="T9" fmla="*/ 16 h 63"/>
                <a:gd name="T10" fmla="*/ 48 w 48"/>
                <a:gd name="T11" fmla="*/ 14 h 63"/>
                <a:gd name="T12" fmla="*/ 42 w 48"/>
                <a:gd name="T13" fmla="*/ 8 h 63"/>
                <a:gd name="T14" fmla="*/ 31 w 48"/>
                <a:gd name="T15" fmla="*/ 4 h 63"/>
                <a:gd name="T16" fmla="*/ 32 w 48"/>
                <a:gd name="T17" fmla="*/ 10 h 63"/>
                <a:gd name="T18" fmla="*/ 16 w 48"/>
                <a:gd name="T19" fmla="*/ 10 h 63"/>
                <a:gd name="T20" fmla="*/ 17 w 48"/>
                <a:gd name="T21" fmla="*/ 4 h 63"/>
                <a:gd name="T22" fmla="*/ 31 w 48"/>
                <a:gd name="T23" fmla="*/ 4 h 63"/>
                <a:gd name="T24" fmla="*/ 32 w 48"/>
                <a:gd name="T25" fmla="*/ 0 h 63"/>
                <a:gd name="T26" fmla="*/ 16 w 48"/>
                <a:gd name="T27" fmla="*/ 0 h 63"/>
                <a:gd name="T28" fmla="*/ 13 w 48"/>
                <a:gd name="T29" fmla="*/ 3 h 63"/>
                <a:gd name="T30" fmla="*/ 12 w 48"/>
                <a:gd name="T31" fmla="*/ 11 h 63"/>
                <a:gd name="T32" fmla="*/ 14 w 48"/>
                <a:gd name="T33" fmla="*/ 14 h 63"/>
                <a:gd name="T34" fmla="*/ 34 w 48"/>
                <a:gd name="T35" fmla="*/ 14 h 63"/>
                <a:gd name="T36" fmla="*/ 36 w 48"/>
                <a:gd name="T37" fmla="*/ 11 h 63"/>
                <a:gd name="T38" fmla="*/ 35 w 48"/>
                <a:gd name="T39" fmla="*/ 3 h 63"/>
                <a:gd name="T40" fmla="*/ 32 w 48"/>
                <a:gd name="T41" fmla="*/ 0 h 63"/>
                <a:gd name="T42" fmla="*/ 43 w 48"/>
                <a:gd name="T43" fmla="*/ 20 h 63"/>
                <a:gd name="T44" fmla="*/ 5 w 48"/>
                <a:gd name="T45" fmla="*/ 20 h 63"/>
                <a:gd name="T46" fmla="*/ 2 w 48"/>
                <a:gd name="T47" fmla="*/ 24 h 63"/>
                <a:gd name="T48" fmla="*/ 5 w 48"/>
                <a:gd name="T49" fmla="*/ 59 h 63"/>
                <a:gd name="T50" fmla="*/ 9 w 48"/>
                <a:gd name="T51" fmla="*/ 63 h 63"/>
                <a:gd name="T52" fmla="*/ 39 w 48"/>
                <a:gd name="T53" fmla="*/ 63 h 63"/>
                <a:gd name="T54" fmla="*/ 43 w 48"/>
                <a:gd name="T55" fmla="*/ 59 h 63"/>
                <a:gd name="T56" fmla="*/ 46 w 48"/>
                <a:gd name="T57" fmla="*/ 24 h 63"/>
                <a:gd name="T58" fmla="*/ 43 w 48"/>
                <a:gd name="T59" fmla="*/ 20 h 63"/>
                <a:gd name="T60" fmla="*/ 16 w 48"/>
                <a:gd name="T61" fmla="*/ 55 h 63"/>
                <a:gd name="T62" fmla="*/ 10 w 48"/>
                <a:gd name="T63" fmla="*/ 55 h 63"/>
                <a:gd name="T64" fmla="*/ 8 w 48"/>
                <a:gd name="T65" fmla="*/ 28 h 63"/>
                <a:gd name="T66" fmla="*/ 16 w 48"/>
                <a:gd name="T67" fmla="*/ 28 h 63"/>
                <a:gd name="T68" fmla="*/ 16 w 48"/>
                <a:gd name="T69" fmla="*/ 55 h 63"/>
                <a:gd name="T70" fmla="*/ 28 w 48"/>
                <a:gd name="T71" fmla="*/ 55 h 63"/>
                <a:gd name="T72" fmla="*/ 20 w 48"/>
                <a:gd name="T73" fmla="*/ 55 h 63"/>
                <a:gd name="T74" fmla="*/ 20 w 48"/>
                <a:gd name="T75" fmla="*/ 28 h 63"/>
                <a:gd name="T76" fmla="*/ 28 w 48"/>
                <a:gd name="T77" fmla="*/ 28 h 63"/>
                <a:gd name="T78" fmla="*/ 28 w 48"/>
                <a:gd name="T79" fmla="*/ 55 h 63"/>
                <a:gd name="T80" fmla="*/ 38 w 48"/>
                <a:gd name="T81" fmla="*/ 55 h 63"/>
                <a:gd name="T82" fmla="*/ 32 w 48"/>
                <a:gd name="T83" fmla="*/ 55 h 63"/>
                <a:gd name="T84" fmla="*/ 32 w 48"/>
                <a:gd name="T85" fmla="*/ 28 h 63"/>
                <a:gd name="T86" fmla="*/ 40 w 48"/>
                <a:gd name="T87" fmla="*/ 28 h 63"/>
                <a:gd name="T88" fmla="*/ 38 w 48"/>
                <a:gd name="T89" fmla="*/ 5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" h="63">
                  <a:moveTo>
                    <a:pt x="42" y="8"/>
                  </a:moveTo>
                  <a:cubicBezTo>
                    <a:pt x="6" y="8"/>
                    <a:pt x="6" y="8"/>
                    <a:pt x="6" y="8"/>
                  </a:cubicBezTo>
                  <a:cubicBezTo>
                    <a:pt x="3" y="8"/>
                    <a:pt x="0" y="11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8" y="11"/>
                    <a:pt x="45" y="8"/>
                    <a:pt x="42" y="8"/>
                  </a:cubicBezTo>
                  <a:close/>
                  <a:moveTo>
                    <a:pt x="31" y="4"/>
                  </a:moveTo>
                  <a:cubicBezTo>
                    <a:pt x="32" y="10"/>
                    <a:pt x="32" y="10"/>
                    <a:pt x="32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31" y="4"/>
                    <a:pt x="31" y="4"/>
                    <a:pt x="31" y="4"/>
                  </a:cubicBezTo>
                  <a:moveTo>
                    <a:pt x="3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3"/>
                    <a:pt x="13" y="14"/>
                    <a:pt x="1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4"/>
                    <a:pt x="37" y="13"/>
                    <a:pt x="36" y="1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5" y="1"/>
                    <a:pt x="34" y="0"/>
                    <a:pt x="32" y="0"/>
                  </a:cubicBezTo>
                  <a:close/>
                  <a:moveTo>
                    <a:pt x="43" y="20"/>
                  </a:move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2" y="22"/>
                    <a:pt x="2" y="2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61"/>
                    <a:pt x="7" y="63"/>
                    <a:pt x="9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1" y="63"/>
                    <a:pt x="43" y="61"/>
                    <a:pt x="43" y="59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7" y="22"/>
                    <a:pt x="45" y="20"/>
                    <a:pt x="43" y="20"/>
                  </a:cubicBezTo>
                  <a:close/>
                  <a:moveTo>
                    <a:pt x="16" y="55"/>
                  </a:moveTo>
                  <a:cubicBezTo>
                    <a:pt x="10" y="55"/>
                    <a:pt x="10" y="55"/>
                    <a:pt x="10" y="55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16" y="28"/>
                    <a:pt x="16" y="28"/>
                    <a:pt x="16" y="28"/>
                  </a:cubicBezTo>
                  <a:lnTo>
                    <a:pt x="16" y="55"/>
                  </a:lnTo>
                  <a:close/>
                  <a:moveTo>
                    <a:pt x="28" y="55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8" y="28"/>
                    <a:pt x="28" y="28"/>
                    <a:pt x="28" y="28"/>
                  </a:cubicBezTo>
                  <a:lnTo>
                    <a:pt x="28" y="55"/>
                  </a:lnTo>
                  <a:close/>
                  <a:moveTo>
                    <a:pt x="38" y="55"/>
                  </a:moveTo>
                  <a:cubicBezTo>
                    <a:pt x="32" y="55"/>
                    <a:pt x="32" y="55"/>
                    <a:pt x="32" y="55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40" y="28"/>
                    <a:pt x="40" y="28"/>
                    <a:pt x="40" y="28"/>
                  </a:cubicBezTo>
                  <a:lnTo>
                    <a:pt x="38" y="5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99" name="Freeform 128"/>
            <p:cNvSpPr>
              <a:spLocks noEditPoints="1"/>
            </p:cNvSpPr>
            <p:nvPr/>
          </p:nvSpPr>
          <p:spPr bwMode="auto">
            <a:xfrm>
              <a:off x="9425526" y="2968502"/>
              <a:ext cx="312696" cy="314163"/>
            </a:xfrm>
            <a:custGeom>
              <a:avLst/>
              <a:gdLst>
                <a:gd name="T0" fmla="*/ 65 w 130"/>
                <a:gd name="T1" fmla="*/ 0 h 131"/>
                <a:gd name="T2" fmla="*/ 0 w 130"/>
                <a:gd name="T3" fmla="*/ 65 h 131"/>
                <a:gd name="T4" fmla="*/ 65 w 130"/>
                <a:gd name="T5" fmla="*/ 131 h 131"/>
                <a:gd name="T6" fmla="*/ 130 w 130"/>
                <a:gd name="T7" fmla="*/ 65 h 131"/>
                <a:gd name="T8" fmla="*/ 65 w 130"/>
                <a:gd name="T9" fmla="*/ 0 h 131"/>
                <a:gd name="T10" fmla="*/ 65 w 130"/>
                <a:gd name="T11" fmla="*/ 114 h 131"/>
                <a:gd name="T12" fmla="*/ 16 w 130"/>
                <a:gd name="T13" fmla="*/ 65 h 131"/>
                <a:gd name="T14" fmla="*/ 65 w 130"/>
                <a:gd name="T15" fmla="*/ 17 h 131"/>
                <a:gd name="T16" fmla="*/ 114 w 130"/>
                <a:gd name="T17" fmla="*/ 65 h 131"/>
                <a:gd name="T18" fmla="*/ 65 w 130"/>
                <a:gd name="T19" fmla="*/ 114 h 131"/>
                <a:gd name="T20" fmla="*/ 40 w 130"/>
                <a:gd name="T21" fmla="*/ 65 h 131"/>
                <a:gd name="T22" fmla="*/ 65 w 130"/>
                <a:gd name="T23" fmla="*/ 90 h 131"/>
                <a:gd name="T24" fmla="*/ 89 w 130"/>
                <a:gd name="T25" fmla="*/ 65 h 131"/>
                <a:gd name="T26" fmla="*/ 65 w 130"/>
                <a:gd name="T27" fmla="*/ 41 h 131"/>
                <a:gd name="T28" fmla="*/ 40 w 130"/>
                <a:gd name="T29" fmla="*/ 6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0" h="131">
                  <a:moveTo>
                    <a:pt x="65" y="0"/>
                  </a:moveTo>
                  <a:cubicBezTo>
                    <a:pt x="29" y="0"/>
                    <a:pt x="0" y="29"/>
                    <a:pt x="0" y="65"/>
                  </a:cubicBezTo>
                  <a:cubicBezTo>
                    <a:pt x="0" y="101"/>
                    <a:pt x="29" y="131"/>
                    <a:pt x="65" y="131"/>
                  </a:cubicBezTo>
                  <a:cubicBezTo>
                    <a:pt x="101" y="131"/>
                    <a:pt x="130" y="101"/>
                    <a:pt x="130" y="65"/>
                  </a:cubicBezTo>
                  <a:cubicBezTo>
                    <a:pt x="130" y="29"/>
                    <a:pt x="101" y="0"/>
                    <a:pt x="65" y="0"/>
                  </a:cubicBezTo>
                  <a:close/>
                  <a:moveTo>
                    <a:pt x="65" y="114"/>
                  </a:moveTo>
                  <a:cubicBezTo>
                    <a:pt x="38" y="114"/>
                    <a:pt x="16" y="92"/>
                    <a:pt x="16" y="65"/>
                  </a:cubicBezTo>
                  <a:cubicBezTo>
                    <a:pt x="16" y="38"/>
                    <a:pt x="38" y="17"/>
                    <a:pt x="65" y="17"/>
                  </a:cubicBezTo>
                  <a:cubicBezTo>
                    <a:pt x="92" y="17"/>
                    <a:pt x="114" y="38"/>
                    <a:pt x="114" y="65"/>
                  </a:cubicBezTo>
                  <a:cubicBezTo>
                    <a:pt x="114" y="92"/>
                    <a:pt x="92" y="114"/>
                    <a:pt x="65" y="114"/>
                  </a:cubicBezTo>
                  <a:close/>
                  <a:moveTo>
                    <a:pt x="40" y="65"/>
                  </a:moveTo>
                  <a:cubicBezTo>
                    <a:pt x="40" y="79"/>
                    <a:pt x="51" y="90"/>
                    <a:pt x="65" y="90"/>
                  </a:cubicBezTo>
                  <a:cubicBezTo>
                    <a:pt x="78" y="90"/>
                    <a:pt x="89" y="79"/>
                    <a:pt x="89" y="65"/>
                  </a:cubicBezTo>
                  <a:cubicBezTo>
                    <a:pt x="89" y="52"/>
                    <a:pt x="78" y="41"/>
                    <a:pt x="65" y="41"/>
                  </a:cubicBezTo>
                  <a:cubicBezTo>
                    <a:pt x="51" y="41"/>
                    <a:pt x="40" y="52"/>
                    <a:pt x="40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0" name="Freeform 129"/>
            <p:cNvSpPr>
              <a:spLocks noEditPoints="1"/>
            </p:cNvSpPr>
            <p:nvPr/>
          </p:nvSpPr>
          <p:spPr bwMode="auto">
            <a:xfrm>
              <a:off x="9197978" y="1656067"/>
              <a:ext cx="518223" cy="224611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1" name="Freeform 130"/>
            <p:cNvSpPr>
              <a:spLocks noEditPoints="1"/>
            </p:cNvSpPr>
            <p:nvPr/>
          </p:nvSpPr>
          <p:spPr bwMode="auto">
            <a:xfrm>
              <a:off x="9296338" y="1924719"/>
              <a:ext cx="287738" cy="256909"/>
            </a:xfrm>
            <a:custGeom>
              <a:avLst/>
              <a:gdLst>
                <a:gd name="T0" fmla="*/ 50 w 120"/>
                <a:gd name="T1" fmla="*/ 0 h 107"/>
                <a:gd name="T2" fmla="*/ 50 w 120"/>
                <a:gd name="T3" fmla="*/ 0 h 107"/>
                <a:gd name="T4" fmla="*/ 100 w 120"/>
                <a:gd name="T5" fmla="*/ 41 h 107"/>
                <a:gd name="T6" fmla="*/ 50 w 120"/>
                <a:gd name="T7" fmla="*/ 81 h 107"/>
                <a:gd name="T8" fmla="*/ 42 w 120"/>
                <a:gd name="T9" fmla="*/ 81 h 107"/>
                <a:gd name="T10" fmla="*/ 7 w 120"/>
                <a:gd name="T11" fmla="*/ 93 h 107"/>
                <a:gd name="T12" fmla="*/ 7 w 120"/>
                <a:gd name="T13" fmla="*/ 91 h 107"/>
                <a:gd name="T14" fmla="*/ 19 w 120"/>
                <a:gd name="T15" fmla="*/ 75 h 107"/>
                <a:gd name="T16" fmla="*/ 19 w 120"/>
                <a:gd name="T17" fmla="*/ 72 h 107"/>
                <a:gd name="T18" fmla="*/ 0 w 120"/>
                <a:gd name="T19" fmla="*/ 41 h 107"/>
                <a:gd name="T20" fmla="*/ 50 w 120"/>
                <a:gd name="T21" fmla="*/ 0 h 107"/>
                <a:gd name="T22" fmla="*/ 104 w 120"/>
                <a:gd name="T23" fmla="*/ 91 h 107"/>
                <a:gd name="T24" fmla="*/ 113 w 120"/>
                <a:gd name="T25" fmla="*/ 104 h 107"/>
                <a:gd name="T26" fmla="*/ 113 w 120"/>
                <a:gd name="T27" fmla="*/ 107 h 107"/>
                <a:gd name="T28" fmla="*/ 83 w 120"/>
                <a:gd name="T29" fmla="*/ 96 h 107"/>
                <a:gd name="T30" fmla="*/ 77 w 120"/>
                <a:gd name="T31" fmla="*/ 96 h 107"/>
                <a:gd name="T32" fmla="*/ 50 w 120"/>
                <a:gd name="T33" fmla="*/ 89 h 107"/>
                <a:gd name="T34" fmla="*/ 90 w 120"/>
                <a:gd name="T35" fmla="*/ 75 h 107"/>
                <a:gd name="T36" fmla="*/ 103 w 120"/>
                <a:gd name="T37" fmla="*/ 60 h 107"/>
                <a:gd name="T38" fmla="*/ 108 w 120"/>
                <a:gd name="T39" fmla="*/ 41 h 107"/>
                <a:gd name="T40" fmla="*/ 108 w 120"/>
                <a:gd name="T41" fmla="*/ 37 h 107"/>
                <a:gd name="T42" fmla="*/ 120 w 120"/>
                <a:gd name="T43" fmla="*/ 62 h 107"/>
                <a:gd name="T44" fmla="*/ 104 w 120"/>
                <a:gd name="T45" fmla="*/ 88 h 107"/>
                <a:gd name="T46" fmla="*/ 104 w 120"/>
                <a:gd name="T47" fmla="*/ 9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0" h="107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8" y="0"/>
                    <a:pt x="100" y="18"/>
                    <a:pt x="100" y="41"/>
                  </a:cubicBezTo>
                  <a:cubicBezTo>
                    <a:pt x="100" y="63"/>
                    <a:pt x="78" y="81"/>
                    <a:pt x="50" y="81"/>
                  </a:cubicBezTo>
                  <a:cubicBezTo>
                    <a:pt x="47" y="81"/>
                    <a:pt x="45" y="81"/>
                    <a:pt x="42" y="81"/>
                  </a:cubicBezTo>
                  <a:cubicBezTo>
                    <a:pt x="32" y="91"/>
                    <a:pt x="19" y="93"/>
                    <a:pt x="7" y="93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14" y="87"/>
                    <a:pt x="19" y="82"/>
                    <a:pt x="19" y="75"/>
                  </a:cubicBezTo>
                  <a:cubicBezTo>
                    <a:pt x="19" y="74"/>
                    <a:pt x="19" y="73"/>
                    <a:pt x="19" y="72"/>
                  </a:cubicBezTo>
                  <a:cubicBezTo>
                    <a:pt x="8" y="65"/>
                    <a:pt x="0" y="53"/>
                    <a:pt x="0" y="41"/>
                  </a:cubicBezTo>
                  <a:cubicBezTo>
                    <a:pt x="0" y="18"/>
                    <a:pt x="23" y="0"/>
                    <a:pt x="50" y="0"/>
                  </a:cubicBezTo>
                  <a:close/>
                  <a:moveTo>
                    <a:pt x="104" y="91"/>
                  </a:moveTo>
                  <a:cubicBezTo>
                    <a:pt x="104" y="97"/>
                    <a:pt x="107" y="102"/>
                    <a:pt x="113" y="104"/>
                  </a:cubicBezTo>
                  <a:cubicBezTo>
                    <a:pt x="113" y="107"/>
                    <a:pt x="113" y="107"/>
                    <a:pt x="113" y="107"/>
                  </a:cubicBezTo>
                  <a:cubicBezTo>
                    <a:pt x="102" y="106"/>
                    <a:pt x="93" y="105"/>
                    <a:pt x="83" y="96"/>
                  </a:cubicBezTo>
                  <a:cubicBezTo>
                    <a:pt x="81" y="96"/>
                    <a:pt x="79" y="96"/>
                    <a:pt x="77" y="96"/>
                  </a:cubicBezTo>
                  <a:cubicBezTo>
                    <a:pt x="67" y="96"/>
                    <a:pt x="58" y="93"/>
                    <a:pt x="50" y="89"/>
                  </a:cubicBezTo>
                  <a:cubicBezTo>
                    <a:pt x="65" y="89"/>
                    <a:pt x="79" y="84"/>
                    <a:pt x="90" y="75"/>
                  </a:cubicBezTo>
                  <a:cubicBezTo>
                    <a:pt x="96" y="71"/>
                    <a:pt x="100" y="66"/>
                    <a:pt x="103" y="60"/>
                  </a:cubicBezTo>
                  <a:cubicBezTo>
                    <a:pt x="106" y="54"/>
                    <a:pt x="108" y="47"/>
                    <a:pt x="108" y="41"/>
                  </a:cubicBezTo>
                  <a:cubicBezTo>
                    <a:pt x="108" y="40"/>
                    <a:pt x="108" y="39"/>
                    <a:pt x="108" y="37"/>
                  </a:cubicBezTo>
                  <a:cubicBezTo>
                    <a:pt x="115" y="44"/>
                    <a:pt x="120" y="52"/>
                    <a:pt x="120" y="62"/>
                  </a:cubicBezTo>
                  <a:cubicBezTo>
                    <a:pt x="120" y="72"/>
                    <a:pt x="114" y="82"/>
                    <a:pt x="104" y="88"/>
                  </a:cubicBezTo>
                  <a:cubicBezTo>
                    <a:pt x="104" y="89"/>
                    <a:pt x="104" y="90"/>
                    <a:pt x="104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2" name="Freeform 131"/>
            <p:cNvSpPr>
              <a:spLocks noEditPoints="1"/>
            </p:cNvSpPr>
            <p:nvPr/>
          </p:nvSpPr>
          <p:spPr bwMode="auto">
            <a:xfrm>
              <a:off x="9325699" y="2209520"/>
              <a:ext cx="253973" cy="252505"/>
            </a:xfrm>
            <a:custGeom>
              <a:avLst/>
              <a:gdLst>
                <a:gd name="T0" fmla="*/ 20 w 106"/>
                <a:gd name="T1" fmla="*/ 53 h 105"/>
                <a:gd name="T2" fmla="*/ 20 w 106"/>
                <a:gd name="T3" fmla="*/ 49 h 105"/>
                <a:gd name="T4" fmla="*/ 1 w 106"/>
                <a:gd name="T5" fmla="*/ 43 h 105"/>
                <a:gd name="T6" fmla="*/ 0 w 106"/>
                <a:gd name="T7" fmla="*/ 53 h 105"/>
                <a:gd name="T8" fmla="*/ 17 w 106"/>
                <a:gd name="T9" fmla="*/ 91 h 105"/>
                <a:gd name="T10" fmla="*/ 29 w 106"/>
                <a:gd name="T11" fmla="*/ 75 h 105"/>
                <a:gd name="T12" fmla="*/ 20 w 106"/>
                <a:gd name="T13" fmla="*/ 53 h 105"/>
                <a:gd name="T14" fmla="*/ 86 w 106"/>
                <a:gd name="T15" fmla="*/ 53 h 105"/>
                <a:gd name="T16" fmla="*/ 77 w 106"/>
                <a:gd name="T17" fmla="*/ 75 h 105"/>
                <a:gd name="T18" fmla="*/ 89 w 106"/>
                <a:gd name="T19" fmla="*/ 91 h 105"/>
                <a:gd name="T20" fmla="*/ 106 w 106"/>
                <a:gd name="T21" fmla="*/ 53 h 105"/>
                <a:gd name="T22" fmla="*/ 105 w 106"/>
                <a:gd name="T23" fmla="*/ 43 h 105"/>
                <a:gd name="T24" fmla="*/ 86 w 106"/>
                <a:gd name="T25" fmla="*/ 49 h 105"/>
                <a:gd name="T26" fmla="*/ 86 w 106"/>
                <a:gd name="T27" fmla="*/ 53 h 105"/>
                <a:gd name="T28" fmla="*/ 59 w 106"/>
                <a:gd name="T29" fmla="*/ 20 h 105"/>
                <a:gd name="T30" fmla="*/ 82 w 106"/>
                <a:gd name="T31" fmla="*/ 36 h 105"/>
                <a:gd name="T32" fmla="*/ 101 w 106"/>
                <a:gd name="T33" fmla="*/ 30 h 105"/>
                <a:gd name="T34" fmla="*/ 59 w 106"/>
                <a:gd name="T35" fmla="*/ 0 h 105"/>
                <a:gd name="T36" fmla="*/ 59 w 106"/>
                <a:gd name="T37" fmla="*/ 20 h 105"/>
                <a:gd name="T38" fmla="*/ 24 w 106"/>
                <a:gd name="T39" fmla="*/ 36 h 105"/>
                <a:gd name="T40" fmla="*/ 46 w 106"/>
                <a:gd name="T41" fmla="*/ 20 h 105"/>
                <a:gd name="T42" fmla="*/ 46 w 106"/>
                <a:gd name="T43" fmla="*/ 0 h 105"/>
                <a:gd name="T44" fmla="*/ 5 w 106"/>
                <a:gd name="T45" fmla="*/ 30 h 105"/>
                <a:gd name="T46" fmla="*/ 24 w 106"/>
                <a:gd name="T47" fmla="*/ 36 h 105"/>
                <a:gd name="T48" fmla="*/ 67 w 106"/>
                <a:gd name="T49" fmla="*/ 83 h 105"/>
                <a:gd name="T50" fmla="*/ 53 w 106"/>
                <a:gd name="T51" fmla="*/ 85 h 105"/>
                <a:gd name="T52" fmla="*/ 39 w 106"/>
                <a:gd name="T53" fmla="*/ 83 h 105"/>
                <a:gd name="T54" fmla="*/ 28 w 106"/>
                <a:gd name="T55" fmla="*/ 99 h 105"/>
                <a:gd name="T56" fmla="*/ 53 w 106"/>
                <a:gd name="T57" fmla="*/ 105 h 105"/>
                <a:gd name="T58" fmla="*/ 78 w 106"/>
                <a:gd name="T59" fmla="*/ 99 h 105"/>
                <a:gd name="T60" fmla="*/ 67 w 106"/>
                <a:gd name="T61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" h="105">
                  <a:moveTo>
                    <a:pt x="20" y="53"/>
                  </a:moveTo>
                  <a:cubicBezTo>
                    <a:pt x="20" y="51"/>
                    <a:pt x="20" y="50"/>
                    <a:pt x="20" y="49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6"/>
                    <a:pt x="0" y="49"/>
                    <a:pt x="0" y="53"/>
                  </a:cubicBezTo>
                  <a:cubicBezTo>
                    <a:pt x="0" y="68"/>
                    <a:pt x="7" y="81"/>
                    <a:pt x="17" y="91"/>
                  </a:cubicBezTo>
                  <a:cubicBezTo>
                    <a:pt x="29" y="75"/>
                    <a:pt x="29" y="75"/>
                    <a:pt x="29" y="75"/>
                  </a:cubicBezTo>
                  <a:cubicBezTo>
                    <a:pt x="23" y="69"/>
                    <a:pt x="20" y="61"/>
                    <a:pt x="20" y="53"/>
                  </a:cubicBezTo>
                  <a:close/>
                  <a:moveTo>
                    <a:pt x="86" y="53"/>
                  </a:moveTo>
                  <a:cubicBezTo>
                    <a:pt x="86" y="61"/>
                    <a:pt x="83" y="69"/>
                    <a:pt x="77" y="75"/>
                  </a:cubicBezTo>
                  <a:cubicBezTo>
                    <a:pt x="89" y="91"/>
                    <a:pt x="89" y="91"/>
                    <a:pt x="89" y="91"/>
                  </a:cubicBezTo>
                  <a:cubicBezTo>
                    <a:pt x="99" y="81"/>
                    <a:pt x="106" y="68"/>
                    <a:pt x="106" y="53"/>
                  </a:cubicBezTo>
                  <a:cubicBezTo>
                    <a:pt x="106" y="49"/>
                    <a:pt x="105" y="46"/>
                    <a:pt x="105" y="43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86" y="50"/>
                    <a:pt x="86" y="51"/>
                    <a:pt x="86" y="53"/>
                  </a:cubicBezTo>
                  <a:close/>
                  <a:moveTo>
                    <a:pt x="59" y="20"/>
                  </a:moveTo>
                  <a:cubicBezTo>
                    <a:pt x="69" y="22"/>
                    <a:pt x="77" y="28"/>
                    <a:pt x="82" y="36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93" y="14"/>
                    <a:pt x="78" y="3"/>
                    <a:pt x="59" y="0"/>
                  </a:cubicBezTo>
                  <a:lnTo>
                    <a:pt x="59" y="20"/>
                  </a:lnTo>
                  <a:close/>
                  <a:moveTo>
                    <a:pt x="24" y="36"/>
                  </a:moveTo>
                  <a:cubicBezTo>
                    <a:pt x="29" y="28"/>
                    <a:pt x="37" y="22"/>
                    <a:pt x="46" y="2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28" y="3"/>
                    <a:pt x="13" y="14"/>
                    <a:pt x="5" y="30"/>
                  </a:cubicBezTo>
                  <a:lnTo>
                    <a:pt x="24" y="36"/>
                  </a:lnTo>
                  <a:close/>
                  <a:moveTo>
                    <a:pt x="67" y="83"/>
                  </a:moveTo>
                  <a:cubicBezTo>
                    <a:pt x="62" y="84"/>
                    <a:pt x="58" y="85"/>
                    <a:pt x="53" y="85"/>
                  </a:cubicBezTo>
                  <a:cubicBezTo>
                    <a:pt x="48" y="85"/>
                    <a:pt x="43" y="84"/>
                    <a:pt x="39" y="83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35" y="103"/>
                    <a:pt x="44" y="105"/>
                    <a:pt x="53" y="105"/>
                  </a:cubicBezTo>
                  <a:cubicBezTo>
                    <a:pt x="62" y="105"/>
                    <a:pt x="71" y="103"/>
                    <a:pt x="78" y="99"/>
                  </a:cubicBezTo>
                  <a:lnTo>
                    <a:pt x="67" y="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3" name="Freeform 132"/>
            <p:cNvSpPr>
              <a:spLocks noEditPoints="1"/>
            </p:cNvSpPr>
            <p:nvPr/>
          </p:nvSpPr>
          <p:spPr bwMode="auto">
            <a:xfrm>
              <a:off x="9341847" y="2514875"/>
              <a:ext cx="237824" cy="251037"/>
            </a:xfrm>
            <a:custGeom>
              <a:avLst/>
              <a:gdLst>
                <a:gd name="T0" fmla="*/ 75 w 162"/>
                <a:gd name="T1" fmla="*/ 65 h 171"/>
                <a:gd name="T2" fmla="*/ 54 w 162"/>
                <a:gd name="T3" fmla="*/ 86 h 171"/>
                <a:gd name="T4" fmla="*/ 87 w 162"/>
                <a:gd name="T5" fmla="*/ 65 h 171"/>
                <a:gd name="T6" fmla="*/ 108 w 162"/>
                <a:gd name="T7" fmla="*/ 86 h 171"/>
                <a:gd name="T8" fmla="*/ 87 w 162"/>
                <a:gd name="T9" fmla="*/ 65 h 171"/>
                <a:gd name="T10" fmla="*/ 139 w 162"/>
                <a:gd name="T11" fmla="*/ 65 h 171"/>
                <a:gd name="T12" fmla="*/ 118 w 162"/>
                <a:gd name="T13" fmla="*/ 86 h 171"/>
                <a:gd name="T14" fmla="*/ 21 w 162"/>
                <a:gd name="T15" fmla="*/ 129 h 171"/>
                <a:gd name="T16" fmla="*/ 43 w 162"/>
                <a:gd name="T17" fmla="*/ 150 h 171"/>
                <a:gd name="T18" fmla="*/ 21 w 162"/>
                <a:gd name="T19" fmla="*/ 129 h 171"/>
                <a:gd name="T20" fmla="*/ 75 w 162"/>
                <a:gd name="T21" fmla="*/ 129 h 171"/>
                <a:gd name="T22" fmla="*/ 54 w 162"/>
                <a:gd name="T23" fmla="*/ 150 h 171"/>
                <a:gd name="T24" fmla="*/ 87 w 162"/>
                <a:gd name="T25" fmla="*/ 129 h 171"/>
                <a:gd name="T26" fmla="*/ 108 w 162"/>
                <a:gd name="T27" fmla="*/ 150 h 171"/>
                <a:gd name="T28" fmla="*/ 87 w 162"/>
                <a:gd name="T29" fmla="*/ 129 h 171"/>
                <a:gd name="T30" fmla="*/ 75 w 162"/>
                <a:gd name="T31" fmla="*/ 96 h 171"/>
                <a:gd name="T32" fmla="*/ 54 w 162"/>
                <a:gd name="T33" fmla="*/ 117 h 171"/>
                <a:gd name="T34" fmla="*/ 87 w 162"/>
                <a:gd name="T35" fmla="*/ 96 h 171"/>
                <a:gd name="T36" fmla="*/ 108 w 162"/>
                <a:gd name="T37" fmla="*/ 117 h 171"/>
                <a:gd name="T38" fmla="*/ 87 w 162"/>
                <a:gd name="T39" fmla="*/ 96 h 171"/>
                <a:gd name="T40" fmla="*/ 139 w 162"/>
                <a:gd name="T41" fmla="*/ 96 h 171"/>
                <a:gd name="T42" fmla="*/ 118 w 162"/>
                <a:gd name="T43" fmla="*/ 117 h 171"/>
                <a:gd name="T44" fmla="*/ 21 w 162"/>
                <a:gd name="T45" fmla="*/ 96 h 171"/>
                <a:gd name="T46" fmla="*/ 43 w 162"/>
                <a:gd name="T47" fmla="*/ 117 h 171"/>
                <a:gd name="T48" fmla="*/ 21 w 162"/>
                <a:gd name="T49" fmla="*/ 96 h 171"/>
                <a:gd name="T50" fmla="*/ 139 w 162"/>
                <a:gd name="T51" fmla="*/ 11 h 171"/>
                <a:gd name="T52" fmla="*/ 118 w 162"/>
                <a:gd name="T53" fmla="*/ 0 h 171"/>
                <a:gd name="T54" fmla="*/ 43 w 162"/>
                <a:gd name="T55" fmla="*/ 11 h 171"/>
                <a:gd name="T56" fmla="*/ 21 w 162"/>
                <a:gd name="T57" fmla="*/ 0 h 171"/>
                <a:gd name="T58" fmla="*/ 0 w 162"/>
                <a:gd name="T59" fmla="*/ 171 h 171"/>
                <a:gd name="T60" fmla="*/ 162 w 162"/>
                <a:gd name="T61" fmla="*/ 0 h 171"/>
                <a:gd name="T62" fmla="*/ 150 w 162"/>
                <a:gd name="T63" fmla="*/ 161 h 171"/>
                <a:gd name="T64" fmla="*/ 11 w 162"/>
                <a:gd name="T65" fmla="*/ 44 h 171"/>
                <a:gd name="T66" fmla="*/ 150 w 162"/>
                <a:gd name="T67" fmla="*/ 16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2" h="171">
                  <a:moveTo>
                    <a:pt x="54" y="65"/>
                  </a:moveTo>
                  <a:lnTo>
                    <a:pt x="75" y="65"/>
                  </a:lnTo>
                  <a:lnTo>
                    <a:pt x="75" y="86"/>
                  </a:lnTo>
                  <a:lnTo>
                    <a:pt x="54" y="86"/>
                  </a:lnTo>
                  <a:lnTo>
                    <a:pt x="54" y="65"/>
                  </a:lnTo>
                  <a:close/>
                  <a:moveTo>
                    <a:pt x="87" y="65"/>
                  </a:moveTo>
                  <a:lnTo>
                    <a:pt x="108" y="65"/>
                  </a:lnTo>
                  <a:lnTo>
                    <a:pt x="108" y="86"/>
                  </a:lnTo>
                  <a:lnTo>
                    <a:pt x="87" y="86"/>
                  </a:lnTo>
                  <a:lnTo>
                    <a:pt x="87" y="65"/>
                  </a:lnTo>
                  <a:close/>
                  <a:moveTo>
                    <a:pt x="118" y="65"/>
                  </a:moveTo>
                  <a:lnTo>
                    <a:pt x="139" y="65"/>
                  </a:lnTo>
                  <a:lnTo>
                    <a:pt x="139" y="86"/>
                  </a:lnTo>
                  <a:lnTo>
                    <a:pt x="118" y="86"/>
                  </a:lnTo>
                  <a:lnTo>
                    <a:pt x="118" y="65"/>
                  </a:lnTo>
                  <a:close/>
                  <a:moveTo>
                    <a:pt x="21" y="129"/>
                  </a:moveTo>
                  <a:lnTo>
                    <a:pt x="43" y="129"/>
                  </a:lnTo>
                  <a:lnTo>
                    <a:pt x="43" y="150"/>
                  </a:lnTo>
                  <a:lnTo>
                    <a:pt x="21" y="150"/>
                  </a:lnTo>
                  <a:lnTo>
                    <a:pt x="21" y="129"/>
                  </a:lnTo>
                  <a:close/>
                  <a:moveTo>
                    <a:pt x="54" y="129"/>
                  </a:moveTo>
                  <a:lnTo>
                    <a:pt x="75" y="129"/>
                  </a:lnTo>
                  <a:lnTo>
                    <a:pt x="75" y="150"/>
                  </a:lnTo>
                  <a:lnTo>
                    <a:pt x="54" y="150"/>
                  </a:lnTo>
                  <a:lnTo>
                    <a:pt x="54" y="129"/>
                  </a:lnTo>
                  <a:close/>
                  <a:moveTo>
                    <a:pt x="87" y="129"/>
                  </a:moveTo>
                  <a:lnTo>
                    <a:pt x="108" y="129"/>
                  </a:lnTo>
                  <a:lnTo>
                    <a:pt x="108" y="150"/>
                  </a:lnTo>
                  <a:lnTo>
                    <a:pt x="87" y="150"/>
                  </a:lnTo>
                  <a:lnTo>
                    <a:pt x="87" y="129"/>
                  </a:lnTo>
                  <a:close/>
                  <a:moveTo>
                    <a:pt x="54" y="96"/>
                  </a:moveTo>
                  <a:lnTo>
                    <a:pt x="75" y="96"/>
                  </a:lnTo>
                  <a:lnTo>
                    <a:pt x="75" y="117"/>
                  </a:lnTo>
                  <a:lnTo>
                    <a:pt x="54" y="117"/>
                  </a:lnTo>
                  <a:lnTo>
                    <a:pt x="54" y="96"/>
                  </a:lnTo>
                  <a:close/>
                  <a:moveTo>
                    <a:pt x="87" y="96"/>
                  </a:moveTo>
                  <a:lnTo>
                    <a:pt x="108" y="96"/>
                  </a:lnTo>
                  <a:lnTo>
                    <a:pt x="108" y="117"/>
                  </a:lnTo>
                  <a:lnTo>
                    <a:pt x="87" y="117"/>
                  </a:lnTo>
                  <a:lnTo>
                    <a:pt x="87" y="96"/>
                  </a:lnTo>
                  <a:close/>
                  <a:moveTo>
                    <a:pt x="118" y="96"/>
                  </a:moveTo>
                  <a:lnTo>
                    <a:pt x="139" y="96"/>
                  </a:lnTo>
                  <a:lnTo>
                    <a:pt x="139" y="117"/>
                  </a:lnTo>
                  <a:lnTo>
                    <a:pt x="118" y="117"/>
                  </a:lnTo>
                  <a:lnTo>
                    <a:pt x="118" y="96"/>
                  </a:lnTo>
                  <a:close/>
                  <a:moveTo>
                    <a:pt x="21" y="96"/>
                  </a:moveTo>
                  <a:lnTo>
                    <a:pt x="43" y="96"/>
                  </a:lnTo>
                  <a:lnTo>
                    <a:pt x="43" y="117"/>
                  </a:lnTo>
                  <a:lnTo>
                    <a:pt x="21" y="117"/>
                  </a:lnTo>
                  <a:lnTo>
                    <a:pt x="21" y="96"/>
                  </a:lnTo>
                  <a:close/>
                  <a:moveTo>
                    <a:pt x="139" y="0"/>
                  </a:moveTo>
                  <a:lnTo>
                    <a:pt x="139" y="11"/>
                  </a:lnTo>
                  <a:lnTo>
                    <a:pt x="118" y="11"/>
                  </a:lnTo>
                  <a:lnTo>
                    <a:pt x="118" y="0"/>
                  </a:lnTo>
                  <a:lnTo>
                    <a:pt x="43" y="0"/>
                  </a:lnTo>
                  <a:lnTo>
                    <a:pt x="43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171"/>
                  </a:lnTo>
                  <a:lnTo>
                    <a:pt x="162" y="171"/>
                  </a:lnTo>
                  <a:lnTo>
                    <a:pt x="162" y="0"/>
                  </a:lnTo>
                  <a:lnTo>
                    <a:pt x="139" y="0"/>
                  </a:lnTo>
                  <a:close/>
                  <a:moveTo>
                    <a:pt x="150" y="161"/>
                  </a:moveTo>
                  <a:lnTo>
                    <a:pt x="11" y="161"/>
                  </a:lnTo>
                  <a:lnTo>
                    <a:pt x="11" y="44"/>
                  </a:lnTo>
                  <a:lnTo>
                    <a:pt x="150" y="44"/>
                  </a:lnTo>
                  <a:lnTo>
                    <a:pt x="150" y="16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4" name="Freeform 133"/>
            <p:cNvSpPr>
              <a:spLocks noEditPoints="1"/>
            </p:cNvSpPr>
            <p:nvPr/>
          </p:nvSpPr>
          <p:spPr bwMode="auto">
            <a:xfrm>
              <a:off x="9719137" y="3676101"/>
              <a:ext cx="201124" cy="201122"/>
            </a:xfrm>
            <a:custGeom>
              <a:avLst/>
              <a:gdLst>
                <a:gd name="T0" fmla="*/ 42 w 84"/>
                <a:gd name="T1" fmla="*/ 0 h 84"/>
                <a:gd name="T2" fmla="*/ 0 w 84"/>
                <a:gd name="T3" fmla="*/ 42 h 84"/>
                <a:gd name="T4" fmla="*/ 42 w 84"/>
                <a:gd name="T5" fmla="*/ 84 h 84"/>
                <a:gd name="T6" fmla="*/ 84 w 84"/>
                <a:gd name="T7" fmla="*/ 42 h 84"/>
                <a:gd name="T8" fmla="*/ 42 w 84"/>
                <a:gd name="T9" fmla="*/ 0 h 84"/>
                <a:gd name="T10" fmla="*/ 42 w 84"/>
                <a:gd name="T11" fmla="*/ 76 h 84"/>
                <a:gd name="T12" fmla="*/ 8 w 84"/>
                <a:gd name="T13" fmla="*/ 42 h 84"/>
                <a:gd name="T14" fmla="*/ 42 w 84"/>
                <a:gd name="T15" fmla="*/ 8 h 84"/>
                <a:gd name="T16" fmla="*/ 76 w 84"/>
                <a:gd name="T17" fmla="*/ 42 h 84"/>
                <a:gd name="T18" fmla="*/ 42 w 84"/>
                <a:gd name="T19" fmla="*/ 76 h 84"/>
                <a:gd name="T20" fmla="*/ 26 w 84"/>
                <a:gd name="T21" fmla="*/ 26 h 84"/>
                <a:gd name="T22" fmla="*/ 58 w 84"/>
                <a:gd name="T23" fmla="*/ 26 h 84"/>
                <a:gd name="T24" fmla="*/ 58 w 84"/>
                <a:gd name="T25" fmla="*/ 58 h 84"/>
                <a:gd name="T26" fmla="*/ 26 w 84"/>
                <a:gd name="T27" fmla="*/ 58 h 84"/>
                <a:gd name="T28" fmla="*/ 26 w 84"/>
                <a:gd name="T29" fmla="*/ 2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84">
                  <a:moveTo>
                    <a:pt x="42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5"/>
                    <a:pt x="19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ubicBezTo>
                    <a:pt x="84" y="19"/>
                    <a:pt x="65" y="0"/>
                    <a:pt x="42" y="0"/>
                  </a:cubicBezTo>
                  <a:close/>
                  <a:moveTo>
                    <a:pt x="42" y="76"/>
                  </a:moveTo>
                  <a:cubicBezTo>
                    <a:pt x="23" y="76"/>
                    <a:pt x="8" y="61"/>
                    <a:pt x="8" y="42"/>
                  </a:cubicBezTo>
                  <a:cubicBezTo>
                    <a:pt x="8" y="23"/>
                    <a:pt x="23" y="8"/>
                    <a:pt x="42" y="8"/>
                  </a:cubicBezTo>
                  <a:cubicBezTo>
                    <a:pt x="61" y="8"/>
                    <a:pt x="76" y="23"/>
                    <a:pt x="76" y="42"/>
                  </a:cubicBezTo>
                  <a:cubicBezTo>
                    <a:pt x="76" y="61"/>
                    <a:pt x="61" y="76"/>
                    <a:pt x="42" y="76"/>
                  </a:cubicBezTo>
                  <a:close/>
                  <a:moveTo>
                    <a:pt x="26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26" y="58"/>
                    <a:pt x="26" y="58"/>
                    <a:pt x="26" y="58"/>
                  </a:cubicBezTo>
                  <a:lnTo>
                    <a:pt x="26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5" name="Freeform 134"/>
            <p:cNvSpPr>
              <a:spLocks noEditPoints="1"/>
            </p:cNvSpPr>
            <p:nvPr/>
          </p:nvSpPr>
          <p:spPr bwMode="auto">
            <a:xfrm>
              <a:off x="9425526" y="3646741"/>
              <a:ext cx="350865" cy="350863"/>
            </a:xfrm>
            <a:custGeom>
              <a:avLst/>
              <a:gdLst>
                <a:gd name="T0" fmla="*/ 140 w 146"/>
                <a:gd name="T1" fmla="*/ 123 h 146"/>
                <a:gd name="T2" fmla="*/ 106 w 146"/>
                <a:gd name="T3" fmla="*/ 94 h 146"/>
                <a:gd name="T4" fmla="*/ 96 w 146"/>
                <a:gd name="T5" fmla="*/ 89 h 146"/>
                <a:gd name="T6" fmla="*/ 109 w 146"/>
                <a:gd name="T7" fmla="*/ 54 h 146"/>
                <a:gd name="T8" fmla="*/ 54 w 146"/>
                <a:gd name="T9" fmla="*/ 0 h 146"/>
                <a:gd name="T10" fmla="*/ 0 w 146"/>
                <a:gd name="T11" fmla="*/ 54 h 146"/>
                <a:gd name="T12" fmla="*/ 54 w 146"/>
                <a:gd name="T13" fmla="*/ 108 h 146"/>
                <a:gd name="T14" fmla="*/ 90 w 146"/>
                <a:gd name="T15" fmla="*/ 95 h 146"/>
                <a:gd name="T16" fmla="*/ 94 w 146"/>
                <a:gd name="T17" fmla="*/ 106 h 146"/>
                <a:gd name="T18" fmla="*/ 123 w 146"/>
                <a:gd name="T19" fmla="*/ 140 h 146"/>
                <a:gd name="T20" fmla="*/ 141 w 146"/>
                <a:gd name="T21" fmla="*/ 141 h 146"/>
                <a:gd name="T22" fmla="*/ 140 w 146"/>
                <a:gd name="T23" fmla="*/ 123 h 146"/>
                <a:gd name="T24" fmla="*/ 54 w 146"/>
                <a:gd name="T25" fmla="*/ 90 h 146"/>
                <a:gd name="T26" fmla="*/ 18 w 146"/>
                <a:gd name="T27" fmla="*/ 54 h 146"/>
                <a:gd name="T28" fmla="*/ 54 w 146"/>
                <a:gd name="T29" fmla="*/ 18 h 146"/>
                <a:gd name="T30" fmla="*/ 91 w 146"/>
                <a:gd name="T31" fmla="*/ 54 h 146"/>
                <a:gd name="T32" fmla="*/ 54 w 146"/>
                <a:gd name="T33" fmla="*/ 90 h 146"/>
                <a:gd name="T34" fmla="*/ 63 w 146"/>
                <a:gd name="T35" fmla="*/ 27 h 146"/>
                <a:gd name="T36" fmla="*/ 45 w 146"/>
                <a:gd name="T37" fmla="*/ 27 h 146"/>
                <a:gd name="T38" fmla="*/ 45 w 146"/>
                <a:gd name="T39" fmla="*/ 45 h 146"/>
                <a:gd name="T40" fmla="*/ 27 w 146"/>
                <a:gd name="T41" fmla="*/ 45 h 146"/>
                <a:gd name="T42" fmla="*/ 27 w 146"/>
                <a:gd name="T43" fmla="*/ 63 h 146"/>
                <a:gd name="T44" fmla="*/ 45 w 146"/>
                <a:gd name="T45" fmla="*/ 63 h 146"/>
                <a:gd name="T46" fmla="*/ 45 w 146"/>
                <a:gd name="T47" fmla="*/ 81 h 146"/>
                <a:gd name="T48" fmla="*/ 63 w 146"/>
                <a:gd name="T49" fmla="*/ 81 h 146"/>
                <a:gd name="T50" fmla="*/ 63 w 146"/>
                <a:gd name="T51" fmla="*/ 63 h 146"/>
                <a:gd name="T52" fmla="*/ 81 w 146"/>
                <a:gd name="T53" fmla="*/ 63 h 146"/>
                <a:gd name="T54" fmla="*/ 81 w 146"/>
                <a:gd name="T55" fmla="*/ 45 h 146"/>
                <a:gd name="T56" fmla="*/ 63 w 146"/>
                <a:gd name="T57" fmla="*/ 45 h 146"/>
                <a:gd name="T58" fmla="*/ 63 w 146"/>
                <a:gd name="T59" fmla="*/ 2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6" h="146">
                  <a:moveTo>
                    <a:pt x="140" y="123"/>
                  </a:moveTo>
                  <a:cubicBezTo>
                    <a:pt x="106" y="94"/>
                    <a:pt x="106" y="94"/>
                    <a:pt x="106" y="94"/>
                  </a:cubicBezTo>
                  <a:cubicBezTo>
                    <a:pt x="103" y="91"/>
                    <a:pt x="99" y="89"/>
                    <a:pt x="96" y="89"/>
                  </a:cubicBezTo>
                  <a:cubicBezTo>
                    <a:pt x="104" y="80"/>
                    <a:pt x="109" y="67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8"/>
                    <a:pt x="54" y="108"/>
                  </a:cubicBezTo>
                  <a:cubicBezTo>
                    <a:pt x="68" y="108"/>
                    <a:pt x="80" y="103"/>
                    <a:pt x="90" y="95"/>
                  </a:cubicBezTo>
                  <a:cubicBezTo>
                    <a:pt x="89" y="98"/>
                    <a:pt x="91" y="102"/>
                    <a:pt x="94" y="106"/>
                  </a:cubicBezTo>
                  <a:cubicBezTo>
                    <a:pt x="123" y="140"/>
                    <a:pt x="123" y="140"/>
                    <a:pt x="123" y="140"/>
                  </a:cubicBezTo>
                  <a:cubicBezTo>
                    <a:pt x="128" y="146"/>
                    <a:pt x="136" y="146"/>
                    <a:pt x="141" y="141"/>
                  </a:cubicBezTo>
                  <a:cubicBezTo>
                    <a:pt x="146" y="136"/>
                    <a:pt x="146" y="128"/>
                    <a:pt x="140" y="123"/>
                  </a:cubicBezTo>
                  <a:close/>
                  <a:moveTo>
                    <a:pt x="54" y="90"/>
                  </a:moveTo>
                  <a:cubicBezTo>
                    <a:pt x="34" y="90"/>
                    <a:pt x="18" y="74"/>
                    <a:pt x="18" y="54"/>
                  </a:cubicBezTo>
                  <a:cubicBezTo>
                    <a:pt x="18" y="34"/>
                    <a:pt x="34" y="18"/>
                    <a:pt x="54" y="18"/>
                  </a:cubicBezTo>
                  <a:cubicBezTo>
                    <a:pt x="74" y="18"/>
                    <a:pt x="91" y="34"/>
                    <a:pt x="91" y="54"/>
                  </a:cubicBezTo>
                  <a:cubicBezTo>
                    <a:pt x="91" y="74"/>
                    <a:pt x="74" y="90"/>
                    <a:pt x="54" y="90"/>
                  </a:cubicBezTo>
                  <a:close/>
                  <a:moveTo>
                    <a:pt x="63" y="27"/>
                  </a:moveTo>
                  <a:cubicBezTo>
                    <a:pt x="45" y="27"/>
                    <a:pt x="45" y="27"/>
                    <a:pt x="45" y="27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45" y="63"/>
                    <a:pt x="45" y="63"/>
                    <a:pt x="45" y="63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63" y="45"/>
                    <a:pt x="63" y="45"/>
                    <a:pt x="63" y="45"/>
                  </a:cubicBezTo>
                  <a:lnTo>
                    <a:pt x="63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6" name="Freeform 135"/>
            <p:cNvSpPr>
              <a:spLocks noEditPoints="1"/>
            </p:cNvSpPr>
            <p:nvPr/>
          </p:nvSpPr>
          <p:spPr bwMode="auto">
            <a:xfrm>
              <a:off x="9886493" y="4275064"/>
              <a:ext cx="204059" cy="206995"/>
            </a:xfrm>
            <a:custGeom>
              <a:avLst/>
              <a:gdLst>
                <a:gd name="T0" fmla="*/ 16 w 85"/>
                <a:gd name="T1" fmla="*/ 49 h 86"/>
                <a:gd name="T2" fmla="*/ 16 w 85"/>
                <a:gd name="T3" fmla="*/ 86 h 86"/>
                <a:gd name="T4" fmla="*/ 18 w 85"/>
                <a:gd name="T5" fmla="*/ 86 h 86"/>
                <a:gd name="T6" fmla="*/ 21 w 85"/>
                <a:gd name="T7" fmla="*/ 86 h 86"/>
                <a:gd name="T8" fmla="*/ 21 w 85"/>
                <a:gd name="T9" fmla="*/ 49 h 86"/>
                <a:gd name="T10" fmla="*/ 18 w 85"/>
                <a:gd name="T11" fmla="*/ 49 h 86"/>
                <a:gd name="T12" fmla="*/ 16 w 85"/>
                <a:gd name="T13" fmla="*/ 49 h 86"/>
                <a:gd name="T14" fmla="*/ 64 w 85"/>
                <a:gd name="T15" fmla="*/ 49 h 86"/>
                <a:gd name="T16" fmla="*/ 64 w 85"/>
                <a:gd name="T17" fmla="*/ 86 h 86"/>
                <a:gd name="T18" fmla="*/ 67 w 85"/>
                <a:gd name="T19" fmla="*/ 86 h 86"/>
                <a:gd name="T20" fmla="*/ 69 w 85"/>
                <a:gd name="T21" fmla="*/ 86 h 86"/>
                <a:gd name="T22" fmla="*/ 69 w 85"/>
                <a:gd name="T23" fmla="*/ 49 h 86"/>
                <a:gd name="T24" fmla="*/ 67 w 85"/>
                <a:gd name="T25" fmla="*/ 49 h 86"/>
                <a:gd name="T26" fmla="*/ 64 w 85"/>
                <a:gd name="T27" fmla="*/ 49 h 86"/>
                <a:gd name="T28" fmla="*/ 85 w 85"/>
                <a:gd name="T29" fmla="*/ 43 h 86"/>
                <a:gd name="T30" fmla="*/ 42 w 85"/>
                <a:gd name="T31" fmla="*/ 0 h 86"/>
                <a:gd name="T32" fmla="*/ 0 w 85"/>
                <a:gd name="T33" fmla="*/ 43 h 86"/>
                <a:gd name="T34" fmla="*/ 2 w 85"/>
                <a:gd name="T35" fmla="*/ 58 h 86"/>
                <a:gd name="T36" fmla="*/ 0 w 85"/>
                <a:gd name="T37" fmla="*/ 67 h 86"/>
                <a:gd name="T38" fmla="*/ 10 w 85"/>
                <a:gd name="T39" fmla="*/ 84 h 86"/>
                <a:gd name="T40" fmla="*/ 10 w 85"/>
                <a:gd name="T41" fmla="*/ 51 h 86"/>
                <a:gd name="T42" fmla="*/ 6 w 85"/>
                <a:gd name="T43" fmla="*/ 54 h 86"/>
                <a:gd name="T44" fmla="*/ 5 w 85"/>
                <a:gd name="T45" fmla="*/ 46 h 86"/>
                <a:gd name="T46" fmla="*/ 42 w 85"/>
                <a:gd name="T47" fmla="*/ 8 h 86"/>
                <a:gd name="T48" fmla="*/ 80 w 85"/>
                <a:gd name="T49" fmla="*/ 46 h 86"/>
                <a:gd name="T50" fmla="*/ 79 w 85"/>
                <a:gd name="T51" fmla="*/ 54 h 86"/>
                <a:gd name="T52" fmla="*/ 75 w 85"/>
                <a:gd name="T53" fmla="*/ 51 h 86"/>
                <a:gd name="T54" fmla="*/ 75 w 85"/>
                <a:gd name="T55" fmla="*/ 84 h 86"/>
                <a:gd name="T56" fmla="*/ 85 w 85"/>
                <a:gd name="T57" fmla="*/ 67 h 86"/>
                <a:gd name="T58" fmla="*/ 83 w 85"/>
                <a:gd name="T59" fmla="*/ 58 h 86"/>
                <a:gd name="T60" fmla="*/ 85 w 85"/>
                <a:gd name="T61" fmla="*/ 4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5" h="86">
                  <a:moveTo>
                    <a:pt x="16" y="49"/>
                  </a:moveTo>
                  <a:cubicBezTo>
                    <a:pt x="16" y="86"/>
                    <a:pt x="16" y="86"/>
                    <a:pt x="16" y="86"/>
                  </a:cubicBezTo>
                  <a:cubicBezTo>
                    <a:pt x="17" y="86"/>
                    <a:pt x="17" y="86"/>
                    <a:pt x="18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7" y="49"/>
                    <a:pt x="17" y="49"/>
                    <a:pt x="16" y="49"/>
                  </a:cubicBezTo>
                  <a:close/>
                  <a:moveTo>
                    <a:pt x="64" y="49"/>
                  </a:moveTo>
                  <a:cubicBezTo>
                    <a:pt x="64" y="86"/>
                    <a:pt x="64" y="86"/>
                    <a:pt x="64" y="86"/>
                  </a:cubicBezTo>
                  <a:cubicBezTo>
                    <a:pt x="67" y="86"/>
                    <a:pt x="67" y="86"/>
                    <a:pt x="67" y="86"/>
                  </a:cubicBezTo>
                  <a:cubicBezTo>
                    <a:pt x="68" y="86"/>
                    <a:pt x="68" y="86"/>
                    <a:pt x="69" y="86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lnTo>
                    <a:pt x="64" y="49"/>
                  </a:lnTo>
                  <a:close/>
                  <a:moveTo>
                    <a:pt x="85" y="43"/>
                  </a:moveTo>
                  <a:cubicBezTo>
                    <a:pt x="85" y="20"/>
                    <a:pt x="66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48"/>
                    <a:pt x="0" y="53"/>
                    <a:pt x="2" y="58"/>
                  </a:cubicBezTo>
                  <a:cubicBezTo>
                    <a:pt x="0" y="61"/>
                    <a:pt x="0" y="64"/>
                    <a:pt x="0" y="67"/>
                  </a:cubicBezTo>
                  <a:cubicBezTo>
                    <a:pt x="0" y="75"/>
                    <a:pt x="4" y="81"/>
                    <a:pt x="10" y="84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9" y="51"/>
                    <a:pt x="7" y="52"/>
                    <a:pt x="6" y="54"/>
                  </a:cubicBezTo>
                  <a:cubicBezTo>
                    <a:pt x="5" y="51"/>
                    <a:pt x="5" y="49"/>
                    <a:pt x="5" y="46"/>
                  </a:cubicBezTo>
                  <a:cubicBezTo>
                    <a:pt x="5" y="25"/>
                    <a:pt x="22" y="8"/>
                    <a:pt x="42" y="8"/>
                  </a:cubicBezTo>
                  <a:cubicBezTo>
                    <a:pt x="63" y="8"/>
                    <a:pt x="80" y="25"/>
                    <a:pt x="80" y="46"/>
                  </a:cubicBezTo>
                  <a:cubicBezTo>
                    <a:pt x="80" y="49"/>
                    <a:pt x="80" y="51"/>
                    <a:pt x="79" y="54"/>
                  </a:cubicBezTo>
                  <a:cubicBezTo>
                    <a:pt x="78" y="52"/>
                    <a:pt x="76" y="51"/>
                    <a:pt x="75" y="51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81" y="81"/>
                    <a:pt x="85" y="75"/>
                    <a:pt x="85" y="67"/>
                  </a:cubicBezTo>
                  <a:cubicBezTo>
                    <a:pt x="85" y="64"/>
                    <a:pt x="84" y="61"/>
                    <a:pt x="83" y="58"/>
                  </a:cubicBezTo>
                  <a:cubicBezTo>
                    <a:pt x="85" y="53"/>
                    <a:pt x="85" y="48"/>
                    <a:pt x="85" y="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7" name="Freeform 136"/>
            <p:cNvSpPr>
              <a:spLocks noEditPoints="1"/>
            </p:cNvSpPr>
            <p:nvPr/>
          </p:nvSpPr>
          <p:spPr bwMode="auto">
            <a:xfrm>
              <a:off x="9576736" y="4024028"/>
              <a:ext cx="249569" cy="248099"/>
            </a:xfrm>
            <a:custGeom>
              <a:avLst/>
              <a:gdLst>
                <a:gd name="T0" fmla="*/ 52 w 104"/>
                <a:gd name="T1" fmla="*/ 0 h 104"/>
                <a:gd name="T2" fmla="*/ 0 w 104"/>
                <a:gd name="T3" fmla="*/ 52 h 104"/>
                <a:gd name="T4" fmla="*/ 52 w 104"/>
                <a:gd name="T5" fmla="*/ 104 h 104"/>
                <a:gd name="T6" fmla="*/ 104 w 104"/>
                <a:gd name="T7" fmla="*/ 52 h 104"/>
                <a:gd name="T8" fmla="*/ 52 w 104"/>
                <a:gd name="T9" fmla="*/ 0 h 104"/>
                <a:gd name="T10" fmla="*/ 32 w 104"/>
                <a:gd name="T11" fmla="*/ 52 h 104"/>
                <a:gd name="T12" fmla="*/ 52 w 104"/>
                <a:gd name="T13" fmla="*/ 32 h 104"/>
                <a:gd name="T14" fmla="*/ 72 w 104"/>
                <a:gd name="T15" fmla="*/ 52 h 104"/>
                <a:gd name="T16" fmla="*/ 52 w 104"/>
                <a:gd name="T17" fmla="*/ 71 h 104"/>
                <a:gd name="T18" fmla="*/ 32 w 104"/>
                <a:gd name="T19" fmla="*/ 52 h 104"/>
                <a:gd name="T20" fmla="*/ 94 w 104"/>
                <a:gd name="T21" fmla="*/ 69 h 104"/>
                <a:gd name="T22" fmla="*/ 94 w 104"/>
                <a:gd name="T23" fmla="*/ 69 h 104"/>
                <a:gd name="T24" fmla="*/ 76 w 104"/>
                <a:gd name="T25" fmla="*/ 62 h 104"/>
                <a:gd name="T26" fmla="*/ 78 w 104"/>
                <a:gd name="T27" fmla="*/ 52 h 104"/>
                <a:gd name="T28" fmla="*/ 76 w 104"/>
                <a:gd name="T29" fmla="*/ 42 h 104"/>
                <a:gd name="T30" fmla="*/ 89 w 104"/>
                <a:gd name="T31" fmla="*/ 37 h 104"/>
                <a:gd name="T32" fmla="*/ 94 w 104"/>
                <a:gd name="T33" fmla="*/ 34 h 104"/>
                <a:gd name="T34" fmla="*/ 98 w 104"/>
                <a:gd name="T35" fmla="*/ 52 h 104"/>
                <a:gd name="T36" fmla="*/ 94 w 104"/>
                <a:gd name="T37" fmla="*/ 69 h 104"/>
                <a:gd name="T38" fmla="*/ 69 w 104"/>
                <a:gd name="T39" fmla="*/ 10 h 104"/>
                <a:gd name="T40" fmla="*/ 69 w 104"/>
                <a:gd name="T41" fmla="*/ 10 h 104"/>
                <a:gd name="T42" fmla="*/ 69 w 104"/>
                <a:gd name="T43" fmla="*/ 10 h 104"/>
                <a:gd name="T44" fmla="*/ 62 w 104"/>
                <a:gd name="T45" fmla="*/ 28 h 104"/>
                <a:gd name="T46" fmla="*/ 52 w 104"/>
                <a:gd name="T47" fmla="*/ 26 h 104"/>
                <a:gd name="T48" fmla="*/ 42 w 104"/>
                <a:gd name="T49" fmla="*/ 28 h 104"/>
                <a:gd name="T50" fmla="*/ 38 w 104"/>
                <a:gd name="T51" fmla="*/ 19 h 104"/>
                <a:gd name="T52" fmla="*/ 35 w 104"/>
                <a:gd name="T53" fmla="*/ 10 h 104"/>
                <a:gd name="T54" fmla="*/ 52 w 104"/>
                <a:gd name="T55" fmla="*/ 6 h 104"/>
                <a:gd name="T56" fmla="*/ 69 w 104"/>
                <a:gd name="T57" fmla="*/ 10 h 104"/>
                <a:gd name="T58" fmla="*/ 10 w 104"/>
                <a:gd name="T59" fmla="*/ 34 h 104"/>
                <a:gd name="T60" fmla="*/ 19 w 104"/>
                <a:gd name="T61" fmla="*/ 38 h 104"/>
                <a:gd name="T62" fmla="*/ 28 w 104"/>
                <a:gd name="T63" fmla="*/ 42 h 104"/>
                <a:gd name="T64" fmla="*/ 26 w 104"/>
                <a:gd name="T65" fmla="*/ 52 h 104"/>
                <a:gd name="T66" fmla="*/ 28 w 104"/>
                <a:gd name="T67" fmla="*/ 62 h 104"/>
                <a:gd name="T68" fmla="*/ 10 w 104"/>
                <a:gd name="T69" fmla="*/ 69 h 104"/>
                <a:gd name="T70" fmla="*/ 6 w 104"/>
                <a:gd name="T71" fmla="*/ 52 h 104"/>
                <a:gd name="T72" fmla="*/ 10 w 104"/>
                <a:gd name="T73" fmla="*/ 34 h 104"/>
                <a:gd name="T74" fmla="*/ 35 w 104"/>
                <a:gd name="T75" fmla="*/ 94 h 104"/>
                <a:gd name="T76" fmla="*/ 37 w 104"/>
                <a:gd name="T77" fmla="*/ 88 h 104"/>
                <a:gd name="T78" fmla="*/ 42 w 104"/>
                <a:gd name="T79" fmla="*/ 76 h 104"/>
                <a:gd name="T80" fmla="*/ 52 w 104"/>
                <a:gd name="T81" fmla="*/ 78 h 104"/>
                <a:gd name="T82" fmla="*/ 62 w 104"/>
                <a:gd name="T83" fmla="*/ 76 h 104"/>
                <a:gd name="T84" fmla="*/ 69 w 104"/>
                <a:gd name="T85" fmla="*/ 94 h 104"/>
                <a:gd name="T86" fmla="*/ 69 w 104"/>
                <a:gd name="T87" fmla="*/ 94 h 104"/>
                <a:gd name="T88" fmla="*/ 69 w 104"/>
                <a:gd name="T89" fmla="*/ 94 h 104"/>
                <a:gd name="T90" fmla="*/ 52 w 104"/>
                <a:gd name="T91" fmla="*/ 97 h 104"/>
                <a:gd name="T92" fmla="*/ 35 w 104"/>
                <a:gd name="T93" fmla="*/ 9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4" h="104">
                  <a:moveTo>
                    <a:pt x="52" y="0"/>
                  </a:moveTo>
                  <a:cubicBezTo>
                    <a:pt x="23" y="0"/>
                    <a:pt x="0" y="23"/>
                    <a:pt x="0" y="52"/>
                  </a:cubicBezTo>
                  <a:cubicBezTo>
                    <a:pt x="0" y="81"/>
                    <a:pt x="23" y="104"/>
                    <a:pt x="52" y="104"/>
                  </a:cubicBezTo>
                  <a:cubicBezTo>
                    <a:pt x="81" y="104"/>
                    <a:pt x="104" y="81"/>
                    <a:pt x="104" y="52"/>
                  </a:cubicBezTo>
                  <a:cubicBezTo>
                    <a:pt x="104" y="23"/>
                    <a:pt x="81" y="0"/>
                    <a:pt x="52" y="0"/>
                  </a:cubicBezTo>
                  <a:close/>
                  <a:moveTo>
                    <a:pt x="32" y="52"/>
                  </a:moveTo>
                  <a:cubicBezTo>
                    <a:pt x="32" y="41"/>
                    <a:pt x="41" y="32"/>
                    <a:pt x="52" y="32"/>
                  </a:cubicBezTo>
                  <a:cubicBezTo>
                    <a:pt x="63" y="32"/>
                    <a:pt x="72" y="41"/>
                    <a:pt x="72" y="52"/>
                  </a:cubicBezTo>
                  <a:cubicBezTo>
                    <a:pt x="72" y="63"/>
                    <a:pt x="63" y="71"/>
                    <a:pt x="52" y="71"/>
                  </a:cubicBezTo>
                  <a:cubicBezTo>
                    <a:pt x="41" y="71"/>
                    <a:pt x="32" y="63"/>
                    <a:pt x="32" y="52"/>
                  </a:cubicBezTo>
                  <a:close/>
                  <a:moveTo>
                    <a:pt x="94" y="69"/>
                  </a:moveTo>
                  <a:cubicBezTo>
                    <a:pt x="94" y="69"/>
                    <a:pt x="94" y="69"/>
                    <a:pt x="94" y="69"/>
                  </a:cubicBezTo>
                  <a:cubicBezTo>
                    <a:pt x="76" y="62"/>
                    <a:pt x="76" y="62"/>
                    <a:pt x="76" y="62"/>
                  </a:cubicBezTo>
                  <a:cubicBezTo>
                    <a:pt x="77" y="59"/>
                    <a:pt x="78" y="55"/>
                    <a:pt x="78" y="52"/>
                  </a:cubicBezTo>
                  <a:cubicBezTo>
                    <a:pt x="78" y="48"/>
                    <a:pt x="77" y="45"/>
                    <a:pt x="76" y="4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4" y="34"/>
                    <a:pt x="94" y="34"/>
                    <a:pt x="94" y="34"/>
                  </a:cubicBezTo>
                  <a:cubicBezTo>
                    <a:pt x="96" y="40"/>
                    <a:pt x="98" y="46"/>
                    <a:pt x="98" y="52"/>
                  </a:cubicBezTo>
                  <a:cubicBezTo>
                    <a:pt x="98" y="58"/>
                    <a:pt x="96" y="64"/>
                    <a:pt x="94" y="69"/>
                  </a:cubicBezTo>
                  <a:close/>
                  <a:moveTo>
                    <a:pt x="69" y="10"/>
                  </a:moveTo>
                  <a:cubicBezTo>
                    <a:pt x="69" y="10"/>
                    <a:pt x="69" y="10"/>
                    <a:pt x="69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9" y="26"/>
                    <a:pt x="56" y="26"/>
                    <a:pt x="52" y="26"/>
                  </a:cubicBezTo>
                  <a:cubicBezTo>
                    <a:pt x="48" y="26"/>
                    <a:pt x="45" y="26"/>
                    <a:pt x="42" y="28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40" y="7"/>
                    <a:pt x="46" y="6"/>
                    <a:pt x="52" y="6"/>
                  </a:cubicBezTo>
                  <a:cubicBezTo>
                    <a:pt x="58" y="6"/>
                    <a:pt x="64" y="7"/>
                    <a:pt x="69" y="10"/>
                  </a:cubicBezTo>
                  <a:close/>
                  <a:moveTo>
                    <a:pt x="10" y="34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7" y="45"/>
                    <a:pt x="26" y="48"/>
                    <a:pt x="26" y="52"/>
                  </a:cubicBezTo>
                  <a:cubicBezTo>
                    <a:pt x="26" y="55"/>
                    <a:pt x="27" y="59"/>
                    <a:pt x="28" y="62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8" y="64"/>
                    <a:pt x="6" y="58"/>
                    <a:pt x="6" y="52"/>
                  </a:cubicBezTo>
                  <a:cubicBezTo>
                    <a:pt x="6" y="46"/>
                    <a:pt x="8" y="40"/>
                    <a:pt x="10" y="34"/>
                  </a:cubicBezTo>
                  <a:close/>
                  <a:moveTo>
                    <a:pt x="35" y="94"/>
                  </a:moveTo>
                  <a:cubicBezTo>
                    <a:pt x="37" y="88"/>
                    <a:pt x="37" y="88"/>
                    <a:pt x="37" y="88"/>
                  </a:cubicBezTo>
                  <a:cubicBezTo>
                    <a:pt x="42" y="76"/>
                    <a:pt x="42" y="76"/>
                    <a:pt x="42" y="76"/>
                  </a:cubicBezTo>
                  <a:cubicBezTo>
                    <a:pt x="45" y="77"/>
                    <a:pt x="48" y="78"/>
                    <a:pt x="52" y="78"/>
                  </a:cubicBezTo>
                  <a:cubicBezTo>
                    <a:pt x="56" y="78"/>
                    <a:pt x="59" y="77"/>
                    <a:pt x="62" y="76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9" y="94"/>
                    <a:pt x="69" y="94"/>
                    <a:pt x="69" y="94"/>
                  </a:cubicBezTo>
                  <a:cubicBezTo>
                    <a:pt x="64" y="96"/>
                    <a:pt x="58" y="97"/>
                    <a:pt x="52" y="97"/>
                  </a:cubicBezTo>
                  <a:cubicBezTo>
                    <a:pt x="46" y="97"/>
                    <a:pt x="40" y="96"/>
                    <a:pt x="35" y="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8" name="Freeform 137"/>
            <p:cNvSpPr>
              <a:spLocks/>
            </p:cNvSpPr>
            <p:nvPr/>
          </p:nvSpPr>
          <p:spPr bwMode="auto">
            <a:xfrm>
              <a:off x="9651607" y="4324978"/>
              <a:ext cx="287738" cy="290673"/>
            </a:xfrm>
            <a:custGeom>
              <a:avLst/>
              <a:gdLst>
                <a:gd name="T0" fmla="*/ 0 w 120"/>
                <a:gd name="T1" fmla="*/ 70 h 121"/>
                <a:gd name="T2" fmla="*/ 10 w 120"/>
                <a:gd name="T3" fmla="*/ 80 h 121"/>
                <a:gd name="T4" fmla="*/ 20 w 120"/>
                <a:gd name="T5" fmla="*/ 70 h 121"/>
                <a:gd name="T6" fmla="*/ 20 w 120"/>
                <a:gd name="T7" fmla="*/ 34 h 121"/>
                <a:gd name="T8" fmla="*/ 103 w 120"/>
                <a:gd name="T9" fmla="*/ 117 h 121"/>
                <a:gd name="T10" fmla="*/ 117 w 120"/>
                <a:gd name="T11" fmla="*/ 117 h 121"/>
                <a:gd name="T12" fmla="*/ 120 w 120"/>
                <a:gd name="T13" fmla="*/ 110 h 121"/>
                <a:gd name="T14" fmla="*/ 117 w 120"/>
                <a:gd name="T15" fmla="*/ 103 h 121"/>
                <a:gd name="T16" fmla="*/ 34 w 120"/>
                <a:gd name="T17" fmla="*/ 20 h 121"/>
                <a:gd name="T18" fmla="*/ 70 w 120"/>
                <a:gd name="T19" fmla="*/ 20 h 121"/>
                <a:gd name="T20" fmla="*/ 80 w 120"/>
                <a:gd name="T21" fmla="*/ 10 h 121"/>
                <a:gd name="T22" fmla="*/ 70 w 120"/>
                <a:gd name="T23" fmla="*/ 0 h 121"/>
                <a:gd name="T24" fmla="*/ 0 w 120"/>
                <a:gd name="T25" fmla="*/ 0 h 121"/>
                <a:gd name="T26" fmla="*/ 0 w 120"/>
                <a:gd name="T27" fmla="*/ 7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21">
                  <a:moveTo>
                    <a:pt x="0" y="70"/>
                  </a:moveTo>
                  <a:cubicBezTo>
                    <a:pt x="0" y="76"/>
                    <a:pt x="4" y="80"/>
                    <a:pt x="10" y="80"/>
                  </a:cubicBezTo>
                  <a:cubicBezTo>
                    <a:pt x="15" y="80"/>
                    <a:pt x="20" y="76"/>
                    <a:pt x="20" y="70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107" y="121"/>
                    <a:pt x="113" y="121"/>
                    <a:pt x="117" y="117"/>
                  </a:cubicBezTo>
                  <a:cubicBezTo>
                    <a:pt x="119" y="115"/>
                    <a:pt x="120" y="113"/>
                    <a:pt x="120" y="110"/>
                  </a:cubicBezTo>
                  <a:cubicBezTo>
                    <a:pt x="120" y="108"/>
                    <a:pt x="119" y="105"/>
                    <a:pt x="117" y="103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5" y="20"/>
                    <a:pt x="80" y="15"/>
                    <a:pt x="80" y="10"/>
                  </a:cubicBezTo>
                  <a:cubicBezTo>
                    <a:pt x="80" y="4"/>
                    <a:pt x="75" y="0"/>
                    <a:pt x="7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09" name="Freeform 138"/>
            <p:cNvSpPr>
              <a:spLocks noEditPoints="1"/>
            </p:cNvSpPr>
            <p:nvPr/>
          </p:nvSpPr>
          <p:spPr bwMode="auto">
            <a:xfrm>
              <a:off x="9269913" y="3375150"/>
              <a:ext cx="299482" cy="248099"/>
            </a:xfrm>
            <a:custGeom>
              <a:avLst/>
              <a:gdLst>
                <a:gd name="T0" fmla="*/ 125 w 125"/>
                <a:gd name="T1" fmla="*/ 55 h 103"/>
                <a:gd name="T2" fmla="*/ 110 w 125"/>
                <a:gd name="T3" fmla="*/ 24 h 103"/>
                <a:gd name="T4" fmla="*/ 86 w 125"/>
                <a:gd name="T5" fmla="*/ 24 h 103"/>
                <a:gd name="T6" fmla="*/ 86 w 125"/>
                <a:gd name="T7" fmla="*/ 8 h 103"/>
                <a:gd name="T8" fmla="*/ 78 w 125"/>
                <a:gd name="T9" fmla="*/ 0 h 103"/>
                <a:gd name="T10" fmla="*/ 8 w 125"/>
                <a:gd name="T11" fmla="*/ 0 h 103"/>
                <a:gd name="T12" fmla="*/ 0 w 125"/>
                <a:gd name="T13" fmla="*/ 8 h 103"/>
                <a:gd name="T14" fmla="*/ 0 w 125"/>
                <a:gd name="T15" fmla="*/ 71 h 103"/>
                <a:gd name="T16" fmla="*/ 8 w 125"/>
                <a:gd name="T17" fmla="*/ 79 h 103"/>
                <a:gd name="T18" fmla="*/ 18 w 125"/>
                <a:gd name="T19" fmla="*/ 79 h 103"/>
                <a:gd name="T20" fmla="*/ 16 w 125"/>
                <a:gd name="T21" fmla="*/ 87 h 103"/>
                <a:gd name="T22" fmla="*/ 31 w 125"/>
                <a:gd name="T23" fmla="*/ 103 h 103"/>
                <a:gd name="T24" fmla="*/ 47 w 125"/>
                <a:gd name="T25" fmla="*/ 87 h 103"/>
                <a:gd name="T26" fmla="*/ 45 w 125"/>
                <a:gd name="T27" fmla="*/ 79 h 103"/>
                <a:gd name="T28" fmla="*/ 88 w 125"/>
                <a:gd name="T29" fmla="*/ 79 h 103"/>
                <a:gd name="T30" fmla="*/ 86 w 125"/>
                <a:gd name="T31" fmla="*/ 87 h 103"/>
                <a:gd name="T32" fmla="*/ 102 w 125"/>
                <a:gd name="T33" fmla="*/ 103 h 103"/>
                <a:gd name="T34" fmla="*/ 118 w 125"/>
                <a:gd name="T35" fmla="*/ 87 h 103"/>
                <a:gd name="T36" fmla="*/ 115 w 125"/>
                <a:gd name="T37" fmla="*/ 79 h 103"/>
                <a:gd name="T38" fmla="*/ 125 w 125"/>
                <a:gd name="T39" fmla="*/ 79 h 103"/>
                <a:gd name="T40" fmla="*/ 125 w 125"/>
                <a:gd name="T41" fmla="*/ 55 h 103"/>
                <a:gd name="T42" fmla="*/ 86 w 125"/>
                <a:gd name="T43" fmla="*/ 55 h 103"/>
                <a:gd name="T44" fmla="*/ 86 w 125"/>
                <a:gd name="T45" fmla="*/ 36 h 103"/>
                <a:gd name="T46" fmla="*/ 102 w 125"/>
                <a:gd name="T47" fmla="*/ 36 h 103"/>
                <a:gd name="T48" fmla="*/ 112 w 125"/>
                <a:gd name="T49" fmla="*/ 55 h 103"/>
                <a:gd name="T50" fmla="*/ 86 w 125"/>
                <a:gd name="T51" fmla="*/ 5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5" h="103">
                  <a:moveTo>
                    <a:pt x="125" y="55"/>
                  </a:moveTo>
                  <a:cubicBezTo>
                    <a:pt x="110" y="24"/>
                    <a:pt x="110" y="24"/>
                    <a:pt x="110" y="24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6" y="4"/>
                    <a:pt x="83" y="0"/>
                    <a:pt x="7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6" y="81"/>
                    <a:pt x="16" y="84"/>
                    <a:pt x="16" y="87"/>
                  </a:cubicBezTo>
                  <a:cubicBezTo>
                    <a:pt x="16" y="96"/>
                    <a:pt x="23" y="103"/>
                    <a:pt x="31" y="103"/>
                  </a:cubicBezTo>
                  <a:cubicBezTo>
                    <a:pt x="40" y="103"/>
                    <a:pt x="47" y="96"/>
                    <a:pt x="47" y="87"/>
                  </a:cubicBezTo>
                  <a:cubicBezTo>
                    <a:pt x="47" y="84"/>
                    <a:pt x="46" y="81"/>
                    <a:pt x="45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4"/>
                    <a:pt x="86" y="87"/>
                  </a:cubicBezTo>
                  <a:cubicBezTo>
                    <a:pt x="86" y="96"/>
                    <a:pt x="93" y="103"/>
                    <a:pt x="102" y="103"/>
                  </a:cubicBezTo>
                  <a:cubicBezTo>
                    <a:pt x="111" y="103"/>
                    <a:pt x="118" y="96"/>
                    <a:pt x="118" y="87"/>
                  </a:cubicBezTo>
                  <a:cubicBezTo>
                    <a:pt x="118" y="84"/>
                    <a:pt x="117" y="81"/>
                    <a:pt x="115" y="79"/>
                  </a:cubicBezTo>
                  <a:cubicBezTo>
                    <a:pt x="125" y="79"/>
                    <a:pt x="125" y="79"/>
                    <a:pt x="125" y="79"/>
                  </a:cubicBezTo>
                  <a:lnTo>
                    <a:pt x="125" y="55"/>
                  </a:lnTo>
                  <a:close/>
                  <a:moveTo>
                    <a:pt x="86" y="55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12" y="55"/>
                    <a:pt x="112" y="55"/>
                    <a:pt x="112" y="55"/>
                  </a:cubicBezTo>
                  <a:lnTo>
                    <a:pt x="86" y="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0" name="Freeform 139"/>
            <p:cNvSpPr>
              <a:spLocks noEditPoints="1"/>
            </p:cNvSpPr>
            <p:nvPr/>
          </p:nvSpPr>
          <p:spPr bwMode="auto">
            <a:xfrm>
              <a:off x="9137789" y="3087413"/>
              <a:ext cx="252505" cy="252505"/>
            </a:xfrm>
            <a:custGeom>
              <a:avLst/>
              <a:gdLst>
                <a:gd name="T0" fmla="*/ 101 w 105"/>
                <a:gd name="T1" fmla="*/ 29 h 105"/>
                <a:gd name="T2" fmla="*/ 72 w 105"/>
                <a:gd name="T3" fmla="*/ 26 h 105"/>
                <a:gd name="T4" fmla="*/ 89 w 105"/>
                <a:gd name="T5" fmla="*/ 10 h 105"/>
                <a:gd name="T6" fmla="*/ 82 w 105"/>
                <a:gd name="T7" fmla="*/ 3 h 105"/>
                <a:gd name="T8" fmla="*/ 59 w 105"/>
                <a:gd name="T9" fmla="*/ 26 h 105"/>
                <a:gd name="T10" fmla="*/ 53 w 105"/>
                <a:gd name="T11" fmla="*/ 26 h 105"/>
                <a:gd name="T12" fmla="*/ 53 w 105"/>
                <a:gd name="T13" fmla="*/ 26 h 105"/>
                <a:gd name="T14" fmla="*/ 26 w 105"/>
                <a:gd name="T15" fmla="*/ 0 h 105"/>
                <a:gd name="T16" fmla="*/ 20 w 105"/>
                <a:gd name="T17" fmla="*/ 6 h 105"/>
                <a:gd name="T18" fmla="*/ 40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2 h 105"/>
                <a:gd name="T26" fmla="*/ 53 w 105"/>
                <a:gd name="T27" fmla="*/ 105 h 105"/>
                <a:gd name="T28" fmla="*/ 101 w 105"/>
                <a:gd name="T29" fmla="*/ 102 h 105"/>
                <a:gd name="T30" fmla="*/ 105 w 105"/>
                <a:gd name="T31" fmla="*/ 65 h 105"/>
                <a:gd name="T32" fmla="*/ 101 w 105"/>
                <a:gd name="T33" fmla="*/ 29 h 105"/>
                <a:gd name="T34" fmla="*/ 89 w 105"/>
                <a:gd name="T35" fmla="*/ 90 h 105"/>
                <a:gd name="T36" fmla="*/ 53 w 105"/>
                <a:gd name="T37" fmla="*/ 92 h 105"/>
                <a:gd name="T38" fmla="*/ 16 w 105"/>
                <a:gd name="T39" fmla="*/ 90 h 105"/>
                <a:gd name="T40" fmla="*/ 13 w 105"/>
                <a:gd name="T41" fmla="*/ 65 h 105"/>
                <a:gd name="T42" fmla="*/ 16 w 105"/>
                <a:gd name="T43" fmla="*/ 41 h 105"/>
                <a:gd name="T44" fmla="*/ 53 w 105"/>
                <a:gd name="T45" fmla="*/ 39 h 105"/>
                <a:gd name="T46" fmla="*/ 89 w 105"/>
                <a:gd name="T47" fmla="*/ 41 h 105"/>
                <a:gd name="T48" fmla="*/ 92 w 105"/>
                <a:gd name="T49" fmla="*/ 65 h 105"/>
                <a:gd name="T50" fmla="*/ 89 w 105"/>
                <a:gd name="T51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1" y="29"/>
                  </a:moveTo>
                  <a:cubicBezTo>
                    <a:pt x="92" y="28"/>
                    <a:pt x="82" y="27"/>
                    <a:pt x="72" y="26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5" y="26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2" y="40"/>
                    <a:pt x="0" y="53"/>
                    <a:pt x="0" y="65"/>
                  </a:cubicBezTo>
                  <a:cubicBezTo>
                    <a:pt x="0" y="78"/>
                    <a:pt x="2" y="91"/>
                    <a:pt x="4" y="102"/>
                  </a:cubicBezTo>
                  <a:cubicBezTo>
                    <a:pt x="19" y="104"/>
                    <a:pt x="35" y="105"/>
                    <a:pt x="53" y="105"/>
                  </a:cubicBezTo>
                  <a:cubicBezTo>
                    <a:pt x="70" y="105"/>
                    <a:pt x="86" y="104"/>
                    <a:pt x="101" y="102"/>
                  </a:cubicBezTo>
                  <a:cubicBezTo>
                    <a:pt x="104" y="91"/>
                    <a:pt x="105" y="78"/>
                    <a:pt x="105" y="65"/>
                  </a:cubicBezTo>
                  <a:cubicBezTo>
                    <a:pt x="105" y="53"/>
                    <a:pt x="104" y="40"/>
                    <a:pt x="101" y="29"/>
                  </a:cubicBezTo>
                  <a:close/>
                  <a:moveTo>
                    <a:pt x="89" y="90"/>
                  </a:moveTo>
                  <a:cubicBezTo>
                    <a:pt x="78" y="91"/>
                    <a:pt x="65" y="92"/>
                    <a:pt x="53" y="92"/>
                  </a:cubicBezTo>
                  <a:cubicBezTo>
                    <a:pt x="40" y="92"/>
                    <a:pt x="27" y="91"/>
                    <a:pt x="16" y="90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40" y="39"/>
                    <a:pt x="53" y="39"/>
                  </a:cubicBezTo>
                  <a:cubicBezTo>
                    <a:pt x="65" y="39"/>
                    <a:pt x="78" y="40"/>
                    <a:pt x="89" y="41"/>
                  </a:cubicBezTo>
                  <a:cubicBezTo>
                    <a:pt x="91" y="49"/>
                    <a:pt x="92" y="57"/>
                    <a:pt x="92" y="65"/>
                  </a:cubicBezTo>
                  <a:cubicBezTo>
                    <a:pt x="92" y="74"/>
                    <a:pt x="91" y="82"/>
                    <a:pt x="89" y="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1" name="Freeform 140"/>
            <p:cNvSpPr>
              <a:spLocks/>
            </p:cNvSpPr>
            <p:nvPr/>
          </p:nvSpPr>
          <p:spPr bwMode="auto">
            <a:xfrm>
              <a:off x="9155405" y="2798209"/>
              <a:ext cx="321504" cy="261313"/>
            </a:xfrm>
            <a:custGeom>
              <a:avLst/>
              <a:gdLst>
                <a:gd name="T0" fmla="*/ 134 w 134"/>
                <a:gd name="T1" fmla="*/ 13 h 109"/>
                <a:gd name="T2" fmla="*/ 118 w 134"/>
                <a:gd name="T3" fmla="*/ 17 h 109"/>
                <a:gd name="T4" fmla="*/ 130 w 134"/>
                <a:gd name="T5" fmla="*/ 2 h 109"/>
                <a:gd name="T6" fmla="*/ 113 w 134"/>
                <a:gd name="T7" fmla="*/ 9 h 109"/>
                <a:gd name="T8" fmla="*/ 93 w 134"/>
                <a:gd name="T9" fmla="*/ 0 h 109"/>
                <a:gd name="T10" fmla="*/ 65 w 134"/>
                <a:gd name="T11" fmla="*/ 28 h 109"/>
                <a:gd name="T12" fmla="*/ 66 w 134"/>
                <a:gd name="T13" fmla="*/ 34 h 109"/>
                <a:gd name="T14" fmla="*/ 10 w 134"/>
                <a:gd name="T15" fmla="*/ 5 h 109"/>
                <a:gd name="T16" fmla="*/ 6 w 134"/>
                <a:gd name="T17" fmla="*/ 19 h 109"/>
                <a:gd name="T18" fmla="*/ 18 w 134"/>
                <a:gd name="T19" fmla="*/ 42 h 109"/>
                <a:gd name="T20" fmla="*/ 6 w 134"/>
                <a:gd name="T21" fmla="*/ 38 h 109"/>
                <a:gd name="T22" fmla="*/ 6 w 134"/>
                <a:gd name="T23" fmla="*/ 39 h 109"/>
                <a:gd name="T24" fmla="*/ 28 w 134"/>
                <a:gd name="T25" fmla="*/ 66 h 109"/>
                <a:gd name="T26" fmla="*/ 20 w 134"/>
                <a:gd name="T27" fmla="*/ 67 h 109"/>
                <a:gd name="T28" fmla="*/ 15 w 134"/>
                <a:gd name="T29" fmla="*/ 66 h 109"/>
                <a:gd name="T30" fmla="*/ 41 w 134"/>
                <a:gd name="T31" fmla="*/ 85 h 109"/>
                <a:gd name="T32" fmla="*/ 7 w 134"/>
                <a:gd name="T33" fmla="*/ 97 h 109"/>
                <a:gd name="T34" fmla="*/ 0 w 134"/>
                <a:gd name="T35" fmla="*/ 96 h 109"/>
                <a:gd name="T36" fmla="*/ 42 w 134"/>
                <a:gd name="T37" fmla="*/ 109 h 109"/>
                <a:gd name="T38" fmla="*/ 120 w 134"/>
                <a:gd name="T39" fmla="*/ 31 h 109"/>
                <a:gd name="T40" fmla="*/ 120 w 134"/>
                <a:gd name="T41" fmla="*/ 27 h 109"/>
                <a:gd name="T42" fmla="*/ 134 w 134"/>
                <a:gd name="T43" fmla="*/ 1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109">
                  <a:moveTo>
                    <a:pt x="134" y="13"/>
                  </a:moveTo>
                  <a:cubicBezTo>
                    <a:pt x="129" y="15"/>
                    <a:pt x="124" y="17"/>
                    <a:pt x="118" y="17"/>
                  </a:cubicBezTo>
                  <a:cubicBezTo>
                    <a:pt x="124" y="14"/>
                    <a:pt x="128" y="9"/>
                    <a:pt x="130" y="2"/>
                  </a:cubicBezTo>
                  <a:cubicBezTo>
                    <a:pt x="125" y="5"/>
                    <a:pt x="119" y="8"/>
                    <a:pt x="113" y="9"/>
                  </a:cubicBezTo>
                  <a:cubicBezTo>
                    <a:pt x="108" y="3"/>
                    <a:pt x="101" y="0"/>
                    <a:pt x="93" y="0"/>
                  </a:cubicBezTo>
                  <a:cubicBezTo>
                    <a:pt x="78" y="0"/>
                    <a:pt x="65" y="12"/>
                    <a:pt x="65" y="28"/>
                  </a:cubicBezTo>
                  <a:cubicBezTo>
                    <a:pt x="65" y="30"/>
                    <a:pt x="66" y="32"/>
                    <a:pt x="66" y="34"/>
                  </a:cubicBezTo>
                  <a:cubicBezTo>
                    <a:pt x="43" y="33"/>
                    <a:pt x="23" y="22"/>
                    <a:pt x="10" y="5"/>
                  </a:cubicBezTo>
                  <a:cubicBezTo>
                    <a:pt x="7" y="9"/>
                    <a:pt x="6" y="14"/>
                    <a:pt x="6" y="19"/>
                  </a:cubicBezTo>
                  <a:cubicBezTo>
                    <a:pt x="6" y="28"/>
                    <a:pt x="11" y="37"/>
                    <a:pt x="18" y="42"/>
                  </a:cubicBezTo>
                  <a:cubicBezTo>
                    <a:pt x="14" y="42"/>
                    <a:pt x="9" y="40"/>
                    <a:pt x="6" y="38"/>
                  </a:cubicBezTo>
                  <a:cubicBezTo>
                    <a:pt x="6" y="38"/>
                    <a:pt x="6" y="39"/>
                    <a:pt x="6" y="39"/>
                  </a:cubicBezTo>
                  <a:cubicBezTo>
                    <a:pt x="6" y="52"/>
                    <a:pt x="15" y="63"/>
                    <a:pt x="28" y="66"/>
                  </a:cubicBezTo>
                  <a:cubicBezTo>
                    <a:pt x="25" y="66"/>
                    <a:pt x="23" y="67"/>
                    <a:pt x="20" y="67"/>
                  </a:cubicBezTo>
                  <a:cubicBezTo>
                    <a:pt x="19" y="67"/>
                    <a:pt x="17" y="66"/>
                    <a:pt x="15" y="66"/>
                  </a:cubicBezTo>
                  <a:cubicBezTo>
                    <a:pt x="19" y="77"/>
                    <a:pt x="29" y="85"/>
                    <a:pt x="41" y="85"/>
                  </a:cubicBezTo>
                  <a:cubicBezTo>
                    <a:pt x="31" y="92"/>
                    <a:pt x="20" y="97"/>
                    <a:pt x="7" y="97"/>
                  </a:cubicBezTo>
                  <a:cubicBezTo>
                    <a:pt x="5" y="97"/>
                    <a:pt x="2" y="97"/>
                    <a:pt x="0" y="96"/>
                  </a:cubicBezTo>
                  <a:cubicBezTo>
                    <a:pt x="12" y="104"/>
                    <a:pt x="27" y="109"/>
                    <a:pt x="42" y="109"/>
                  </a:cubicBezTo>
                  <a:cubicBezTo>
                    <a:pt x="93" y="109"/>
                    <a:pt x="120" y="67"/>
                    <a:pt x="120" y="31"/>
                  </a:cubicBezTo>
                  <a:cubicBezTo>
                    <a:pt x="120" y="30"/>
                    <a:pt x="120" y="28"/>
                    <a:pt x="120" y="27"/>
                  </a:cubicBezTo>
                  <a:cubicBezTo>
                    <a:pt x="126" y="23"/>
                    <a:pt x="130" y="18"/>
                    <a:pt x="134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2" name="Freeform 141"/>
            <p:cNvSpPr>
              <a:spLocks noEditPoints="1"/>
            </p:cNvSpPr>
            <p:nvPr/>
          </p:nvSpPr>
          <p:spPr bwMode="auto">
            <a:xfrm>
              <a:off x="9299274" y="4135600"/>
              <a:ext cx="311227" cy="293609"/>
            </a:xfrm>
            <a:custGeom>
              <a:avLst/>
              <a:gdLst>
                <a:gd name="T0" fmla="*/ 93 w 212"/>
                <a:gd name="T1" fmla="*/ 107 h 200"/>
                <a:gd name="T2" fmla="*/ 119 w 212"/>
                <a:gd name="T3" fmla="*/ 107 h 200"/>
                <a:gd name="T4" fmla="*/ 119 w 212"/>
                <a:gd name="T5" fmla="*/ 54 h 200"/>
                <a:gd name="T6" fmla="*/ 158 w 212"/>
                <a:gd name="T7" fmla="*/ 54 h 200"/>
                <a:gd name="T8" fmla="*/ 106 w 212"/>
                <a:gd name="T9" fmla="*/ 0 h 200"/>
                <a:gd name="T10" fmla="*/ 52 w 212"/>
                <a:gd name="T11" fmla="*/ 54 h 200"/>
                <a:gd name="T12" fmla="*/ 93 w 212"/>
                <a:gd name="T13" fmla="*/ 54 h 200"/>
                <a:gd name="T14" fmla="*/ 93 w 212"/>
                <a:gd name="T15" fmla="*/ 107 h 200"/>
                <a:gd name="T16" fmla="*/ 132 w 212"/>
                <a:gd name="T17" fmla="*/ 77 h 200"/>
                <a:gd name="T18" fmla="*/ 132 w 212"/>
                <a:gd name="T19" fmla="*/ 97 h 200"/>
                <a:gd name="T20" fmla="*/ 192 w 212"/>
                <a:gd name="T21" fmla="*/ 120 h 200"/>
                <a:gd name="T22" fmla="*/ 106 w 212"/>
                <a:gd name="T23" fmla="*/ 152 h 200"/>
                <a:gd name="T24" fmla="*/ 18 w 212"/>
                <a:gd name="T25" fmla="*/ 120 h 200"/>
                <a:gd name="T26" fmla="*/ 78 w 212"/>
                <a:gd name="T27" fmla="*/ 97 h 200"/>
                <a:gd name="T28" fmla="*/ 78 w 212"/>
                <a:gd name="T29" fmla="*/ 77 h 200"/>
                <a:gd name="T30" fmla="*/ 0 w 212"/>
                <a:gd name="T31" fmla="*/ 107 h 200"/>
                <a:gd name="T32" fmla="*/ 0 w 212"/>
                <a:gd name="T33" fmla="*/ 160 h 200"/>
                <a:gd name="T34" fmla="*/ 106 w 212"/>
                <a:gd name="T35" fmla="*/ 200 h 200"/>
                <a:gd name="T36" fmla="*/ 212 w 212"/>
                <a:gd name="T37" fmla="*/ 160 h 200"/>
                <a:gd name="T38" fmla="*/ 212 w 212"/>
                <a:gd name="T39" fmla="*/ 107 h 200"/>
                <a:gd name="T40" fmla="*/ 132 w 212"/>
                <a:gd name="T41" fmla="*/ 77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200">
                  <a:moveTo>
                    <a:pt x="93" y="107"/>
                  </a:moveTo>
                  <a:lnTo>
                    <a:pt x="119" y="107"/>
                  </a:lnTo>
                  <a:lnTo>
                    <a:pt x="119" y="54"/>
                  </a:lnTo>
                  <a:lnTo>
                    <a:pt x="158" y="54"/>
                  </a:lnTo>
                  <a:lnTo>
                    <a:pt x="106" y="0"/>
                  </a:lnTo>
                  <a:lnTo>
                    <a:pt x="52" y="54"/>
                  </a:lnTo>
                  <a:lnTo>
                    <a:pt x="93" y="54"/>
                  </a:lnTo>
                  <a:lnTo>
                    <a:pt x="93" y="107"/>
                  </a:lnTo>
                  <a:close/>
                  <a:moveTo>
                    <a:pt x="132" y="77"/>
                  </a:moveTo>
                  <a:lnTo>
                    <a:pt x="132" y="97"/>
                  </a:lnTo>
                  <a:lnTo>
                    <a:pt x="192" y="120"/>
                  </a:lnTo>
                  <a:lnTo>
                    <a:pt x="106" y="152"/>
                  </a:lnTo>
                  <a:lnTo>
                    <a:pt x="18" y="120"/>
                  </a:lnTo>
                  <a:lnTo>
                    <a:pt x="78" y="97"/>
                  </a:lnTo>
                  <a:lnTo>
                    <a:pt x="78" y="77"/>
                  </a:lnTo>
                  <a:lnTo>
                    <a:pt x="0" y="107"/>
                  </a:lnTo>
                  <a:lnTo>
                    <a:pt x="0" y="160"/>
                  </a:lnTo>
                  <a:lnTo>
                    <a:pt x="106" y="200"/>
                  </a:lnTo>
                  <a:lnTo>
                    <a:pt x="212" y="160"/>
                  </a:lnTo>
                  <a:lnTo>
                    <a:pt x="212" y="107"/>
                  </a:lnTo>
                  <a:lnTo>
                    <a:pt x="132" y="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3" name="Freeform 142"/>
            <p:cNvSpPr>
              <a:spLocks noEditPoints="1"/>
            </p:cNvSpPr>
            <p:nvPr/>
          </p:nvSpPr>
          <p:spPr bwMode="auto">
            <a:xfrm>
              <a:off x="9284594" y="4452697"/>
              <a:ext cx="237824" cy="180570"/>
            </a:xfrm>
            <a:custGeom>
              <a:avLst/>
              <a:gdLst>
                <a:gd name="T0" fmla="*/ 37 w 99"/>
                <a:gd name="T1" fmla="*/ 16 h 75"/>
                <a:gd name="T2" fmla="*/ 53 w 99"/>
                <a:gd name="T3" fmla="*/ 31 h 75"/>
                <a:gd name="T4" fmla="*/ 68 w 99"/>
                <a:gd name="T5" fmla="*/ 16 h 75"/>
                <a:gd name="T6" fmla="*/ 53 w 99"/>
                <a:gd name="T7" fmla="*/ 0 h 75"/>
                <a:gd name="T8" fmla="*/ 37 w 99"/>
                <a:gd name="T9" fmla="*/ 16 h 75"/>
                <a:gd name="T10" fmla="*/ 0 w 99"/>
                <a:gd name="T11" fmla="*/ 16 h 75"/>
                <a:gd name="T12" fmla="*/ 16 w 99"/>
                <a:gd name="T13" fmla="*/ 31 h 75"/>
                <a:gd name="T14" fmla="*/ 31 w 99"/>
                <a:gd name="T15" fmla="*/ 16 h 75"/>
                <a:gd name="T16" fmla="*/ 16 w 99"/>
                <a:gd name="T17" fmla="*/ 0 h 75"/>
                <a:gd name="T18" fmla="*/ 0 w 99"/>
                <a:gd name="T19" fmla="*/ 16 h 75"/>
                <a:gd name="T20" fmla="*/ 74 w 99"/>
                <a:gd name="T21" fmla="*/ 47 h 75"/>
                <a:gd name="T22" fmla="*/ 74 w 99"/>
                <a:gd name="T23" fmla="*/ 37 h 75"/>
                <a:gd name="T24" fmla="*/ 68 w 99"/>
                <a:gd name="T25" fmla="*/ 31 h 75"/>
                <a:gd name="T26" fmla="*/ 53 w 99"/>
                <a:gd name="T27" fmla="*/ 31 h 75"/>
                <a:gd name="T28" fmla="*/ 16 w 99"/>
                <a:gd name="T29" fmla="*/ 31 h 75"/>
                <a:gd name="T30" fmla="*/ 6 w 99"/>
                <a:gd name="T31" fmla="*/ 31 h 75"/>
                <a:gd name="T32" fmla="*/ 0 w 99"/>
                <a:gd name="T33" fmla="*/ 37 h 75"/>
                <a:gd name="T34" fmla="*/ 0 w 99"/>
                <a:gd name="T35" fmla="*/ 68 h 75"/>
                <a:gd name="T36" fmla="*/ 6 w 99"/>
                <a:gd name="T37" fmla="*/ 75 h 75"/>
                <a:gd name="T38" fmla="*/ 68 w 99"/>
                <a:gd name="T39" fmla="*/ 75 h 75"/>
                <a:gd name="T40" fmla="*/ 74 w 99"/>
                <a:gd name="T41" fmla="*/ 68 h 75"/>
                <a:gd name="T42" fmla="*/ 74 w 99"/>
                <a:gd name="T43" fmla="*/ 59 h 75"/>
                <a:gd name="T44" fmla="*/ 99 w 99"/>
                <a:gd name="T45" fmla="*/ 75 h 75"/>
                <a:gd name="T46" fmla="*/ 99 w 99"/>
                <a:gd name="T47" fmla="*/ 31 h 75"/>
                <a:gd name="T48" fmla="*/ 74 w 99"/>
                <a:gd name="T49" fmla="*/ 47 h 75"/>
                <a:gd name="T50" fmla="*/ 62 w 99"/>
                <a:gd name="T51" fmla="*/ 62 h 75"/>
                <a:gd name="T52" fmla="*/ 13 w 99"/>
                <a:gd name="T53" fmla="*/ 62 h 75"/>
                <a:gd name="T54" fmla="*/ 13 w 99"/>
                <a:gd name="T55" fmla="*/ 44 h 75"/>
                <a:gd name="T56" fmla="*/ 62 w 99"/>
                <a:gd name="T57" fmla="*/ 44 h 75"/>
                <a:gd name="T58" fmla="*/ 62 w 99"/>
                <a:gd name="T59" fmla="*/ 6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9" h="75">
                  <a:moveTo>
                    <a:pt x="37" y="16"/>
                  </a:moveTo>
                  <a:cubicBezTo>
                    <a:pt x="37" y="24"/>
                    <a:pt x="44" y="31"/>
                    <a:pt x="53" y="31"/>
                  </a:cubicBezTo>
                  <a:cubicBezTo>
                    <a:pt x="61" y="31"/>
                    <a:pt x="68" y="24"/>
                    <a:pt x="68" y="16"/>
                  </a:cubicBezTo>
                  <a:cubicBezTo>
                    <a:pt x="68" y="7"/>
                    <a:pt x="61" y="0"/>
                    <a:pt x="53" y="0"/>
                  </a:cubicBezTo>
                  <a:cubicBezTo>
                    <a:pt x="44" y="0"/>
                    <a:pt x="37" y="7"/>
                    <a:pt x="37" y="16"/>
                  </a:cubicBezTo>
                  <a:close/>
                  <a:moveTo>
                    <a:pt x="0" y="16"/>
                  </a:move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1" y="24"/>
                    <a:pt x="31" y="16"/>
                  </a:cubicBezTo>
                  <a:cubicBezTo>
                    <a:pt x="31" y="7"/>
                    <a:pt x="24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lose/>
                  <a:moveTo>
                    <a:pt x="74" y="47"/>
                  </a:moveTo>
                  <a:cubicBezTo>
                    <a:pt x="74" y="37"/>
                    <a:pt x="74" y="37"/>
                    <a:pt x="74" y="37"/>
                  </a:cubicBezTo>
                  <a:cubicBezTo>
                    <a:pt x="74" y="34"/>
                    <a:pt x="72" y="31"/>
                    <a:pt x="68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3" y="31"/>
                    <a:pt x="0" y="34"/>
                    <a:pt x="0" y="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2"/>
                    <a:pt x="3" y="75"/>
                    <a:pt x="6" y="75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72" y="75"/>
                    <a:pt x="74" y="72"/>
                    <a:pt x="74" y="68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31"/>
                    <a:pt x="99" y="31"/>
                    <a:pt x="99" y="31"/>
                  </a:cubicBezTo>
                  <a:lnTo>
                    <a:pt x="74" y="47"/>
                  </a:lnTo>
                  <a:close/>
                  <a:moveTo>
                    <a:pt x="62" y="62"/>
                  </a:moveTo>
                  <a:cubicBezTo>
                    <a:pt x="13" y="62"/>
                    <a:pt x="13" y="62"/>
                    <a:pt x="13" y="62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62" y="44"/>
                    <a:pt x="62" y="44"/>
                    <a:pt x="62" y="44"/>
                  </a:cubicBezTo>
                  <a:lnTo>
                    <a:pt x="62" y="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4" name="Freeform 143"/>
            <p:cNvSpPr>
              <a:spLocks noEditPoints="1"/>
            </p:cNvSpPr>
            <p:nvPr/>
          </p:nvSpPr>
          <p:spPr bwMode="auto">
            <a:xfrm>
              <a:off x="9228808" y="3866947"/>
              <a:ext cx="252505" cy="255441"/>
            </a:xfrm>
            <a:custGeom>
              <a:avLst/>
              <a:gdLst>
                <a:gd name="T0" fmla="*/ 53 w 105"/>
                <a:gd name="T1" fmla="*/ 0 h 106"/>
                <a:gd name="T2" fmla="*/ 0 w 105"/>
                <a:gd name="T3" fmla="*/ 53 h 106"/>
                <a:gd name="T4" fmla="*/ 53 w 105"/>
                <a:gd name="T5" fmla="*/ 106 h 106"/>
                <a:gd name="T6" fmla="*/ 105 w 105"/>
                <a:gd name="T7" fmla="*/ 53 h 106"/>
                <a:gd name="T8" fmla="*/ 53 w 105"/>
                <a:gd name="T9" fmla="*/ 0 h 106"/>
                <a:gd name="T10" fmla="*/ 84 w 105"/>
                <a:gd name="T11" fmla="*/ 45 h 106"/>
                <a:gd name="T12" fmla="*/ 55 w 105"/>
                <a:gd name="T13" fmla="*/ 85 h 106"/>
                <a:gd name="T14" fmla="*/ 41 w 105"/>
                <a:gd name="T15" fmla="*/ 80 h 106"/>
                <a:gd name="T16" fmla="*/ 31 w 105"/>
                <a:gd name="T17" fmla="*/ 48 h 106"/>
                <a:gd name="T18" fmla="*/ 24 w 105"/>
                <a:gd name="T19" fmla="*/ 50 h 106"/>
                <a:gd name="T20" fmla="*/ 21 w 105"/>
                <a:gd name="T21" fmla="*/ 47 h 106"/>
                <a:gd name="T22" fmla="*/ 40 w 105"/>
                <a:gd name="T23" fmla="*/ 33 h 106"/>
                <a:gd name="T24" fmla="*/ 51 w 105"/>
                <a:gd name="T25" fmla="*/ 54 h 106"/>
                <a:gd name="T26" fmla="*/ 56 w 105"/>
                <a:gd name="T27" fmla="*/ 67 h 106"/>
                <a:gd name="T28" fmla="*/ 64 w 105"/>
                <a:gd name="T29" fmla="*/ 55 h 106"/>
                <a:gd name="T30" fmla="*/ 57 w 105"/>
                <a:gd name="T31" fmla="*/ 47 h 106"/>
                <a:gd name="T32" fmla="*/ 84 w 105"/>
                <a:gd name="T33" fmla="*/ 4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06">
                  <a:moveTo>
                    <a:pt x="53" y="0"/>
                  </a:moveTo>
                  <a:cubicBezTo>
                    <a:pt x="23" y="0"/>
                    <a:pt x="0" y="24"/>
                    <a:pt x="0" y="53"/>
                  </a:cubicBezTo>
                  <a:cubicBezTo>
                    <a:pt x="0" y="82"/>
                    <a:pt x="23" y="106"/>
                    <a:pt x="53" y="106"/>
                  </a:cubicBezTo>
                  <a:cubicBezTo>
                    <a:pt x="82" y="106"/>
                    <a:pt x="105" y="82"/>
                    <a:pt x="105" y="53"/>
                  </a:cubicBezTo>
                  <a:cubicBezTo>
                    <a:pt x="105" y="24"/>
                    <a:pt x="82" y="0"/>
                    <a:pt x="53" y="0"/>
                  </a:cubicBezTo>
                  <a:close/>
                  <a:moveTo>
                    <a:pt x="84" y="45"/>
                  </a:moveTo>
                  <a:cubicBezTo>
                    <a:pt x="80" y="65"/>
                    <a:pt x="61" y="82"/>
                    <a:pt x="55" y="85"/>
                  </a:cubicBezTo>
                  <a:cubicBezTo>
                    <a:pt x="49" y="89"/>
                    <a:pt x="43" y="84"/>
                    <a:pt x="41" y="80"/>
                  </a:cubicBezTo>
                  <a:cubicBezTo>
                    <a:pt x="39" y="75"/>
                    <a:pt x="33" y="50"/>
                    <a:pt x="31" y="48"/>
                  </a:cubicBezTo>
                  <a:cubicBezTo>
                    <a:pt x="29" y="46"/>
                    <a:pt x="24" y="50"/>
                    <a:pt x="24" y="50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32" y="34"/>
                    <a:pt x="40" y="33"/>
                  </a:cubicBezTo>
                  <a:cubicBezTo>
                    <a:pt x="49" y="31"/>
                    <a:pt x="49" y="46"/>
                    <a:pt x="51" y="54"/>
                  </a:cubicBezTo>
                  <a:cubicBezTo>
                    <a:pt x="53" y="62"/>
                    <a:pt x="54" y="67"/>
                    <a:pt x="56" y="67"/>
                  </a:cubicBezTo>
                  <a:cubicBezTo>
                    <a:pt x="58" y="67"/>
                    <a:pt x="61" y="62"/>
                    <a:pt x="64" y="55"/>
                  </a:cubicBezTo>
                  <a:cubicBezTo>
                    <a:pt x="68" y="49"/>
                    <a:pt x="64" y="43"/>
                    <a:pt x="57" y="47"/>
                  </a:cubicBezTo>
                  <a:cubicBezTo>
                    <a:pt x="60" y="30"/>
                    <a:pt x="87" y="26"/>
                    <a:pt x="84" y="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5" name="Freeform 144"/>
            <p:cNvSpPr>
              <a:spLocks noEditPoints="1"/>
            </p:cNvSpPr>
            <p:nvPr/>
          </p:nvSpPr>
          <p:spPr bwMode="auto">
            <a:xfrm>
              <a:off x="9149533" y="3642335"/>
              <a:ext cx="245165" cy="208464"/>
            </a:xfrm>
            <a:custGeom>
              <a:avLst/>
              <a:gdLst>
                <a:gd name="T0" fmla="*/ 84 w 102"/>
                <a:gd name="T1" fmla="*/ 82 h 87"/>
                <a:gd name="T2" fmla="*/ 81 w 102"/>
                <a:gd name="T3" fmla="*/ 81 h 87"/>
                <a:gd name="T4" fmla="*/ 81 w 102"/>
                <a:gd name="T5" fmla="*/ 74 h 87"/>
                <a:gd name="T6" fmla="*/ 93 w 102"/>
                <a:gd name="T7" fmla="*/ 44 h 87"/>
                <a:gd name="T8" fmla="*/ 81 w 102"/>
                <a:gd name="T9" fmla="*/ 13 h 87"/>
                <a:gd name="T10" fmla="*/ 81 w 102"/>
                <a:gd name="T11" fmla="*/ 6 h 87"/>
                <a:gd name="T12" fmla="*/ 87 w 102"/>
                <a:gd name="T13" fmla="*/ 6 h 87"/>
                <a:gd name="T14" fmla="*/ 102 w 102"/>
                <a:gd name="T15" fmla="*/ 44 h 87"/>
                <a:gd name="T16" fmla="*/ 87 w 102"/>
                <a:gd name="T17" fmla="*/ 81 h 87"/>
                <a:gd name="T18" fmla="*/ 84 w 102"/>
                <a:gd name="T19" fmla="*/ 82 h 87"/>
                <a:gd name="T20" fmla="*/ 68 w 102"/>
                <a:gd name="T21" fmla="*/ 74 h 87"/>
                <a:gd name="T22" fmla="*/ 65 w 102"/>
                <a:gd name="T23" fmla="*/ 72 h 87"/>
                <a:gd name="T24" fmla="*/ 65 w 102"/>
                <a:gd name="T25" fmla="*/ 66 h 87"/>
                <a:gd name="T26" fmla="*/ 65 w 102"/>
                <a:gd name="T27" fmla="*/ 21 h 87"/>
                <a:gd name="T28" fmla="*/ 65 w 102"/>
                <a:gd name="T29" fmla="*/ 15 h 87"/>
                <a:gd name="T30" fmla="*/ 71 w 102"/>
                <a:gd name="T31" fmla="*/ 15 h 87"/>
                <a:gd name="T32" fmla="*/ 83 w 102"/>
                <a:gd name="T33" fmla="*/ 44 h 87"/>
                <a:gd name="T34" fmla="*/ 71 w 102"/>
                <a:gd name="T35" fmla="*/ 72 h 87"/>
                <a:gd name="T36" fmla="*/ 68 w 102"/>
                <a:gd name="T37" fmla="*/ 74 h 87"/>
                <a:gd name="T38" fmla="*/ 52 w 102"/>
                <a:gd name="T39" fmla="*/ 65 h 87"/>
                <a:gd name="T40" fmla="*/ 49 w 102"/>
                <a:gd name="T41" fmla="*/ 64 h 87"/>
                <a:gd name="T42" fmla="*/ 49 w 102"/>
                <a:gd name="T43" fmla="*/ 57 h 87"/>
                <a:gd name="T44" fmla="*/ 49 w 102"/>
                <a:gd name="T45" fmla="*/ 30 h 87"/>
                <a:gd name="T46" fmla="*/ 49 w 102"/>
                <a:gd name="T47" fmla="*/ 23 h 87"/>
                <a:gd name="T48" fmla="*/ 55 w 102"/>
                <a:gd name="T49" fmla="*/ 23 h 87"/>
                <a:gd name="T50" fmla="*/ 55 w 102"/>
                <a:gd name="T51" fmla="*/ 64 h 87"/>
                <a:gd name="T52" fmla="*/ 52 w 102"/>
                <a:gd name="T53" fmla="*/ 65 h 87"/>
                <a:gd name="T54" fmla="*/ 38 w 102"/>
                <a:gd name="T55" fmla="*/ 3 h 87"/>
                <a:gd name="T56" fmla="*/ 42 w 102"/>
                <a:gd name="T57" fmla="*/ 5 h 87"/>
                <a:gd name="T58" fmla="*/ 42 w 102"/>
                <a:gd name="T59" fmla="*/ 82 h 87"/>
                <a:gd name="T60" fmla="*/ 38 w 102"/>
                <a:gd name="T61" fmla="*/ 84 h 87"/>
                <a:gd name="T62" fmla="*/ 15 w 102"/>
                <a:gd name="T63" fmla="*/ 62 h 87"/>
                <a:gd name="T64" fmla="*/ 0 w 102"/>
                <a:gd name="T65" fmla="*/ 62 h 87"/>
                <a:gd name="T66" fmla="*/ 0 w 102"/>
                <a:gd name="T67" fmla="*/ 25 h 87"/>
                <a:gd name="T68" fmla="*/ 15 w 102"/>
                <a:gd name="T69" fmla="*/ 25 h 87"/>
                <a:gd name="T70" fmla="*/ 38 w 102"/>
                <a:gd name="T71" fmla="*/ 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2" h="87">
                  <a:moveTo>
                    <a:pt x="84" y="82"/>
                  </a:moveTo>
                  <a:cubicBezTo>
                    <a:pt x="83" y="82"/>
                    <a:pt x="81" y="82"/>
                    <a:pt x="81" y="81"/>
                  </a:cubicBezTo>
                  <a:cubicBezTo>
                    <a:pt x="79" y="79"/>
                    <a:pt x="79" y="76"/>
                    <a:pt x="81" y="74"/>
                  </a:cubicBezTo>
                  <a:cubicBezTo>
                    <a:pt x="89" y="66"/>
                    <a:pt x="93" y="55"/>
                    <a:pt x="93" y="44"/>
                  </a:cubicBezTo>
                  <a:cubicBezTo>
                    <a:pt x="93" y="32"/>
                    <a:pt x="89" y="21"/>
                    <a:pt x="81" y="13"/>
                  </a:cubicBezTo>
                  <a:cubicBezTo>
                    <a:pt x="79" y="11"/>
                    <a:pt x="79" y="8"/>
                    <a:pt x="81" y="6"/>
                  </a:cubicBezTo>
                  <a:cubicBezTo>
                    <a:pt x="82" y="4"/>
                    <a:pt x="85" y="4"/>
                    <a:pt x="87" y="6"/>
                  </a:cubicBezTo>
                  <a:cubicBezTo>
                    <a:pt x="97" y="16"/>
                    <a:pt x="102" y="29"/>
                    <a:pt x="102" y="44"/>
                  </a:cubicBezTo>
                  <a:cubicBezTo>
                    <a:pt x="102" y="58"/>
                    <a:pt x="97" y="71"/>
                    <a:pt x="87" y="81"/>
                  </a:cubicBezTo>
                  <a:cubicBezTo>
                    <a:pt x="86" y="82"/>
                    <a:pt x="85" y="82"/>
                    <a:pt x="84" y="82"/>
                  </a:cubicBezTo>
                  <a:close/>
                  <a:moveTo>
                    <a:pt x="68" y="74"/>
                  </a:moveTo>
                  <a:cubicBezTo>
                    <a:pt x="67" y="74"/>
                    <a:pt x="65" y="73"/>
                    <a:pt x="65" y="72"/>
                  </a:cubicBezTo>
                  <a:cubicBezTo>
                    <a:pt x="63" y="70"/>
                    <a:pt x="63" y="68"/>
                    <a:pt x="65" y="66"/>
                  </a:cubicBezTo>
                  <a:cubicBezTo>
                    <a:pt x="77" y="54"/>
                    <a:pt x="77" y="33"/>
                    <a:pt x="65" y="21"/>
                  </a:cubicBezTo>
                  <a:cubicBezTo>
                    <a:pt x="63" y="19"/>
                    <a:pt x="63" y="17"/>
                    <a:pt x="65" y="15"/>
                  </a:cubicBezTo>
                  <a:cubicBezTo>
                    <a:pt x="66" y="13"/>
                    <a:pt x="69" y="13"/>
                    <a:pt x="71" y="15"/>
                  </a:cubicBezTo>
                  <a:cubicBezTo>
                    <a:pt x="79" y="22"/>
                    <a:pt x="83" y="33"/>
                    <a:pt x="83" y="44"/>
                  </a:cubicBezTo>
                  <a:cubicBezTo>
                    <a:pt x="83" y="54"/>
                    <a:pt x="79" y="65"/>
                    <a:pt x="71" y="72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52" y="65"/>
                  </a:moveTo>
                  <a:cubicBezTo>
                    <a:pt x="51" y="65"/>
                    <a:pt x="49" y="65"/>
                    <a:pt x="49" y="64"/>
                  </a:cubicBezTo>
                  <a:cubicBezTo>
                    <a:pt x="47" y="62"/>
                    <a:pt x="47" y="59"/>
                    <a:pt x="49" y="57"/>
                  </a:cubicBezTo>
                  <a:cubicBezTo>
                    <a:pt x="56" y="50"/>
                    <a:pt x="56" y="37"/>
                    <a:pt x="49" y="30"/>
                  </a:cubicBezTo>
                  <a:cubicBezTo>
                    <a:pt x="47" y="28"/>
                    <a:pt x="47" y="25"/>
                    <a:pt x="49" y="23"/>
                  </a:cubicBezTo>
                  <a:cubicBezTo>
                    <a:pt x="50" y="22"/>
                    <a:pt x="53" y="22"/>
                    <a:pt x="55" y="23"/>
                  </a:cubicBezTo>
                  <a:cubicBezTo>
                    <a:pt x="66" y="34"/>
                    <a:pt x="66" y="53"/>
                    <a:pt x="55" y="64"/>
                  </a:cubicBezTo>
                  <a:cubicBezTo>
                    <a:pt x="54" y="65"/>
                    <a:pt x="53" y="65"/>
                    <a:pt x="52" y="65"/>
                  </a:cubicBezTo>
                  <a:close/>
                  <a:moveTo>
                    <a:pt x="38" y="3"/>
                  </a:moveTo>
                  <a:cubicBezTo>
                    <a:pt x="40" y="0"/>
                    <a:pt x="42" y="1"/>
                    <a:pt x="42" y="5"/>
                  </a:cubicBezTo>
                  <a:cubicBezTo>
                    <a:pt x="42" y="82"/>
                    <a:pt x="42" y="82"/>
                    <a:pt x="42" y="82"/>
                  </a:cubicBezTo>
                  <a:cubicBezTo>
                    <a:pt x="42" y="86"/>
                    <a:pt x="40" y="87"/>
                    <a:pt x="38" y="84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5" y="25"/>
                    <a:pt x="15" y="25"/>
                    <a:pt x="15" y="25"/>
                  </a:cubicBezTo>
                  <a:lnTo>
                    <a:pt x="38" y="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6" name="Freeform 145"/>
            <p:cNvSpPr>
              <a:spLocks noEditPoints="1"/>
            </p:cNvSpPr>
            <p:nvPr/>
          </p:nvSpPr>
          <p:spPr bwMode="auto">
            <a:xfrm>
              <a:off x="8939601" y="3375150"/>
              <a:ext cx="277462" cy="245163"/>
            </a:xfrm>
            <a:custGeom>
              <a:avLst/>
              <a:gdLst>
                <a:gd name="T0" fmla="*/ 124 w 189"/>
                <a:gd name="T1" fmla="*/ 23 h 167"/>
                <a:gd name="T2" fmla="*/ 65 w 189"/>
                <a:gd name="T3" fmla="*/ 0 h 167"/>
                <a:gd name="T4" fmla="*/ 0 w 189"/>
                <a:gd name="T5" fmla="*/ 23 h 167"/>
                <a:gd name="T6" fmla="*/ 0 w 189"/>
                <a:gd name="T7" fmla="*/ 167 h 167"/>
                <a:gd name="T8" fmla="*/ 65 w 189"/>
                <a:gd name="T9" fmla="*/ 142 h 167"/>
                <a:gd name="T10" fmla="*/ 124 w 189"/>
                <a:gd name="T11" fmla="*/ 167 h 167"/>
                <a:gd name="T12" fmla="*/ 189 w 189"/>
                <a:gd name="T13" fmla="*/ 142 h 167"/>
                <a:gd name="T14" fmla="*/ 189 w 189"/>
                <a:gd name="T15" fmla="*/ 0 h 167"/>
                <a:gd name="T16" fmla="*/ 124 w 189"/>
                <a:gd name="T17" fmla="*/ 23 h 167"/>
                <a:gd name="T18" fmla="*/ 70 w 189"/>
                <a:gd name="T19" fmla="*/ 15 h 167"/>
                <a:gd name="T20" fmla="*/ 119 w 189"/>
                <a:gd name="T21" fmla="*/ 35 h 167"/>
                <a:gd name="T22" fmla="*/ 119 w 189"/>
                <a:gd name="T23" fmla="*/ 152 h 167"/>
                <a:gd name="T24" fmla="*/ 70 w 189"/>
                <a:gd name="T25" fmla="*/ 133 h 167"/>
                <a:gd name="T26" fmla="*/ 70 w 189"/>
                <a:gd name="T27" fmla="*/ 15 h 167"/>
                <a:gd name="T28" fmla="*/ 11 w 189"/>
                <a:gd name="T29" fmla="*/ 31 h 167"/>
                <a:gd name="T30" fmla="*/ 58 w 189"/>
                <a:gd name="T31" fmla="*/ 15 h 167"/>
                <a:gd name="T32" fmla="*/ 58 w 189"/>
                <a:gd name="T33" fmla="*/ 133 h 167"/>
                <a:gd name="T34" fmla="*/ 11 w 189"/>
                <a:gd name="T35" fmla="*/ 151 h 167"/>
                <a:gd name="T36" fmla="*/ 11 w 189"/>
                <a:gd name="T37" fmla="*/ 31 h 167"/>
                <a:gd name="T38" fmla="*/ 178 w 189"/>
                <a:gd name="T39" fmla="*/ 134 h 167"/>
                <a:gd name="T40" fmla="*/ 130 w 189"/>
                <a:gd name="T41" fmla="*/ 152 h 167"/>
                <a:gd name="T42" fmla="*/ 130 w 189"/>
                <a:gd name="T43" fmla="*/ 35 h 167"/>
                <a:gd name="T44" fmla="*/ 178 w 189"/>
                <a:gd name="T45" fmla="*/ 17 h 167"/>
                <a:gd name="T46" fmla="*/ 178 w 189"/>
                <a:gd name="T47" fmla="*/ 13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9" h="167">
                  <a:moveTo>
                    <a:pt x="124" y="23"/>
                  </a:moveTo>
                  <a:lnTo>
                    <a:pt x="65" y="0"/>
                  </a:lnTo>
                  <a:lnTo>
                    <a:pt x="0" y="23"/>
                  </a:lnTo>
                  <a:lnTo>
                    <a:pt x="0" y="167"/>
                  </a:lnTo>
                  <a:lnTo>
                    <a:pt x="65" y="142"/>
                  </a:lnTo>
                  <a:lnTo>
                    <a:pt x="124" y="167"/>
                  </a:lnTo>
                  <a:lnTo>
                    <a:pt x="189" y="142"/>
                  </a:lnTo>
                  <a:lnTo>
                    <a:pt x="189" y="0"/>
                  </a:lnTo>
                  <a:lnTo>
                    <a:pt x="124" y="23"/>
                  </a:lnTo>
                  <a:close/>
                  <a:moveTo>
                    <a:pt x="70" y="15"/>
                  </a:moveTo>
                  <a:lnTo>
                    <a:pt x="119" y="35"/>
                  </a:lnTo>
                  <a:lnTo>
                    <a:pt x="119" y="152"/>
                  </a:lnTo>
                  <a:lnTo>
                    <a:pt x="70" y="133"/>
                  </a:lnTo>
                  <a:lnTo>
                    <a:pt x="70" y="15"/>
                  </a:lnTo>
                  <a:close/>
                  <a:moveTo>
                    <a:pt x="11" y="31"/>
                  </a:moveTo>
                  <a:lnTo>
                    <a:pt x="58" y="15"/>
                  </a:lnTo>
                  <a:lnTo>
                    <a:pt x="58" y="133"/>
                  </a:lnTo>
                  <a:lnTo>
                    <a:pt x="11" y="151"/>
                  </a:lnTo>
                  <a:lnTo>
                    <a:pt x="11" y="31"/>
                  </a:lnTo>
                  <a:close/>
                  <a:moveTo>
                    <a:pt x="178" y="134"/>
                  </a:moveTo>
                  <a:lnTo>
                    <a:pt x="130" y="152"/>
                  </a:lnTo>
                  <a:lnTo>
                    <a:pt x="130" y="35"/>
                  </a:lnTo>
                  <a:lnTo>
                    <a:pt x="178" y="17"/>
                  </a:lnTo>
                  <a:lnTo>
                    <a:pt x="178" y="1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7" name="Freeform 146"/>
            <p:cNvSpPr>
              <a:spLocks noEditPoints="1"/>
            </p:cNvSpPr>
            <p:nvPr/>
          </p:nvSpPr>
          <p:spPr bwMode="auto">
            <a:xfrm>
              <a:off x="9008600" y="2459088"/>
              <a:ext cx="303887" cy="306821"/>
            </a:xfrm>
            <a:custGeom>
              <a:avLst/>
              <a:gdLst>
                <a:gd name="T0" fmla="*/ 63 w 127"/>
                <a:gd name="T1" fmla="*/ 0 h 128"/>
                <a:gd name="T2" fmla="*/ 0 w 127"/>
                <a:gd name="T3" fmla="*/ 64 h 128"/>
                <a:gd name="T4" fmla="*/ 63 w 127"/>
                <a:gd name="T5" fmla="*/ 128 h 128"/>
                <a:gd name="T6" fmla="*/ 127 w 127"/>
                <a:gd name="T7" fmla="*/ 64 h 128"/>
                <a:gd name="T8" fmla="*/ 63 w 127"/>
                <a:gd name="T9" fmla="*/ 0 h 128"/>
                <a:gd name="T10" fmla="*/ 52 w 127"/>
                <a:gd name="T11" fmla="*/ 104 h 128"/>
                <a:gd name="T12" fmla="*/ 25 w 127"/>
                <a:gd name="T13" fmla="*/ 69 h 128"/>
                <a:gd name="T14" fmla="*/ 37 w 127"/>
                <a:gd name="T15" fmla="*/ 57 h 128"/>
                <a:gd name="T16" fmla="*/ 52 w 127"/>
                <a:gd name="T17" fmla="*/ 76 h 128"/>
                <a:gd name="T18" fmla="*/ 98 w 127"/>
                <a:gd name="T19" fmla="*/ 38 h 128"/>
                <a:gd name="T20" fmla="*/ 103 w 127"/>
                <a:gd name="T21" fmla="*/ 44 h 128"/>
                <a:gd name="T22" fmla="*/ 52 w 127"/>
                <a:gd name="T23" fmla="*/ 10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28">
                  <a:moveTo>
                    <a:pt x="63" y="0"/>
                  </a:moveTo>
                  <a:cubicBezTo>
                    <a:pt x="28" y="0"/>
                    <a:pt x="0" y="29"/>
                    <a:pt x="0" y="64"/>
                  </a:cubicBezTo>
                  <a:cubicBezTo>
                    <a:pt x="0" y="99"/>
                    <a:pt x="28" y="128"/>
                    <a:pt x="63" y="128"/>
                  </a:cubicBezTo>
                  <a:cubicBezTo>
                    <a:pt x="99" y="128"/>
                    <a:pt x="127" y="99"/>
                    <a:pt x="127" y="64"/>
                  </a:cubicBezTo>
                  <a:cubicBezTo>
                    <a:pt x="127" y="29"/>
                    <a:pt x="99" y="0"/>
                    <a:pt x="63" y="0"/>
                  </a:cubicBezTo>
                  <a:close/>
                  <a:moveTo>
                    <a:pt x="52" y="104"/>
                  </a:moveTo>
                  <a:cubicBezTo>
                    <a:pt x="25" y="69"/>
                    <a:pt x="25" y="69"/>
                    <a:pt x="25" y="69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52" y="76"/>
                    <a:pt x="52" y="76"/>
                    <a:pt x="52" y="76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3" y="44"/>
                    <a:pt x="103" y="44"/>
                    <a:pt x="103" y="44"/>
                  </a:cubicBezTo>
                  <a:lnTo>
                    <a:pt x="52" y="10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8" name="Freeform 147"/>
            <p:cNvSpPr>
              <a:spLocks noEditPoints="1"/>
            </p:cNvSpPr>
            <p:nvPr/>
          </p:nvSpPr>
          <p:spPr bwMode="auto">
            <a:xfrm>
              <a:off x="9893834" y="4608310"/>
              <a:ext cx="230484" cy="230483"/>
            </a:xfrm>
            <a:custGeom>
              <a:avLst/>
              <a:gdLst>
                <a:gd name="T0" fmla="*/ 0 w 157"/>
                <a:gd name="T1" fmla="*/ 74 h 157"/>
                <a:gd name="T2" fmla="*/ 0 w 157"/>
                <a:gd name="T3" fmla="*/ 23 h 157"/>
                <a:gd name="T4" fmla="*/ 64 w 157"/>
                <a:gd name="T5" fmla="*/ 13 h 157"/>
                <a:gd name="T6" fmla="*/ 64 w 157"/>
                <a:gd name="T7" fmla="*/ 74 h 157"/>
                <a:gd name="T8" fmla="*/ 0 w 157"/>
                <a:gd name="T9" fmla="*/ 74 h 157"/>
                <a:gd name="T10" fmla="*/ 73 w 157"/>
                <a:gd name="T11" fmla="*/ 12 h 157"/>
                <a:gd name="T12" fmla="*/ 157 w 157"/>
                <a:gd name="T13" fmla="*/ 0 h 157"/>
                <a:gd name="T14" fmla="*/ 157 w 157"/>
                <a:gd name="T15" fmla="*/ 74 h 157"/>
                <a:gd name="T16" fmla="*/ 73 w 157"/>
                <a:gd name="T17" fmla="*/ 74 h 157"/>
                <a:gd name="T18" fmla="*/ 73 w 157"/>
                <a:gd name="T19" fmla="*/ 12 h 157"/>
                <a:gd name="T20" fmla="*/ 157 w 157"/>
                <a:gd name="T21" fmla="*/ 84 h 157"/>
                <a:gd name="T22" fmla="*/ 157 w 157"/>
                <a:gd name="T23" fmla="*/ 157 h 157"/>
                <a:gd name="T24" fmla="*/ 73 w 157"/>
                <a:gd name="T25" fmla="*/ 146 h 157"/>
                <a:gd name="T26" fmla="*/ 73 w 157"/>
                <a:gd name="T27" fmla="*/ 84 h 157"/>
                <a:gd name="T28" fmla="*/ 157 w 157"/>
                <a:gd name="T29" fmla="*/ 84 h 157"/>
                <a:gd name="T30" fmla="*/ 64 w 157"/>
                <a:gd name="T31" fmla="*/ 144 h 157"/>
                <a:gd name="T32" fmla="*/ 0 w 157"/>
                <a:gd name="T33" fmla="*/ 136 h 157"/>
                <a:gd name="T34" fmla="*/ 0 w 157"/>
                <a:gd name="T35" fmla="*/ 84 h 157"/>
                <a:gd name="T36" fmla="*/ 64 w 157"/>
                <a:gd name="T37" fmla="*/ 84 h 157"/>
                <a:gd name="T38" fmla="*/ 64 w 157"/>
                <a:gd name="T39" fmla="*/ 144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7" h="157">
                  <a:moveTo>
                    <a:pt x="0" y="74"/>
                  </a:moveTo>
                  <a:lnTo>
                    <a:pt x="0" y="23"/>
                  </a:lnTo>
                  <a:lnTo>
                    <a:pt x="64" y="13"/>
                  </a:lnTo>
                  <a:lnTo>
                    <a:pt x="64" y="74"/>
                  </a:lnTo>
                  <a:lnTo>
                    <a:pt x="0" y="74"/>
                  </a:lnTo>
                  <a:close/>
                  <a:moveTo>
                    <a:pt x="73" y="12"/>
                  </a:moveTo>
                  <a:lnTo>
                    <a:pt x="157" y="0"/>
                  </a:lnTo>
                  <a:lnTo>
                    <a:pt x="157" y="74"/>
                  </a:lnTo>
                  <a:lnTo>
                    <a:pt x="73" y="74"/>
                  </a:lnTo>
                  <a:lnTo>
                    <a:pt x="73" y="12"/>
                  </a:lnTo>
                  <a:close/>
                  <a:moveTo>
                    <a:pt x="157" y="84"/>
                  </a:moveTo>
                  <a:lnTo>
                    <a:pt x="157" y="157"/>
                  </a:lnTo>
                  <a:lnTo>
                    <a:pt x="73" y="146"/>
                  </a:lnTo>
                  <a:lnTo>
                    <a:pt x="73" y="84"/>
                  </a:lnTo>
                  <a:lnTo>
                    <a:pt x="157" y="84"/>
                  </a:lnTo>
                  <a:close/>
                  <a:moveTo>
                    <a:pt x="64" y="144"/>
                  </a:moveTo>
                  <a:lnTo>
                    <a:pt x="0" y="136"/>
                  </a:lnTo>
                  <a:lnTo>
                    <a:pt x="0" y="84"/>
                  </a:lnTo>
                  <a:lnTo>
                    <a:pt x="64" y="84"/>
                  </a:lnTo>
                  <a:lnTo>
                    <a:pt x="64" y="14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19" name="Freeform 148"/>
            <p:cNvSpPr>
              <a:spLocks noEditPoints="1"/>
            </p:cNvSpPr>
            <p:nvPr/>
          </p:nvSpPr>
          <p:spPr bwMode="auto">
            <a:xfrm>
              <a:off x="9641329" y="4558397"/>
              <a:ext cx="204059" cy="204059"/>
            </a:xfrm>
            <a:custGeom>
              <a:avLst/>
              <a:gdLst>
                <a:gd name="T0" fmla="*/ 11 w 85"/>
                <a:gd name="T1" fmla="*/ 42 h 85"/>
                <a:gd name="T2" fmla="*/ 29 w 85"/>
                <a:gd name="T3" fmla="*/ 70 h 85"/>
                <a:gd name="T4" fmla="*/ 14 w 85"/>
                <a:gd name="T5" fmla="*/ 30 h 85"/>
                <a:gd name="T6" fmla="*/ 11 w 85"/>
                <a:gd name="T7" fmla="*/ 42 h 85"/>
                <a:gd name="T8" fmla="*/ 64 w 85"/>
                <a:gd name="T9" fmla="*/ 41 h 85"/>
                <a:gd name="T10" fmla="*/ 62 w 85"/>
                <a:gd name="T11" fmla="*/ 32 h 85"/>
                <a:gd name="T12" fmla="*/ 59 w 85"/>
                <a:gd name="T13" fmla="*/ 25 h 85"/>
                <a:gd name="T14" fmla="*/ 64 w 85"/>
                <a:gd name="T15" fmla="*/ 20 h 85"/>
                <a:gd name="T16" fmla="*/ 64 w 85"/>
                <a:gd name="T17" fmla="*/ 20 h 85"/>
                <a:gd name="T18" fmla="*/ 43 w 85"/>
                <a:gd name="T19" fmla="*/ 11 h 85"/>
                <a:gd name="T20" fmla="*/ 16 w 85"/>
                <a:gd name="T21" fmla="*/ 25 h 85"/>
                <a:gd name="T22" fmla="*/ 18 w 85"/>
                <a:gd name="T23" fmla="*/ 25 h 85"/>
                <a:gd name="T24" fmla="*/ 27 w 85"/>
                <a:gd name="T25" fmla="*/ 25 h 85"/>
                <a:gd name="T26" fmla="*/ 27 w 85"/>
                <a:gd name="T27" fmla="*/ 28 h 85"/>
                <a:gd name="T28" fmla="*/ 23 w 85"/>
                <a:gd name="T29" fmla="*/ 28 h 85"/>
                <a:gd name="T30" fmla="*/ 35 w 85"/>
                <a:gd name="T31" fmla="*/ 61 h 85"/>
                <a:gd name="T32" fmla="*/ 42 w 85"/>
                <a:gd name="T33" fmla="*/ 41 h 85"/>
                <a:gd name="T34" fmla="*/ 37 w 85"/>
                <a:gd name="T35" fmla="*/ 28 h 85"/>
                <a:gd name="T36" fmla="*/ 34 w 85"/>
                <a:gd name="T37" fmla="*/ 28 h 85"/>
                <a:gd name="T38" fmla="*/ 34 w 85"/>
                <a:gd name="T39" fmla="*/ 25 h 85"/>
                <a:gd name="T40" fmla="*/ 42 w 85"/>
                <a:gd name="T41" fmla="*/ 25 h 85"/>
                <a:gd name="T42" fmla="*/ 51 w 85"/>
                <a:gd name="T43" fmla="*/ 25 h 85"/>
                <a:gd name="T44" fmla="*/ 51 w 85"/>
                <a:gd name="T45" fmla="*/ 28 h 85"/>
                <a:gd name="T46" fmla="*/ 47 w 85"/>
                <a:gd name="T47" fmla="*/ 28 h 85"/>
                <a:gd name="T48" fmla="*/ 59 w 85"/>
                <a:gd name="T49" fmla="*/ 61 h 85"/>
                <a:gd name="T50" fmla="*/ 62 w 85"/>
                <a:gd name="T51" fmla="*/ 51 h 85"/>
                <a:gd name="T52" fmla="*/ 64 w 85"/>
                <a:gd name="T53" fmla="*/ 41 h 85"/>
                <a:gd name="T54" fmla="*/ 43 w 85"/>
                <a:gd name="T55" fmla="*/ 45 h 85"/>
                <a:gd name="T56" fmla="*/ 34 w 85"/>
                <a:gd name="T57" fmla="*/ 72 h 85"/>
                <a:gd name="T58" fmla="*/ 43 w 85"/>
                <a:gd name="T59" fmla="*/ 73 h 85"/>
                <a:gd name="T60" fmla="*/ 53 w 85"/>
                <a:gd name="T61" fmla="*/ 72 h 85"/>
                <a:gd name="T62" fmla="*/ 53 w 85"/>
                <a:gd name="T63" fmla="*/ 71 h 85"/>
                <a:gd name="T64" fmla="*/ 43 w 85"/>
                <a:gd name="T65" fmla="*/ 45 h 85"/>
                <a:gd name="T66" fmla="*/ 71 w 85"/>
                <a:gd name="T67" fmla="*/ 28 h 85"/>
                <a:gd name="T68" fmla="*/ 71 w 85"/>
                <a:gd name="T69" fmla="*/ 31 h 85"/>
                <a:gd name="T70" fmla="*/ 69 w 85"/>
                <a:gd name="T71" fmla="*/ 42 h 85"/>
                <a:gd name="T72" fmla="*/ 59 w 85"/>
                <a:gd name="T73" fmla="*/ 69 h 85"/>
                <a:gd name="T74" fmla="*/ 75 w 85"/>
                <a:gd name="T75" fmla="*/ 42 h 85"/>
                <a:gd name="T76" fmla="*/ 71 w 85"/>
                <a:gd name="T77" fmla="*/ 28 h 85"/>
                <a:gd name="T78" fmla="*/ 43 w 85"/>
                <a:gd name="T79" fmla="*/ 0 h 85"/>
                <a:gd name="T80" fmla="*/ 0 w 85"/>
                <a:gd name="T81" fmla="*/ 42 h 85"/>
                <a:gd name="T82" fmla="*/ 43 w 85"/>
                <a:gd name="T83" fmla="*/ 85 h 85"/>
                <a:gd name="T84" fmla="*/ 85 w 85"/>
                <a:gd name="T85" fmla="*/ 42 h 85"/>
                <a:gd name="T86" fmla="*/ 43 w 85"/>
                <a:gd name="T87" fmla="*/ 0 h 85"/>
                <a:gd name="T88" fmla="*/ 43 w 85"/>
                <a:gd name="T89" fmla="*/ 79 h 85"/>
                <a:gd name="T90" fmla="*/ 6 w 85"/>
                <a:gd name="T91" fmla="*/ 42 h 85"/>
                <a:gd name="T92" fmla="*/ 43 w 85"/>
                <a:gd name="T93" fmla="*/ 5 h 85"/>
                <a:gd name="T94" fmla="*/ 80 w 85"/>
                <a:gd name="T95" fmla="*/ 42 h 85"/>
                <a:gd name="T96" fmla="*/ 43 w 85"/>
                <a:gd name="T97" fmla="*/ 79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5" h="85">
                  <a:moveTo>
                    <a:pt x="11" y="42"/>
                  </a:moveTo>
                  <a:cubicBezTo>
                    <a:pt x="11" y="55"/>
                    <a:pt x="18" y="65"/>
                    <a:pt x="29" y="7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2" y="34"/>
                    <a:pt x="11" y="38"/>
                    <a:pt x="11" y="42"/>
                  </a:cubicBezTo>
                  <a:close/>
                  <a:moveTo>
                    <a:pt x="64" y="41"/>
                  </a:moveTo>
                  <a:cubicBezTo>
                    <a:pt x="64" y="37"/>
                    <a:pt x="63" y="34"/>
                    <a:pt x="62" y="32"/>
                  </a:cubicBezTo>
                  <a:cubicBezTo>
                    <a:pt x="60" y="30"/>
                    <a:pt x="59" y="28"/>
                    <a:pt x="59" y="25"/>
                  </a:cubicBezTo>
                  <a:cubicBezTo>
                    <a:pt x="59" y="22"/>
                    <a:pt x="61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59" y="15"/>
                    <a:pt x="51" y="11"/>
                    <a:pt x="43" y="11"/>
                  </a:cubicBezTo>
                  <a:cubicBezTo>
                    <a:pt x="32" y="11"/>
                    <a:pt x="22" y="17"/>
                    <a:pt x="16" y="25"/>
                  </a:cubicBezTo>
                  <a:cubicBezTo>
                    <a:pt x="17" y="25"/>
                    <a:pt x="18" y="25"/>
                    <a:pt x="18" y="25"/>
                  </a:cubicBezTo>
                  <a:cubicBezTo>
                    <a:pt x="22" y="25"/>
                    <a:pt x="27" y="25"/>
                    <a:pt x="27" y="25"/>
                  </a:cubicBezTo>
                  <a:cubicBezTo>
                    <a:pt x="29" y="25"/>
                    <a:pt x="29" y="27"/>
                    <a:pt x="27" y="28"/>
                  </a:cubicBezTo>
                  <a:cubicBezTo>
                    <a:pt x="27" y="28"/>
                    <a:pt x="25" y="28"/>
                    <a:pt x="23" y="28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35" y="28"/>
                    <a:pt x="34" y="28"/>
                    <a:pt x="34" y="28"/>
                  </a:cubicBezTo>
                  <a:cubicBezTo>
                    <a:pt x="32" y="27"/>
                    <a:pt x="32" y="25"/>
                    <a:pt x="34" y="25"/>
                  </a:cubicBezTo>
                  <a:cubicBezTo>
                    <a:pt x="34" y="25"/>
                    <a:pt x="39" y="25"/>
                    <a:pt x="42" y="25"/>
                  </a:cubicBezTo>
                  <a:cubicBezTo>
                    <a:pt x="46" y="25"/>
                    <a:pt x="51" y="25"/>
                    <a:pt x="51" y="25"/>
                  </a:cubicBezTo>
                  <a:cubicBezTo>
                    <a:pt x="52" y="25"/>
                    <a:pt x="53" y="27"/>
                    <a:pt x="51" y="28"/>
                  </a:cubicBezTo>
                  <a:cubicBezTo>
                    <a:pt x="51" y="28"/>
                    <a:pt x="49" y="28"/>
                    <a:pt x="47" y="28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47"/>
                    <a:pt x="64" y="43"/>
                    <a:pt x="64" y="41"/>
                  </a:cubicBezTo>
                  <a:close/>
                  <a:moveTo>
                    <a:pt x="43" y="45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7" y="73"/>
                    <a:pt x="40" y="73"/>
                    <a:pt x="43" y="73"/>
                  </a:cubicBezTo>
                  <a:cubicBezTo>
                    <a:pt x="47" y="73"/>
                    <a:pt x="50" y="73"/>
                    <a:pt x="53" y="72"/>
                  </a:cubicBezTo>
                  <a:cubicBezTo>
                    <a:pt x="53" y="71"/>
                    <a:pt x="53" y="71"/>
                    <a:pt x="53" y="71"/>
                  </a:cubicBezTo>
                  <a:lnTo>
                    <a:pt x="43" y="45"/>
                  </a:lnTo>
                  <a:close/>
                  <a:moveTo>
                    <a:pt x="71" y="28"/>
                  </a:moveTo>
                  <a:cubicBezTo>
                    <a:pt x="71" y="29"/>
                    <a:pt x="71" y="30"/>
                    <a:pt x="71" y="31"/>
                  </a:cubicBezTo>
                  <a:cubicBezTo>
                    <a:pt x="71" y="34"/>
                    <a:pt x="70" y="37"/>
                    <a:pt x="69" y="42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68" y="64"/>
                    <a:pt x="75" y="54"/>
                    <a:pt x="75" y="42"/>
                  </a:cubicBezTo>
                  <a:cubicBezTo>
                    <a:pt x="75" y="37"/>
                    <a:pt x="73" y="32"/>
                    <a:pt x="71" y="28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5" y="66"/>
                    <a:pt x="85" y="42"/>
                  </a:cubicBezTo>
                  <a:cubicBezTo>
                    <a:pt x="85" y="19"/>
                    <a:pt x="66" y="0"/>
                    <a:pt x="43" y="0"/>
                  </a:cubicBezTo>
                  <a:close/>
                  <a:moveTo>
                    <a:pt x="43" y="79"/>
                  </a:moveTo>
                  <a:cubicBezTo>
                    <a:pt x="22" y="79"/>
                    <a:pt x="6" y="63"/>
                    <a:pt x="6" y="42"/>
                  </a:cubicBezTo>
                  <a:cubicBezTo>
                    <a:pt x="6" y="22"/>
                    <a:pt x="22" y="5"/>
                    <a:pt x="43" y="5"/>
                  </a:cubicBezTo>
                  <a:cubicBezTo>
                    <a:pt x="63" y="5"/>
                    <a:pt x="80" y="22"/>
                    <a:pt x="80" y="42"/>
                  </a:cubicBezTo>
                  <a:cubicBezTo>
                    <a:pt x="80" y="63"/>
                    <a:pt x="63" y="79"/>
                    <a:pt x="43" y="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0" name="Freeform 149"/>
            <p:cNvSpPr>
              <a:spLocks/>
            </p:cNvSpPr>
            <p:nvPr/>
          </p:nvSpPr>
          <p:spPr bwMode="auto">
            <a:xfrm>
              <a:off x="9893833" y="4932750"/>
              <a:ext cx="273057" cy="270121"/>
            </a:xfrm>
            <a:custGeom>
              <a:avLst/>
              <a:gdLst>
                <a:gd name="T0" fmla="*/ 110 w 114"/>
                <a:gd name="T1" fmla="*/ 90 h 113"/>
                <a:gd name="T2" fmla="*/ 60 w 114"/>
                <a:gd name="T3" fmla="*/ 47 h 113"/>
                <a:gd name="T4" fmla="*/ 64 w 114"/>
                <a:gd name="T5" fmla="*/ 32 h 113"/>
                <a:gd name="T6" fmla="*/ 32 w 114"/>
                <a:gd name="T7" fmla="*/ 0 h 113"/>
                <a:gd name="T8" fmla="*/ 23 w 114"/>
                <a:gd name="T9" fmla="*/ 1 h 113"/>
                <a:gd name="T10" fmla="*/ 41 w 114"/>
                <a:gd name="T11" fmla="*/ 20 h 113"/>
                <a:gd name="T12" fmla="*/ 41 w 114"/>
                <a:gd name="T13" fmla="*/ 30 h 113"/>
                <a:gd name="T14" fmla="*/ 30 w 114"/>
                <a:gd name="T15" fmla="*/ 41 h 113"/>
                <a:gd name="T16" fmla="*/ 20 w 114"/>
                <a:gd name="T17" fmla="*/ 41 h 113"/>
                <a:gd name="T18" fmla="*/ 1 w 114"/>
                <a:gd name="T19" fmla="*/ 23 h 113"/>
                <a:gd name="T20" fmla="*/ 0 w 114"/>
                <a:gd name="T21" fmla="*/ 32 h 113"/>
                <a:gd name="T22" fmla="*/ 32 w 114"/>
                <a:gd name="T23" fmla="*/ 63 h 113"/>
                <a:gd name="T24" fmla="*/ 47 w 114"/>
                <a:gd name="T25" fmla="*/ 60 h 113"/>
                <a:gd name="T26" fmla="*/ 90 w 114"/>
                <a:gd name="T27" fmla="*/ 110 h 113"/>
                <a:gd name="T28" fmla="*/ 100 w 114"/>
                <a:gd name="T29" fmla="*/ 111 h 113"/>
                <a:gd name="T30" fmla="*/ 111 w 114"/>
                <a:gd name="T31" fmla="*/ 100 h 113"/>
                <a:gd name="T32" fmla="*/ 110 w 114"/>
                <a:gd name="T33" fmla="*/ 9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4" h="113">
                  <a:moveTo>
                    <a:pt x="110" y="90"/>
                  </a:moveTo>
                  <a:cubicBezTo>
                    <a:pt x="60" y="47"/>
                    <a:pt x="60" y="47"/>
                    <a:pt x="60" y="47"/>
                  </a:cubicBezTo>
                  <a:cubicBezTo>
                    <a:pt x="62" y="42"/>
                    <a:pt x="64" y="37"/>
                    <a:pt x="64" y="32"/>
                  </a:cubicBezTo>
                  <a:cubicBezTo>
                    <a:pt x="64" y="14"/>
                    <a:pt x="49" y="0"/>
                    <a:pt x="32" y="0"/>
                  </a:cubicBezTo>
                  <a:cubicBezTo>
                    <a:pt x="29" y="0"/>
                    <a:pt x="26" y="0"/>
                    <a:pt x="23" y="1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4" y="22"/>
                    <a:pt x="44" y="27"/>
                    <a:pt x="41" y="30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27" y="44"/>
                    <a:pt x="23" y="44"/>
                    <a:pt x="20" y="41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5"/>
                    <a:pt x="0" y="29"/>
                    <a:pt x="0" y="32"/>
                  </a:cubicBezTo>
                  <a:cubicBezTo>
                    <a:pt x="0" y="49"/>
                    <a:pt x="14" y="63"/>
                    <a:pt x="32" y="63"/>
                  </a:cubicBezTo>
                  <a:cubicBezTo>
                    <a:pt x="37" y="63"/>
                    <a:pt x="42" y="62"/>
                    <a:pt x="47" y="60"/>
                  </a:cubicBezTo>
                  <a:cubicBezTo>
                    <a:pt x="90" y="110"/>
                    <a:pt x="90" y="110"/>
                    <a:pt x="90" y="110"/>
                  </a:cubicBezTo>
                  <a:cubicBezTo>
                    <a:pt x="93" y="113"/>
                    <a:pt x="97" y="113"/>
                    <a:pt x="100" y="111"/>
                  </a:cubicBezTo>
                  <a:cubicBezTo>
                    <a:pt x="111" y="100"/>
                    <a:pt x="111" y="100"/>
                    <a:pt x="111" y="100"/>
                  </a:cubicBezTo>
                  <a:cubicBezTo>
                    <a:pt x="114" y="97"/>
                    <a:pt x="113" y="93"/>
                    <a:pt x="110" y="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1" name="Freeform 150"/>
            <p:cNvSpPr>
              <a:spLocks noEditPoints="1"/>
            </p:cNvSpPr>
            <p:nvPr/>
          </p:nvSpPr>
          <p:spPr bwMode="auto">
            <a:xfrm>
              <a:off x="9070259" y="4672905"/>
              <a:ext cx="268654" cy="412521"/>
            </a:xfrm>
            <a:custGeom>
              <a:avLst/>
              <a:gdLst>
                <a:gd name="T0" fmla="*/ 84 w 112"/>
                <a:gd name="T1" fmla="*/ 3 h 172"/>
                <a:gd name="T2" fmla="*/ 111 w 112"/>
                <a:gd name="T3" fmla="*/ 19 h 172"/>
                <a:gd name="T4" fmla="*/ 110 w 112"/>
                <a:gd name="T5" fmla="*/ 33 h 172"/>
                <a:gd name="T6" fmla="*/ 103 w 112"/>
                <a:gd name="T7" fmla="*/ 44 h 172"/>
                <a:gd name="T8" fmla="*/ 65 w 112"/>
                <a:gd name="T9" fmla="*/ 21 h 172"/>
                <a:gd name="T10" fmla="*/ 72 w 112"/>
                <a:gd name="T11" fmla="*/ 10 h 172"/>
                <a:gd name="T12" fmla="*/ 84 w 112"/>
                <a:gd name="T13" fmla="*/ 3 h 172"/>
                <a:gd name="T14" fmla="*/ 0 w 112"/>
                <a:gd name="T15" fmla="*/ 130 h 172"/>
                <a:gd name="T16" fmla="*/ 1 w 112"/>
                <a:gd name="T17" fmla="*/ 172 h 172"/>
                <a:gd name="T18" fmla="*/ 38 w 112"/>
                <a:gd name="T19" fmla="*/ 153 h 172"/>
                <a:gd name="T20" fmla="*/ 98 w 112"/>
                <a:gd name="T21" fmla="*/ 52 h 172"/>
                <a:gd name="T22" fmla="*/ 60 w 112"/>
                <a:gd name="T23" fmla="*/ 29 h 172"/>
                <a:gd name="T24" fmla="*/ 0 w 112"/>
                <a:gd name="T25" fmla="*/ 130 h 172"/>
                <a:gd name="T26" fmla="*/ 76 w 112"/>
                <a:gd name="T27" fmla="*/ 57 h 172"/>
                <a:gd name="T28" fmla="*/ 30 w 112"/>
                <a:gd name="T29" fmla="*/ 134 h 172"/>
                <a:gd name="T30" fmla="*/ 20 w 112"/>
                <a:gd name="T31" fmla="*/ 128 h 172"/>
                <a:gd name="T32" fmla="*/ 66 w 112"/>
                <a:gd name="T33" fmla="*/ 52 h 172"/>
                <a:gd name="T34" fmla="*/ 76 w 112"/>
                <a:gd name="T35" fmla="*/ 5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" h="172">
                  <a:moveTo>
                    <a:pt x="84" y="3"/>
                  </a:moveTo>
                  <a:cubicBezTo>
                    <a:pt x="96" y="0"/>
                    <a:pt x="108" y="7"/>
                    <a:pt x="111" y="19"/>
                  </a:cubicBezTo>
                  <a:cubicBezTo>
                    <a:pt x="112" y="24"/>
                    <a:pt x="112" y="29"/>
                    <a:pt x="110" y="33"/>
                  </a:cubicBezTo>
                  <a:cubicBezTo>
                    <a:pt x="103" y="44"/>
                    <a:pt x="103" y="44"/>
                    <a:pt x="103" y="44"/>
                  </a:cubicBezTo>
                  <a:cubicBezTo>
                    <a:pt x="65" y="21"/>
                    <a:pt x="65" y="21"/>
                    <a:pt x="65" y="21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5" y="7"/>
                    <a:pt x="79" y="4"/>
                    <a:pt x="84" y="3"/>
                  </a:cubicBezTo>
                  <a:close/>
                  <a:moveTo>
                    <a:pt x="0" y="130"/>
                  </a:moveTo>
                  <a:cubicBezTo>
                    <a:pt x="1" y="172"/>
                    <a:pt x="1" y="172"/>
                    <a:pt x="1" y="172"/>
                  </a:cubicBezTo>
                  <a:cubicBezTo>
                    <a:pt x="38" y="153"/>
                    <a:pt x="38" y="153"/>
                    <a:pt x="38" y="153"/>
                  </a:cubicBezTo>
                  <a:cubicBezTo>
                    <a:pt x="98" y="52"/>
                    <a:pt x="98" y="52"/>
                    <a:pt x="98" y="52"/>
                  </a:cubicBezTo>
                  <a:cubicBezTo>
                    <a:pt x="60" y="29"/>
                    <a:pt x="60" y="29"/>
                    <a:pt x="60" y="29"/>
                  </a:cubicBezTo>
                  <a:lnTo>
                    <a:pt x="0" y="130"/>
                  </a:lnTo>
                  <a:close/>
                  <a:moveTo>
                    <a:pt x="76" y="57"/>
                  </a:moveTo>
                  <a:cubicBezTo>
                    <a:pt x="30" y="134"/>
                    <a:pt x="30" y="134"/>
                    <a:pt x="30" y="134"/>
                  </a:cubicBezTo>
                  <a:cubicBezTo>
                    <a:pt x="20" y="128"/>
                    <a:pt x="20" y="128"/>
                    <a:pt x="20" y="128"/>
                  </a:cubicBezTo>
                  <a:cubicBezTo>
                    <a:pt x="66" y="52"/>
                    <a:pt x="66" y="52"/>
                    <a:pt x="66" y="52"/>
                  </a:cubicBezTo>
                  <a:lnTo>
                    <a:pt x="76" y="5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2" name="Freeform 151"/>
            <p:cNvSpPr>
              <a:spLocks noEditPoints="1"/>
            </p:cNvSpPr>
            <p:nvPr/>
          </p:nvSpPr>
          <p:spPr bwMode="auto">
            <a:xfrm>
              <a:off x="9391761" y="4687585"/>
              <a:ext cx="229016" cy="261313"/>
            </a:xfrm>
            <a:custGeom>
              <a:avLst/>
              <a:gdLst>
                <a:gd name="T0" fmla="*/ 40 w 95"/>
                <a:gd name="T1" fmla="*/ 61 h 109"/>
                <a:gd name="T2" fmla="*/ 34 w 95"/>
                <a:gd name="T3" fmla="*/ 54 h 109"/>
                <a:gd name="T4" fmla="*/ 13 w 95"/>
                <a:gd name="T5" fmla="*/ 75 h 109"/>
                <a:gd name="T6" fmla="*/ 34 w 95"/>
                <a:gd name="T7" fmla="*/ 95 h 109"/>
                <a:gd name="T8" fmla="*/ 40 w 95"/>
                <a:gd name="T9" fmla="*/ 88 h 109"/>
                <a:gd name="T10" fmla="*/ 27 w 95"/>
                <a:gd name="T11" fmla="*/ 75 h 109"/>
                <a:gd name="T12" fmla="*/ 40 w 95"/>
                <a:gd name="T13" fmla="*/ 61 h 109"/>
                <a:gd name="T14" fmla="*/ 54 w 95"/>
                <a:gd name="T15" fmla="*/ 88 h 109"/>
                <a:gd name="T16" fmla="*/ 61 w 95"/>
                <a:gd name="T17" fmla="*/ 95 h 109"/>
                <a:gd name="T18" fmla="*/ 81 w 95"/>
                <a:gd name="T19" fmla="*/ 75 h 109"/>
                <a:gd name="T20" fmla="*/ 61 w 95"/>
                <a:gd name="T21" fmla="*/ 54 h 109"/>
                <a:gd name="T22" fmla="*/ 54 w 95"/>
                <a:gd name="T23" fmla="*/ 61 h 109"/>
                <a:gd name="T24" fmla="*/ 68 w 95"/>
                <a:gd name="T25" fmla="*/ 75 h 109"/>
                <a:gd name="T26" fmla="*/ 54 w 95"/>
                <a:gd name="T27" fmla="*/ 88 h 109"/>
                <a:gd name="T28" fmla="*/ 89 w 95"/>
                <a:gd name="T29" fmla="*/ 21 h 109"/>
                <a:gd name="T30" fmla="*/ 74 w 95"/>
                <a:gd name="T31" fmla="*/ 6 h 109"/>
                <a:gd name="T32" fmla="*/ 59 w 95"/>
                <a:gd name="T33" fmla="*/ 0 h 109"/>
                <a:gd name="T34" fmla="*/ 8 w 95"/>
                <a:gd name="T35" fmla="*/ 0 h 109"/>
                <a:gd name="T36" fmla="*/ 0 w 95"/>
                <a:gd name="T37" fmla="*/ 8 h 109"/>
                <a:gd name="T38" fmla="*/ 0 w 95"/>
                <a:gd name="T39" fmla="*/ 100 h 109"/>
                <a:gd name="T40" fmla="*/ 8 w 95"/>
                <a:gd name="T41" fmla="*/ 109 h 109"/>
                <a:gd name="T42" fmla="*/ 86 w 95"/>
                <a:gd name="T43" fmla="*/ 109 h 109"/>
                <a:gd name="T44" fmla="*/ 95 w 95"/>
                <a:gd name="T45" fmla="*/ 100 h 109"/>
                <a:gd name="T46" fmla="*/ 95 w 95"/>
                <a:gd name="T47" fmla="*/ 36 h 109"/>
                <a:gd name="T48" fmla="*/ 89 w 95"/>
                <a:gd name="T49" fmla="*/ 21 h 109"/>
                <a:gd name="T50" fmla="*/ 84 w 95"/>
                <a:gd name="T51" fmla="*/ 26 h 109"/>
                <a:gd name="T52" fmla="*/ 85 w 95"/>
                <a:gd name="T53" fmla="*/ 27 h 109"/>
                <a:gd name="T54" fmla="*/ 68 w 95"/>
                <a:gd name="T55" fmla="*/ 27 h 109"/>
                <a:gd name="T56" fmla="*/ 68 w 95"/>
                <a:gd name="T57" fmla="*/ 10 h 109"/>
                <a:gd name="T58" fmla="*/ 69 w 95"/>
                <a:gd name="T59" fmla="*/ 11 h 109"/>
                <a:gd name="T60" fmla="*/ 84 w 95"/>
                <a:gd name="T61" fmla="*/ 26 h 109"/>
                <a:gd name="T62" fmla="*/ 88 w 95"/>
                <a:gd name="T63" fmla="*/ 100 h 109"/>
                <a:gd name="T64" fmla="*/ 86 w 95"/>
                <a:gd name="T65" fmla="*/ 102 h 109"/>
                <a:gd name="T66" fmla="*/ 8 w 95"/>
                <a:gd name="T67" fmla="*/ 102 h 109"/>
                <a:gd name="T68" fmla="*/ 6 w 95"/>
                <a:gd name="T69" fmla="*/ 100 h 109"/>
                <a:gd name="T70" fmla="*/ 6 w 95"/>
                <a:gd name="T71" fmla="*/ 8 h 109"/>
                <a:gd name="T72" fmla="*/ 8 w 95"/>
                <a:gd name="T73" fmla="*/ 7 h 109"/>
                <a:gd name="T74" fmla="*/ 59 w 95"/>
                <a:gd name="T75" fmla="*/ 7 h 109"/>
                <a:gd name="T76" fmla="*/ 61 w 95"/>
                <a:gd name="T77" fmla="*/ 7 h 109"/>
                <a:gd name="T78" fmla="*/ 61 w 95"/>
                <a:gd name="T79" fmla="*/ 34 h 109"/>
                <a:gd name="T80" fmla="*/ 88 w 95"/>
                <a:gd name="T81" fmla="*/ 34 h 109"/>
                <a:gd name="T82" fmla="*/ 88 w 95"/>
                <a:gd name="T83" fmla="*/ 36 h 109"/>
                <a:gd name="T84" fmla="*/ 88 w 95"/>
                <a:gd name="T85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5" h="109">
                  <a:moveTo>
                    <a:pt x="40" y="61"/>
                  </a:moveTo>
                  <a:cubicBezTo>
                    <a:pt x="34" y="54"/>
                    <a:pt x="34" y="54"/>
                    <a:pt x="34" y="54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34" y="95"/>
                    <a:pt x="34" y="95"/>
                    <a:pt x="34" y="95"/>
                  </a:cubicBezTo>
                  <a:cubicBezTo>
                    <a:pt x="40" y="88"/>
                    <a:pt x="40" y="88"/>
                    <a:pt x="40" y="88"/>
                  </a:cubicBezTo>
                  <a:cubicBezTo>
                    <a:pt x="27" y="75"/>
                    <a:pt x="27" y="75"/>
                    <a:pt x="27" y="75"/>
                  </a:cubicBezTo>
                  <a:lnTo>
                    <a:pt x="40" y="61"/>
                  </a:lnTo>
                  <a:close/>
                  <a:moveTo>
                    <a:pt x="54" y="88"/>
                  </a:moveTo>
                  <a:cubicBezTo>
                    <a:pt x="61" y="95"/>
                    <a:pt x="61" y="95"/>
                    <a:pt x="61" y="9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68" y="75"/>
                    <a:pt x="68" y="75"/>
                    <a:pt x="68" y="75"/>
                  </a:cubicBezTo>
                  <a:lnTo>
                    <a:pt x="54" y="88"/>
                  </a:lnTo>
                  <a:close/>
                  <a:moveTo>
                    <a:pt x="89" y="21"/>
                  </a:moveTo>
                  <a:cubicBezTo>
                    <a:pt x="74" y="6"/>
                    <a:pt x="74" y="6"/>
                    <a:pt x="74" y="6"/>
                  </a:cubicBezTo>
                  <a:cubicBezTo>
                    <a:pt x="70" y="3"/>
                    <a:pt x="64" y="0"/>
                    <a:pt x="5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5"/>
                    <a:pt x="3" y="109"/>
                    <a:pt x="8" y="109"/>
                  </a:cubicBezTo>
                  <a:cubicBezTo>
                    <a:pt x="86" y="109"/>
                    <a:pt x="86" y="109"/>
                    <a:pt x="86" y="109"/>
                  </a:cubicBezTo>
                  <a:cubicBezTo>
                    <a:pt x="91" y="109"/>
                    <a:pt x="95" y="105"/>
                    <a:pt x="95" y="100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1"/>
                    <a:pt x="92" y="24"/>
                    <a:pt x="89" y="21"/>
                  </a:cubicBezTo>
                  <a:close/>
                  <a:moveTo>
                    <a:pt x="84" y="26"/>
                  </a:moveTo>
                  <a:cubicBezTo>
                    <a:pt x="84" y="26"/>
                    <a:pt x="85" y="27"/>
                    <a:pt x="85" y="27"/>
                  </a:cubicBezTo>
                  <a:cubicBezTo>
                    <a:pt x="68" y="27"/>
                    <a:pt x="68" y="27"/>
                    <a:pt x="68" y="27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10"/>
                    <a:pt x="68" y="10"/>
                    <a:pt x="69" y="11"/>
                  </a:cubicBezTo>
                  <a:lnTo>
                    <a:pt x="84" y="26"/>
                  </a:lnTo>
                  <a:close/>
                  <a:moveTo>
                    <a:pt x="88" y="100"/>
                  </a:moveTo>
                  <a:cubicBezTo>
                    <a:pt x="88" y="101"/>
                    <a:pt x="87" y="102"/>
                    <a:pt x="86" y="102"/>
                  </a:cubicBezTo>
                  <a:cubicBezTo>
                    <a:pt x="8" y="102"/>
                    <a:pt x="8" y="102"/>
                    <a:pt x="8" y="102"/>
                  </a:cubicBezTo>
                  <a:cubicBezTo>
                    <a:pt x="7" y="102"/>
                    <a:pt x="6" y="101"/>
                    <a:pt x="6" y="100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0" y="7"/>
                    <a:pt x="60" y="7"/>
                    <a:pt x="61" y="7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8" y="35"/>
                    <a:pt x="88" y="36"/>
                  </a:cubicBezTo>
                  <a:lnTo>
                    <a:pt x="88" y="1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3" name="Freeform 152"/>
            <p:cNvSpPr>
              <a:spLocks noEditPoints="1"/>
            </p:cNvSpPr>
            <p:nvPr/>
          </p:nvSpPr>
          <p:spPr bwMode="auto">
            <a:xfrm>
              <a:off x="8971897" y="2175756"/>
              <a:ext cx="300951" cy="223143"/>
            </a:xfrm>
            <a:custGeom>
              <a:avLst/>
              <a:gdLst>
                <a:gd name="T0" fmla="*/ 101 w 125"/>
                <a:gd name="T1" fmla="*/ 0 h 93"/>
                <a:gd name="T2" fmla="*/ 23 w 125"/>
                <a:gd name="T3" fmla="*/ 0 h 93"/>
                <a:gd name="T4" fmla="*/ 0 w 125"/>
                <a:gd name="T5" fmla="*/ 23 h 93"/>
                <a:gd name="T6" fmla="*/ 0 w 125"/>
                <a:gd name="T7" fmla="*/ 70 h 93"/>
                <a:gd name="T8" fmla="*/ 23 w 125"/>
                <a:gd name="T9" fmla="*/ 93 h 93"/>
                <a:gd name="T10" fmla="*/ 101 w 125"/>
                <a:gd name="T11" fmla="*/ 93 h 93"/>
                <a:gd name="T12" fmla="*/ 125 w 125"/>
                <a:gd name="T13" fmla="*/ 70 h 93"/>
                <a:gd name="T14" fmla="*/ 125 w 125"/>
                <a:gd name="T15" fmla="*/ 23 h 93"/>
                <a:gd name="T16" fmla="*/ 101 w 125"/>
                <a:gd name="T17" fmla="*/ 0 h 93"/>
                <a:gd name="T18" fmla="*/ 47 w 125"/>
                <a:gd name="T19" fmla="*/ 78 h 93"/>
                <a:gd name="T20" fmla="*/ 47 w 125"/>
                <a:gd name="T21" fmla="*/ 15 h 93"/>
                <a:gd name="T22" fmla="*/ 86 w 125"/>
                <a:gd name="T23" fmla="*/ 46 h 93"/>
                <a:gd name="T24" fmla="*/ 47 w 125"/>
                <a:gd name="T25" fmla="*/ 7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93">
                  <a:moveTo>
                    <a:pt x="101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3"/>
                    <a:pt x="11" y="93"/>
                    <a:pt x="23" y="93"/>
                  </a:cubicBezTo>
                  <a:cubicBezTo>
                    <a:pt x="101" y="93"/>
                    <a:pt x="101" y="93"/>
                    <a:pt x="101" y="93"/>
                  </a:cubicBezTo>
                  <a:cubicBezTo>
                    <a:pt x="114" y="93"/>
                    <a:pt x="125" y="83"/>
                    <a:pt x="125" y="70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10"/>
                    <a:pt x="114" y="0"/>
                    <a:pt x="101" y="0"/>
                  </a:cubicBezTo>
                  <a:close/>
                  <a:moveTo>
                    <a:pt x="47" y="78"/>
                  </a:moveTo>
                  <a:cubicBezTo>
                    <a:pt x="47" y="15"/>
                    <a:pt x="47" y="15"/>
                    <a:pt x="47" y="15"/>
                  </a:cubicBezTo>
                  <a:cubicBezTo>
                    <a:pt x="86" y="46"/>
                    <a:pt x="86" y="46"/>
                    <a:pt x="86" y="46"/>
                  </a:cubicBezTo>
                  <a:lnTo>
                    <a:pt x="47" y="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4" name="Freeform 153"/>
            <p:cNvSpPr>
              <a:spLocks noEditPoints="1"/>
            </p:cNvSpPr>
            <p:nvPr/>
          </p:nvSpPr>
          <p:spPr bwMode="auto">
            <a:xfrm>
              <a:off x="8600481" y="3987327"/>
              <a:ext cx="155614" cy="158549"/>
            </a:xfrm>
            <a:custGeom>
              <a:avLst/>
              <a:gdLst>
                <a:gd name="T0" fmla="*/ 61 w 65"/>
                <a:gd name="T1" fmla="*/ 19 h 66"/>
                <a:gd name="T2" fmla="*/ 47 w 65"/>
                <a:gd name="T3" fmla="*/ 4 h 66"/>
                <a:gd name="T4" fmla="*/ 51 w 65"/>
                <a:gd name="T5" fmla="*/ 0 h 66"/>
                <a:gd name="T6" fmla="*/ 65 w 65"/>
                <a:gd name="T7" fmla="*/ 15 h 66"/>
                <a:gd name="T8" fmla="*/ 61 w 65"/>
                <a:gd name="T9" fmla="*/ 19 h 66"/>
                <a:gd name="T10" fmla="*/ 57 w 65"/>
                <a:gd name="T11" fmla="*/ 23 h 66"/>
                <a:gd name="T12" fmla="*/ 55 w 65"/>
                <a:gd name="T13" fmla="*/ 46 h 66"/>
                <a:gd name="T14" fmla="*/ 10 w 65"/>
                <a:gd name="T15" fmla="*/ 66 h 66"/>
                <a:gd name="T16" fmla="*/ 6 w 65"/>
                <a:gd name="T17" fmla="*/ 63 h 66"/>
                <a:gd name="T18" fmla="*/ 24 w 65"/>
                <a:gd name="T19" fmla="*/ 45 h 66"/>
                <a:gd name="T20" fmla="*/ 26 w 65"/>
                <a:gd name="T21" fmla="*/ 46 h 66"/>
                <a:gd name="T22" fmla="*/ 32 w 65"/>
                <a:gd name="T23" fmla="*/ 39 h 66"/>
                <a:gd name="T24" fmla="*/ 26 w 65"/>
                <a:gd name="T25" fmla="*/ 33 h 66"/>
                <a:gd name="T26" fmla="*/ 20 w 65"/>
                <a:gd name="T27" fmla="*/ 39 h 66"/>
                <a:gd name="T28" fmla="*/ 21 w 65"/>
                <a:gd name="T29" fmla="*/ 42 h 66"/>
                <a:gd name="T30" fmla="*/ 3 w 65"/>
                <a:gd name="T31" fmla="*/ 59 h 66"/>
                <a:gd name="T32" fmla="*/ 0 w 65"/>
                <a:gd name="T33" fmla="*/ 56 h 66"/>
                <a:gd name="T34" fmla="*/ 20 w 65"/>
                <a:gd name="T35" fmla="*/ 10 h 66"/>
                <a:gd name="T36" fmla="*/ 43 w 65"/>
                <a:gd name="T37" fmla="*/ 8 h 66"/>
                <a:gd name="T38" fmla="*/ 57 w 65"/>
                <a:gd name="T39" fmla="*/ 2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66">
                  <a:moveTo>
                    <a:pt x="61" y="19"/>
                  </a:move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65" y="15"/>
                    <a:pt x="65" y="15"/>
                    <a:pt x="65" y="15"/>
                  </a:cubicBezTo>
                  <a:lnTo>
                    <a:pt x="61" y="19"/>
                  </a:lnTo>
                  <a:close/>
                  <a:moveTo>
                    <a:pt x="57" y="23"/>
                  </a:moveTo>
                  <a:cubicBezTo>
                    <a:pt x="55" y="46"/>
                    <a:pt x="55" y="46"/>
                    <a:pt x="55" y="46"/>
                  </a:cubicBezTo>
                  <a:cubicBezTo>
                    <a:pt x="37" y="46"/>
                    <a:pt x="10" y="66"/>
                    <a:pt x="10" y="66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5"/>
                    <a:pt x="25" y="46"/>
                    <a:pt x="26" y="46"/>
                  </a:cubicBezTo>
                  <a:cubicBezTo>
                    <a:pt x="30" y="46"/>
                    <a:pt x="32" y="43"/>
                    <a:pt x="32" y="39"/>
                  </a:cubicBezTo>
                  <a:cubicBezTo>
                    <a:pt x="32" y="36"/>
                    <a:pt x="30" y="33"/>
                    <a:pt x="26" y="33"/>
                  </a:cubicBezTo>
                  <a:cubicBezTo>
                    <a:pt x="23" y="33"/>
                    <a:pt x="20" y="36"/>
                    <a:pt x="20" y="39"/>
                  </a:cubicBezTo>
                  <a:cubicBezTo>
                    <a:pt x="20" y="40"/>
                    <a:pt x="20" y="41"/>
                    <a:pt x="21" y="42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20" y="29"/>
                    <a:pt x="20" y="10"/>
                  </a:cubicBezTo>
                  <a:cubicBezTo>
                    <a:pt x="43" y="8"/>
                    <a:pt x="43" y="8"/>
                    <a:pt x="43" y="8"/>
                  </a:cubicBezTo>
                  <a:lnTo>
                    <a:pt x="57" y="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5" name="Freeform 154"/>
            <p:cNvSpPr>
              <a:spLocks/>
            </p:cNvSpPr>
            <p:nvPr/>
          </p:nvSpPr>
          <p:spPr bwMode="auto">
            <a:xfrm>
              <a:off x="8894091" y="3758830"/>
              <a:ext cx="209932" cy="201122"/>
            </a:xfrm>
            <a:custGeom>
              <a:avLst/>
              <a:gdLst>
                <a:gd name="T0" fmla="*/ 55 w 88"/>
                <a:gd name="T1" fmla="*/ 59 h 84"/>
                <a:gd name="T2" fmla="*/ 53 w 88"/>
                <a:gd name="T3" fmla="*/ 53 h 84"/>
                <a:gd name="T4" fmla="*/ 61 w 88"/>
                <a:gd name="T5" fmla="*/ 38 h 84"/>
                <a:gd name="T6" fmla="*/ 63 w 88"/>
                <a:gd name="T7" fmla="*/ 26 h 84"/>
                <a:gd name="T8" fmla="*/ 44 w 88"/>
                <a:gd name="T9" fmla="*/ 0 h 84"/>
                <a:gd name="T10" fmla="*/ 25 w 88"/>
                <a:gd name="T11" fmla="*/ 26 h 84"/>
                <a:gd name="T12" fmla="*/ 28 w 88"/>
                <a:gd name="T13" fmla="*/ 38 h 84"/>
                <a:gd name="T14" fmla="*/ 36 w 88"/>
                <a:gd name="T15" fmla="*/ 53 h 84"/>
                <a:gd name="T16" fmla="*/ 33 w 88"/>
                <a:gd name="T17" fmla="*/ 59 h 84"/>
                <a:gd name="T18" fmla="*/ 0 w 88"/>
                <a:gd name="T19" fmla="*/ 84 h 84"/>
                <a:gd name="T20" fmla="*/ 44 w 88"/>
                <a:gd name="T21" fmla="*/ 84 h 84"/>
                <a:gd name="T22" fmla="*/ 88 w 88"/>
                <a:gd name="T23" fmla="*/ 84 h 84"/>
                <a:gd name="T24" fmla="*/ 55 w 88"/>
                <a:gd name="T2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84">
                  <a:moveTo>
                    <a:pt x="55" y="59"/>
                  </a:moveTo>
                  <a:cubicBezTo>
                    <a:pt x="53" y="59"/>
                    <a:pt x="53" y="53"/>
                    <a:pt x="53" y="53"/>
                  </a:cubicBezTo>
                  <a:cubicBezTo>
                    <a:pt x="53" y="53"/>
                    <a:pt x="59" y="46"/>
                    <a:pt x="61" y="38"/>
                  </a:cubicBezTo>
                  <a:cubicBezTo>
                    <a:pt x="64" y="38"/>
                    <a:pt x="67" y="29"/>
                    <a:pt x="63" y="26"/>
                  </a:cubicBezTo>
                  <a:cubicBezTo>
                    <a:pt x="63" y="22"/>
                    <a:pt x="68" y="0"/>
                    <a:pt x="44" y="0"/>
                  </a:cubicBezTo>
                  <a:cubicBezTo>
                    <a:pt x="21" y="0"/>
                    <a:pt x="25" y="22"/>
                    <a:pt x="25" y="26"/>
                  </a:cubicBezTo>
                  <a:cubicBezTo>
                    <a:pt x="22" y="29"/>
                    <a:pt x="24" y="38"/>
                    <a:pt x="28" y="38"/>
                  </a:cubicBezTo>
                  <a:cubicBezTo>
                    <a:pt x="29" y="46"/>
                    <a:pt x="36" y="53"/>
                    <a:pt x="36" y="53"/>
                  </a:cubicBezTo>
                  <a:cubicBezTo>
                    <a:pt x="36" y="53"/>
                    <a:pt x="35" y="59"/>
                    <a:pt x="33" y="59"/>
                  </a:cubicBezTo>
                  <a:cubicBezTo>
                    <a:pt x="26" y="60"/>
                    <a:pt x="0" y="72"/>
                    <a:pt x="0" y="84"/>
                  </a:cubicBezTo>
                  <a:cubicBezTo>
                    <a:pt x="44" y="84"/>
                    <a:pt x="44" y="84"/>
                    <a:pt x="44" y="84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88" y="72"/>
                    <a:pt x="62" y="60"/>
                    <a:pt x="55" y="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6" name="Freeform 155"/>
            <p:cNvSpPr>
              <a:spLocks noEditPoints="1"/>
            </p:cNvSpPr>
            <p:nvPr/>
          </p:nvSpPr>
          <p:spPr bwMode="auto">
            <a:xfrm>
              <a:off x="8229064" y="4153215"/>
              <a:ext cx="196719" cy="196719"/>
            </a:xfrm>
            <a:custGeom>
              <a:avLst/>
              <a:gdLst>
                <a:gd name="T0" fmla="*/ 0 w 82"/>
                <a:gd name="T1" fmla="*/ 41 h 82"/>
                <a:gd name="T2" fmla="*/ 82 w 82"/>
                <a:gd name="T3" fmla="*/ 41 h 82"/>
                <a:gd name="T4" fmla="*/ 64 w 82"/>
                <a:gd name="T5" fmla="*/ 55 h 82"/>
                <a:gd name="T6" fmla="*/ 77 w 82"/>
                <a:gd name="T7" fmla="*/ 44 h 82"/>
                <a:gd name="T8" fmla="*/ 64 w 82"/>
                <a:gd name="T9" fmla="*/ 55 h 82"/>
                <a:gd name="T10" fmla="*/ 16 w 82"/>
                <a:gd name="T11" fmla="*/ 38 h 82"/>
                <a:gd name="T12" fmla="*/ 8 w 82"/>
                <a:gd name="T13" fmla="*/ 27 h 82"/>
                <a:gd name="T14" fmla="*/ 59 w 82"/>
                <a:gd name="T15" fmla="*/ 27 h 82"/>
                <a:gd name="T16" fmla="*/ 44 w 82"/>
                <a:gd name="T17" fmla="*/ 38 h 82"/>
                <a:gd name="T18" fmla="*/ 59 w 82"/>
                <a:gd name="T19" fmla="*/ 27 h 82"/>
                <a:gd name="T20" fmla="*/ 44 w 82"/>
                <a:gd name="T21" fmla="*/ 5 h 82"/>
                <a:gd name="T22" fmla="*/ 54 w 82"/>
                <a:gd name="T23" fmla="*/ 14 h 82"/>
                <a:gd name="T24" fmla="*/ 44 w 82"/>
                <a:gd name="T25" fmla="*/ 22 h 82"/>
                <a:gd name="T26" fmla="*/ 35 w 82"/>
                <a:gd name="T27" fmla="*/ 7 h 82"/>
                <a:gd name="T28" fmla="*/ 38 w 82"/>
                <a:gd name="T29" fmla="*/ 22 h 82"/>
                <a:gd name="T30" fmla="*/ 28 w 82"/>
                <a:gd name="T31" fmla="*/ 14 h 82"/>
                <a:gd name="T32" fmla="*/ 38 w 82"/>
                <a:gd name="T33" fmla="*/ 38 h 82"/>
                <a:gd name="T34" fmla="*/ 23 w 82"/>
                <a:gd name="T35" fmla="*/ 27 h 82"/>
                <a:gd name="T36" fmla="*/ 8 w 82"/>
                <a:gd name="T37" fmla="*/ 55 h 82"/>
                <a:gd name="T38" fmla="*/ 16 w 82"/>
                <a:gd name="T39" fmla="*/ 44 h 82"/>
                <a:gd name="T40" fmla="*/ 8 w 82"/>
                <a:gd name="T41" fmla="*/ 55 h 82"/>
                <a:gd name="T42" fmla="*/ 38 w 82"/>
                <a:gd name="T43" fmla="*/ 44 h 82"/>
                <a:gd name="T44" fmla="*/ 23 w 82"/>
                <a:gd name="T45" fmla="*/ 55 h 82"/>
                <a:gd name="T46" fmla="*/ 38 w 82"/>
                <a:gd name="T47" fmla="*/ 60 h 82"/>
                <a:gd name="T48" fmla="*/ 35 w 82"/>
                <a:gd name="T49" fmla="*/ 74 h 82"/>
                <a:gd name="T50" fmla="*/ 25 w 82"/>
                <a:gd name="T51" fmla="*/ 60 h 82"/>
                <a:gd name="T52" fmla="*/ 54 w 82"/>
                <a:gd name="T53" fmla="*/ 67 h 82"/>
                <a:gd name="T54" fmla="*/ 44 w 82"/>
                <a:gd name="T55" fmla="*/ 76 h 82"/>
                <a:gd name="T56" fmla="*/ 57 w 82"/>
                <a:gd name="T57" fmla="*/ 60 h 82"/>
                <a:gd name="T58" fmla="*/ 44 w 82"/>
                <a:gd name="T59" fmla="*/ 55 h 82"/>
                <a:gd name="T60" fmla="*/ 60 w 82"/>
                <a:gd name="T61" fmla="*/ 44 h 82"/>
                <a:gd name="T62" fmla="*/ 44 w 82"/>
                <a:gd name="T63" fmla="*/ 55 h 82"/>
                <a:gd name="T64" fmla="*/ 64 w 82"/>
                <a:gd name="T65" fmla="*/ 27 h 82"/>
                <a:gd name="T66" fmla="*/ 77 w 82"/>
                <a:gd name="T67" fmla="*/ 38 h 82"/>
                <a:gd name="T68" fmla="*/ 71 w 82"/>
                <a:gd name="T69" fmla="*/ 22 h 82"/>
                <a:gd name="T70" fmla="*/ 57 w 82"/>
                <a:gd name="T71" fmla="*/ 9 h 82"/>
                <a:gd name="T72" fmla="*/ 71 w 82"/>
                <a:gd name="T73" fmla="*/ 22 h 82"/>
                <a:gd name="T74" fmla="*/ 26 w 82"/>
                <a:gd name="T75" fmla="*/ 9 h 82"/>
                <a:gd name="T76" fmla="*/ 11 w 82"/>
                <a:gd name="T77" fmla="*/ 22 h 82"/>
                <a:gd name="T78" fmla="*/ 11 w 82"/>
                <a:gd name="T79" fmla="*/ 60 h 82"/>
                <a:gd name="T80" fmla="*/ 26 w 82"/>
                <a:gd name="T81" fmla="*/ 73 h 82"/>
                <a:gd name="T82" fmla="*/ 11 w 82"/>
                <a:gd name="T83" fmla="*/ 60 h 82"/>
                <a:gd name="T84" fmla="*/ 57 w 82"/>
                <a:gd name="T85" fmla="*/ 73 h 82"/>
                <a:gd name="T86" fmla="*/ 71 w 82"/>
                <a:gd name="T87" fmla="*/ 6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2" h="82">
                  <a:moveTo>
                    <a:pt x="41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4"/>
                    <a:pt x="18" y="82"/>
                    <a:pt x="41" y="82"/>
                  </a:cubicBezTo>
                  <a:cubicBezTo>
                    <a:pt x="64" y="82"/>
                    <a:pt x="82" y="64"/>
                    <a:pt x="82" y="41"/>
                  </a:cubicBezTo>
                  <a:cubicBezTo>
                    <a:pt x="82" y="18"/>
                    <a:pt x="64" y="0"/>
                    <a:pt x="41" y="0"/>
                  </a:cubicBezTo>
                  <a:close/>
                  <a:moveTo>
                    <a:pt x="64" y="55"/>
                  </a:moveTo>
                  <a:cubicBezTo>
                    <a:pt x="65" y="51"/>
                    <a:pt x="66" y="47"/>
                    <a:pt x="66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6" y="47"/>
                    <a:pt x="76" y="51"/>
                    <a:pt x="74" y="55"/>
                  </a:cubicBezTo>
                  <a:lnTo>
                    <a:pt x="64" y="55"/>
                  </a:lnTo>
                  <a:close/>
                  <a:moveTo>
                    <a:pt x="18" y="27"/>
                  </a:moveTo>
                  <a:cubicBezTo>
                    <a:pt x="17" y="31"/>
                    <a:pt x="17" y="34"/>
                    <a:pt x="1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4"/>
                    <a:pt x="7" y="31"/>
                    <a:pt x="8" y="27"/>
                  </a:cubicBezTo>
                  <a:lnTo>
                    <a:pt x="18" y="27"/>
                  </a:lnTo>
                  <a:close/>
                  <a:moveTo>
                    <a:pt x="59" y="27"/>
                  </a:moveTo>
                  <a:cubicBezTo>
                    <a:pt x="60" y="31"/>
                    <a:pt x="60" y="34"/>
                    <a:pt x="60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27"/>
                    <a:pt x="44" y="27"/>
                    <a:pt x="44" y="27"/>
                  </a:cubicBezTo>
                  <a:lnTo>
                    <a:pt x="59" y="27"/>
                  </a:lnTo>
                  <a:close/>
                  <a:moveTo>
                    <a:pt x="44" y="22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45" y="6"/>
                    <a:pt x="46" y="6"/>
                    <a:pt x="48" y="7"/>
                  </a:cubicBezTo>
                  <a:cubicBezTo>
                    <a:pt x="50" y="9"/>
                    <a:pt x="52" y="11"/>
                    <a:pt x="54" y="14"/>
                  </a:cubicBezTo>
                  <a:cubicBezTo>
                    <a:pt x="55" y="17"/>
                    <a:pt x="56" y="19"/>
                    <a:pt x="57" y="22"/>
                  </a:cubicBezTo>
                  <a:cubicBezTo>
                    <a:pt x="44" y="22"/>
                    <a:pt x="44" y="22"/>
                    <a:pt x="44" y="22"/>
                  </a:cubicBezTo>
                  <a:close/>
                  <a:moveTo>
                    <a:pt x="28" y="14"/>
                  </a:moveTo>
                  <a:cubicBezTo>
                    <a:pt x="30" y="11"/>
                    <a:pt x="32" y="9"/>
                    <a:pt x="35" y="7"/>
                  </a:cubicBezTo>
                  <a:cubicBezTo>
                    <a:pt x="36" y="6"/>
                    <a:pt x="37" y="6"/>
                    <a:pt x="38" y="5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6" y="19"/>
                    <a:pt x="27" y="17"/>
                    <a:pt x="28" y="14"/>
                  </a:cubicBezTo>
                  <a:close/>
                  <a:moveTo>
                    <a:pt x="38" y="27"/>
                  </a:moveTo>
                  <a:cubicBezTo>
                    <a:pt x="38" y="38"/>
                    <a:pt x="38" y="38"/>
                    <a:pt x="38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2" y="34"/>
                    <a:pt x="23" y="31"/>
                    <a:pt x="23" y="27"/>
                  </a:cubicBezTo>
                  <a:lnTo>
                    <a:pt x="38" y="27"/>
                  </a:lnTo>
                  <a:close/>
                  <a:moveTo>
                    <a:pt x="8" y="55"/>
                  </a:moveTo>
                  <a:cubicBezTo>
                    <a:pt x="7" y="51"/>
                    <a:pt x="6" y="47"/>
                    <a:pt x="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7" y="47"/>
                    <a:pt x="17" y="51"/>
                    <a:pt x="18" y="55"/>
                  </a:cubicBezTo>
                  <a:lnTo>
                    <a:pt x="8" y="55"/>
                  </a:lnTo>
                  <a:close/>
                  <a:moveTo>
                    <a:pt x="22" y="44"/>
                  </a:moveTo>
                  <a:cubicBezTo>
                    <a:pt x="38" y="44"/>
                    <a:pt x="38" y="44"/>
                    <a:pt x="38" y="44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1"/>
                    <a:pt x="22" y="47"/>
                    <a:pt x="22" y="44"/>
                  </a:cubicBezTo>
                  <a:close/>
                  <a:moveTo>
                    <a:pt x="38" y="60"/>
                  </a:moveTo>
                  <a:cubicBezTo>
                    <a:pt x="38" y="76"/>
                    <a:pt x="38" y="76"/>
                    <a:pt x="38" y="76"/>
                  </a:cubicBezTo>
                  <a:cubicBezTo>
                    <a:pt x="37" y="76"/>
                    <a:pt x="36" y="75"/>
                    <a:pt x="35" y="74"/>
                  </a:cubicBezTo>
                  <a:cubicBezTo>
                    <a:pt x="32" y="73"/>
                    <a:pt x="30" y="70"/>
                    <a:pt x="28" y="67"/>
                  </a:cubicBezTo>
                  <a:cubicBezTo>
                    <a:pt x="27" y="65"/>
                    <a:pt x="26" y="63"/>
                    <a:pt x="25" y="60"/>
                  </a:cubicBezTo>
                  <a:cubicBezTo>
                    <a:pt x="38" y="60"/>
                    <a:pt x="38" y="60"/>
                    <a:pt x="38" y="60"/>
                  </a:cubicBezTo>
                  <a:close/>
                  <a:moveTo>
                    <a:pt x="54" y="67"/>
                  </a:moveTo>
                  <a:cubicBezTo>
                    <a:pt x="52" y="70"/>
                    <a:pt x="50" y="73"/>
                    <a:pt x="48" y="74"/>
                  </a:cubicBezTo>
                  <a:cubicBezTo>
                    <a:pt x="46" y="75"/>
                    <a:pt x="45" y="76"/>
                    <a:pt x="44" y="7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6" y="63"/>
                    <a:pt x="55" y="65"/>
                    <a:pt x="54" y="67"/>
                  </a:cubicBezTo>
                  <a:close/>
                  <a:moveTo>
                    <a:pt x="44" y="55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47"/>
                    <a:pt x="60" y="51"/>
                    <a:pt x="59" y="55"/>
                  </a:cubicBezTo>
                  <a:lnTo>
                    <a:pt x="44" y="55"/>
                  </a:lnTo>
                  <a:close/>
                  <a:moveTo>
                    <a:pt x="66" y="38"/>
                  </a:moveTo>
                  <a:cubicBezTo>
                    <a:pt x="66" y="34"/>
                    <a:pt x="65" y="31"/>
                    <a:pt x="64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6" y="31"/>
                    <a:pt x="76" y="34"/>
                    <a:pt x="77" y="38"/>
                  </a:cubicBezTo>
                  <a:lnTo>
                    <a:pt x="66" y="38"/>
                  </a:lnTo>
                  <a:close/>
                  <a:moveTo>
                    <a:pt x="71" y="22"/>
                  </a:moveTo>
                  <a:cubicBezTo>
                    <a:pt x="63" y="22"/>
                    <a:pt x="63" y="22"/>
                    <a:pt x="63" y="22"/>
                  </a:cubicBezTo>
                  <a:cubicBezTo>
                    <a:pt x="61" y="17"/>
                    <a:pt x="59" y="12"/>
                    <a:pt x="57" y="9"/>
                  </a:cubicBezTo>
                  <a:cubicBezTo>
                    <a:pt x="60" y="10"/>
                    <a:pt x="63" y="13"/>
                    <a:pt x="66" y="16"/>
                  </a:cubicBezTo>
                  <a:cubicBezTo>
                    <a:pt x="68" y="17"/>
                    <a:pt x="70" y="19"/>
                    <a:pt x="71" y="22"/>
                  </a:cubicBezTo>
                  <a:close/>
                  <a:moveTo>
                    <a:pt x="16" y="16"/>
                  </a:moveTo>
                  <a:cubicBezTo>
                    <a:pt x="19" y="13"/>
                    <a:pt x="22" y="10"/>
                    <a:pt x="26" y="9"/>
                  </a:cubicBezTo>
                  <a:cubicBezTo>
                    <a:pt x="23" y="12"/>
                    <a:pt x="21" y="17"/>
                    <a:pt x="19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12" y="19"/>
                    <a:pt x="14" y="17"/>
                    <a:pt x="16" y="16"/>
                  </a:cubicBezTo>
                  <a:close/>
                  <a:moveTo>
                    <a:pt x="11" y="60"/>
                  </a:moveTo>
                  <a:cubicBezTo>
                    <a:pt x="19" y="60"/>
                    <a:pt x="19" y="60"/>
                    <a:pt x="19" y="60"/>
                  </a:cubicBezTo>
                  <a:cubicBezTo>
                    <a:pt x="21" y="65"/>
                    <a:pt x="23" y="69"/>
                    <a:pt x="26" y="73"/>
                  </a:cubicBezTo>
                  <a:cubicBezTo>
                    <a:pt x="22" y="71"/>
                    <a:pt x="19" y="69"/>
                    <a:pt x="16" y="66"/>
                  </a:cubicBezTo>
                  <a:cubicBezTo>
                    <a:pt x="14" y="64"/>
                    <a:pt x="12" y="62"/>
                    <a:pt x="11" y="60"/>
                  </a:cubicBezTo>
                  <a:close/>
                  <a:moveTo>
                    <a:pt x="66" y="66"/>
                  </a:moveTo>
                  <a:cubicBezTo>
                    <a:pt x="63" y="69"/>
                    <a:pt x="60" y="71"/>
                    <a:pt x="57" y="73"/>
                  </a:cubicBezTo>
                  <a:cubicBezTo>
                    <a:pt x="59" y="69"/>
                    <a:pt x="61" y="65"/>
                    <a:pt x="63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2"/>
                    <a:pt x="68" y="64"/>
                    <a:pt x="66" y="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7" name="Freeform 156"/>
            <p:cNvSpPr>
              <a:spLocks noEditPoints="1"/>
            </p:cNvSpPr>
            <p:nvPr/>
          </p:nvSpPr>
          <p:spPr bwMode="auto">
            <a:xfrm>
              <a:off x="8814817" y="2915652"/>
              <a:ext cx="164422" cy="174697"/>
            </a:xfrm>
            <a:custGeom>
              <a:avLst/>
              <a:gdLst>
                <a:gd name="T0" fmla="*/ 62 w 69"/>
                <a:gd name="T1" fmla="*/ 0 h 73"/>
                <a:gd name="T2" fmla="*/ 7 w 69"/>
                <a:gd name="T3" fmla="*/ 0 h 73"/>
                <a:gd name="T4" fmla="*/ 0 w 69"/>
                <a:gd name="T5" fmla="*/ 7 h 73"/>
                <a:gd name="T6" fmla="*/ 0 w 69"/>
                <a:gd name="T7" fmla="*/ 66 h 73"/>
                <a:gd name="T8" fmla="*/ 7 w 69"/>
                <a:gd name="T9" fmla="*/ 73 h 73"/>
                <a:gd name="T10" fmla="*/ 62 w 69"/>
                <a:gd name="T11" fmla="*/ 73 h 73"/>
                <a:gd name="T12" fmla="*/ 69 w 69"/>
                <a:gd name="T13" fmla="*/ 66 h 73"/>
                <a:gd name="T14" fmla="*/ 69 w 69"/>
                <a:gd name="T15" fmla="*/ 7 h 73"/>
                <a:gd name="T16" fmla="*/ 62 w 69"/>
                <a:gd name="T17" fmla="*/ 0 h 73"/>
                <a:gd name="T18" fmla="*/ 60 w 69"/>
                <a:gd name="T19" fmla="*/ 64 h 73"/>
                <a:gd name="T20" fmla="*/ 10 w 69"/>
                <a:gd name="T21" fmla="*/ 64 h 73"/>
                <a:gd name="T22" fmla="*/ 10 w 69"/>
                <a:gd name="T23" fmla="*/ 9 h 73"/>
                <a:gd name="T24" fmla="*/ 60 w 69"/>
                <a:gd name="T25" fmla="*/ 9 h 73"/>
                <a:gd name="T26" fmla="*/ 60 w 69"/>
                <a:gd name="T27" fmla="*/ 64 h 73"/>
                <a:gd name="T28" fmla="*/ 19 w 69"/>
                <a:gd name="T29" fmla="*/ 32 h 73"/>
                <a:gd name="T30" fmla="*/ 51 w 69"/>
                <a:gd name="T31" fmla="*/ 32 h 73"/>
                <a:gd name="T32" fmla="*/ 51 w 69"/>
                <a:gd name="T33" fmla="*/ 37 h 73"/>
                <a:gd name="T34" fmla="*/ 19 w 69"/>
                <a:gd name="T35" fmla="*/ 37 h 73"/>
                <a:gd name="T36" fmla="*/ 19 w 69"/>
                <a:gd name="T37" fmla="*/ 32 h 73"/>
                <a:gd name="T38" fmla="*/ 19 w 69"/>
                <a:gd name="T39" fmla="*/ 41 h 73"/>
                <a:gd name="T40" fmla="*/ 51 w 69"/>
                <a:gd name="T41" fmla="*/ 41 h 73"/>
                <a:gd name="T42" fmla="*/ 51 w 69"/>
                <a:gd name="T43" fmla="*/ 46 h 73"/>
                <a:gd name="T44" fmla="*/ 19 w 69"/>
                <a:gd name="T45" fmla="*/ 46 h 73"/>
                <a:gd name="T46" fmla="*/ 19 w 69"/>
                <a:gd name="T47" fmla="*/ 41 h 73"/>
                <a:gd name="T48" fmla="*/ 19 w 69"/>
                <a:gd name="T49" fmla="*/ 50 h 73"/>
                <a:gd name="T50" fmla="*/ 51 w 69"/>
                <a:gd name="T51" fmla="*/ 50 h 73"/>
                <a:gd name="T52" fmla="*/ 51 w 69"/>
                <a:gd name="T53" fmla="*/ 55 h 73"/>
                <a:gd name="T54" fmla="*/ 19 w 69"/>
                <a:gd name="T55" fmla="*/ 55 h 73"/>
                <a:gd name="T56" fmla="*/ 19 w 69"/>
                <a:gd name="T57" fmla="*/ 50 h 73"/>
                <a:gd name="T58" fmla="*/ 19 w 69"/>
                <a:gd name="T59" fmla="*/ 23 h 73"/>
                <a:gd name="T60" fmla="*/ 51 w 69"/>
                <a:gd name="T61" fmla="*/ 23 h 73"/>
                <a:gd name="T62" fmla="*/ 51 w 69"/>
                <a:gd name="T63" fmla="*/ 27 h 73"/>
                <a:gd name="T64" fmla="*/ 19 w 69"/>
                <a:gd name="T65" fmla="*/ 27 h 73"/>
                <a:gd name="T66" fmla="*/ 19 w 69"/>
                <a:gd name="T67" fmla="*/ 2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73">
                  <a:moveTo>
                    <a:pt x="62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0"/>
                    <a:pt x="4" y="73"/>
                    <a:pt x="7" y="73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6" y="73"/>
                    <a:pt x="69" y="70"/>
                    <a:pt x="69" y="66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3"/>
                    <a:pt x="66" y="0"/>
                    <a:pt x="62" y="0"/>
                  </a:cubicBezTo>
                  <a:close/>
                  <a:moveTo>
                    <a:pt x="60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60" y="9"/>
                    <a:pt x="60" y="9"/>
                    <a:pt x="60" y="9"/>
                  </a:cubicBezTo>
                  <a:lnTo>
                    <a:pt x="60" y="64"/>
                  </a:lnTo>
                  <a:close/>
                  <a:moveTo>
                    <a:pt x="19" y="32"/>
                  </a:moveTo>
                  <a:cubicBezTo>
                    <a:pt x="51" y="32"/>
                    <a:pt x="51" y="32"/>
                    <a:pt x="51" y="3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19" y="37"/>
                    <a:pt x="19" y="37"/>
                    <a:pt x="19" y="37"/>
                  </a:cubicBezTo>
                  <a:lnTo>
                    <a:pt x="19" y="32"/>
                  </a:lnTo>
                  <a:close/>
                  <a:moveTo>
                    <a:pt x="19" y="41"/>
                  </a:moveTo>
                  <a:cubicBezTo>
                    <a:pt x="51" y="41"/>
                    <a:pt x="51" y="41"/>
                    <a:pt x="51" y="41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19" y="46"/>
                    <a:pt x="19" y="46"/>
                    <a:pt x="19" y="46"/>
                  </a:cubicBezTo>
                  <a:lnTo>
                    <a:pt x="19" y="41"/>
                  </a:lnTo>
                  <a:close/>
                  <a:moveTo>
                    <a:pt x="19" y="50"/>
                  </a:moveTo>
                  <a:cubicBezTo>
                    <a:pt x="51" y="50"/>
                    <a:pt x="51" y="50"/>
                    <a:pt x="51" y="50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19" y="55"/>
                    <a:pt x="19" y="55"/>
                    <a:pt x="19" y="55"/>
                  </a:cubicBezTo>
                  <a:lnTo>
                    <a:pt x="19" y="50"/>
                  </a:lnTo>
                  <a:close/>
                  <a:moveTo>
                    <a:pt x="19" y="23"/>
                  </a:moveTo>
                  <a:cubicBezTo>
                    <a:pt x="51" y="23"/>
                    <a:pt x="51" y="23"/>
                    <a:pt x="51" y="23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19" y="27"/>
                    <a:pt x="19" y="27"/>
                    <a:pt x="19" y="27"/>
                  </a:cubicBezTo>
                  <a:lnTo>
                    <a:pt x="19" y="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8" name="Freeform 157"/>
            <p:cNvSpPr>
              <a:spLocks noEditPoints="1"/>
            </p:cNvSpPr>
            <p:nvPr/>
          </p:nvSpPr>
          <p:spPr bwMode="auto">
            <a:xfrm>
              <a:off x="8948409" y="1868933"/>
              <a:ext cx="182039" cy="211399"/>
            </a:xfrm>
            <a:custGeom>
              <a:avLst/>
              <a:gdLst>
                <a:gd name="T0" fmla="*/ 54 w 76"/>
                <a:gd name="T1" fmla="*/ 0 h 88"/>
                <a:gd name="T2" fmla="*/ 14 w 76"/>
                <a:gd name="T3" fmla="*/ 28 h 88"/>
                <a:gd name="T4" fmla="*/ 17 w 76"/>
                <a:gd name="T5" fmla="*/ 65 h 88"/>
                <a:gd name="T6" fmla="*/ 49 w 76"/>
                <a:gd name="T7" fmla="*/ 27 h 88"/>
                <a:gd name="T8" fmla="*/ 33 w 76"/>
                <a:gd name="T9" fmla="*/ 74 h 88"/>
                <a:gd name="T10" fmla="*/ 70 w 76"/>
                <a:gd name="T11" fmla="*/ 57 h 88"/>
                <a:gd name="T12" fmla="*/ 54 w 76"/>
                <a:gd name="T13" fmla="*/ 0 h 88"/>
                <a:gd name="T14" fmla="*/ 4 w 76"/>
                <a:gd name="T15" fmla="*/ 78 h 88"/>
                <a:gd name="T16" fmla="*/ 10 w 76"/>
                <a:gd name="T17" fmla="*/ 83 h 88"/>
                <a:gd name="T18" fmla="*/ 47 w 76"/>
                <a:gd name="T19" fmla="*/ 41 h 88"/>
                <a:gd name="T20" fmla="*/ 4 w 76"/>
                <a:gd name="T21" fmla="*/ 7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88">
                  <a:moveTo>
                    <a:pt x="54" y="0"/>
                  </a:moveTo>
                  <a:cubicBezTo>
                    <a:pt x="41" y="23"/>
                    <a:pt x="30" y="12"/>
                    <a:pt x="14" y="28"/>
                  </a:cubicBezTo>
                  <a:cubicBezTo>
                    <a:pt x="0" y="42"/>
                    <a:pt x="5" y="59"/>
                    <a:pt x="17" y="65"/>
                  </a:cubicBezTo>
                  <a:cubicBezTo>
                    <a:pt x="28" y="59"/>
                    <a:pt x="40" y="46"/>
                    <a:pt x="49" y="27"/>
                  </a:cubicBezTo>
                  <a:cubicBezTo>
                    <a:pt x="49" y="27"/>
                    <a:pt x="57" y="51"/>
                    <a:pt x="33" y="74"/>
                  </a:cubicBezTo>
                  <a:cubicBezTo>
                    <a:pt x="45" y="88"/>
                    <a:pt x="64" y="79"/>
                    <a:pt x="70" y="57"/>
                  </a:cubicBezTo>
                  <a:cubicBezTo>
                    <a:pt x="76" y="33"/>
                    <a:pt x="60" y="9"/>
                    <a:pt x="54" y="0"/>
                  </a:cubicBezTo>
                  <a:close/>
                  <a:moveTo>
                    <a:pt x="4" y="78"/>
                  </a:moveTo>
                  <a:cubicBezTo>
                    <a:pt x="4" y="78"/>
                    <a:pt x="5" y="83"/>
                    <a:pt x="10" y="83"/>
                  </a:cubicBezTo>
                  <a:cubicBezTo>
                    <a:pt x="15" y="83"/>
                    <a:pt x="36" y="71"/>
                    <a:pt x="47" y="41"/>
                  </a:cubicBezTo>
                  <a:cubicBezTo>
                    <a:pt x="30" y="70"/>
                    <a:pt x="6" y="78"/>
                    <a:pt x="4" y="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29" name="Freeform 158"/>
            <p:cNvSpPr>
              <a:spLocks noEditPoints="1"/>
            </p:cNvSpPr>
            <p:nvPr/>
          </p:nvSpPr>
          <p:spPr bwMode="auto">
            <a:xfrm>
              <a:off x="8713519" y="3241558"/>
              <a:ext cx="184974" cy="184974"/>
            </a:xfrm>
            <a:custGeom>
              <a:avLst/>
              <a:gdLst>
                <a:gd name="T0" fmla="*/ 53 w 77"/>
                <a:gd name="T1" fmla="*/ 30 h 77"/>
                <a:gd name="T2" fmla="*/ 25 w 77"/>
                <a:gd name="T3" fmla="*/ 2 h 77"/>
                <a:gd name="T4" fmla="*/ 38 w 77"/>
                <a:gd name="T5" fmla="*/ 0 h 77"/>
                <a:gd name="T6" fmla="*/ 53 w 77"/>
                <a:gd name="T7" fmla="*/ 3 h 77"/>
                <a:gd name="T8" fmla="*/ 53 w 77"/>
                <a:gd name="T9" fmla="*/ 30 h 77"/>
                <a:gd name="T10" fmla="*/ 58 w 77"/>
                <a:gd name="T11" fmla="*/ 53 h 77"/>
                <a:gd name="T12" fmla="*/ 58 w 77"/>
                <a:gd name="T13" fmla="*/ 5 h 77"/>
                <a:gd name="T14" fmla="*/ 77 w 77"/>
                <a:gd name="T15" fmla="*/ 39 h 77"/>
                <a:gd name="T16" fmla="*/ 74 w 77"/>
                <a:gd name="T17" fmla="*/ 53 h 77"/>
                <a:gd name="T18" fmla="*/ 58 w 77"/>
                <a:gd name="T19" fmla="*/ 53 h 77"/>
                <a:gd name="T20" fmla="*/ 24 w 77"/>
                <a:gd name="T21" fmla="*/ 58 h 77"/>
                <a:gd name="T22" fmla="*/ 72 w 77"/>
                <a:gd name="T23" fmla="*/ 58 h 77"/>
                <a:gd name="T24" fmla="*/ 38 w 77"/>
                <a:gd name="T25" fmla="*/ 77 h 77"/>
                <a:gd name="T26" fmla="*/ 24 w 77"/>
                <a:gd name="T27" fmla="*/ 74 h 77"/>
                <a:gd name="T28" fmla="*/ 24 w 77"/>
                <a:gd name="T29" fmla="*/ 58 h 77"/>
                <a:gd name="T30" fmla="*/ 32 w 77"/>
                <a:gd name="T31" fmla="*/ 17 h 77"/>
                <a:gd name="T32" fmla="*/ 1 w 77"/>
                <a:gd name="T33" fmla="*/ 48 h 77"/>
                <a:gd name="T34" fmla="*/ 0 w 77"/>
                <a:gd name="T35" fmla="*/ 39 h 77"/>
                <a:gd name="T36" fmla="*/ 20 w 77"/>
                <a:gd name="T37" fmla="*/ 5 h 77"/>
                <a:gd name="T38" fmla="*/ 32 w 77"/>
                <a:gd name="T39" fmla="*/ 17 h 77"/>
                <a:gd name="T40" fmla="*/ 19 w 77"/>
                <a:gd name="T41" fmla="*/ 38 h 77"/>
                <a:gd name="T42" fmla="*/ 19 w 77"/>
                <a:gd name="T43" fmla="*/ 72 h 77"/>
                <a:gd name="T44" fmla="*/ 3 w 77"/>
                <a:gd name="T45" fmla="*/ 54 h 77"/>
                <a:gd name="T46" fmla="*/ 19 w 77"/>
                <a:gd name="T47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77">
                  <a:moveTo>
                    <a:pt x="53" y="30"/>
                  </a:moveTo>
                  <a:cubicBezTo>
                    <a:pt x="25" y="2"/>
                    <a:pt x="25" y="2"/>
                    <a:pt x="25" y="2"/>
                  </a:cubicBezTo>
                  <a:cubicBezTo>
                    <a:pt x="29" y="1"/>
                    <a:pt x="34" y="0"/>
                    <a:pt x="38" y="0"/>
                  </a:cubicBezTo>
                  <a:cubicBezTo>
                    <a:pt x="43" y="0"/>
                    <a:pt x="48" y="1"/>
                    <a:pt x="53" y="3"/>
                  </a:cubicBezTo>
                  <a:lnTo>
                    <a:pt x="53" y="30"/>
                  </a:lnTo>
                  <a:close/>
                  <a:moveTo>
                    <a:pt x="58" y="53"/>
                  </a:moveTo>
                  <a:cubicBezTo>
                    <a:pt x="58" y="5"/>
                    <a:pt x="58" y="5"/>
                    <a:pt x="58" y="5"/>
                  </a:cubicBezTo>
                  <a:cubicBezTo>
                    <a:pt x="69" y="12"/>
                    <a:pt x="77" y="24"/>
                    <a:pt x="77" y="39"/>
                  </a:cubicBezTo>
                  <a:cubicBezTo>
                    <a:pt x="77" y="44"/>
                    <a:pt x="76" y="49"/>
                    <a:pt x="74" y="53"/>
                  </a:cubicBezTo>
                  <a:lnTo>
                    <a:pt x="58" y="53"/>
                  </a:lnTo>
                  <a:close/>
                  <a:moveTo>
                    <a:pt x="24" y="58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5" y="69"/>
                    <a:pt x="53" y="77"/>
                    <a:pt x="38" y="77"/>
                  </a:cubicBezTo>
                  <a:cubicBezTo>
                    <a:pt x="33" y="77"/>
                    <a:pt x="28" y="76"/>
                    <a:pt x="24" y="74"/>
                  </a:cubicBezTo>
                  <a:lnTo>
                    <a:pt x="24" y="58"/>
                  </a:lnTo>
                  <a:close/>
                  <a:moveTo>
                    <a:pt x="32" y="17"/>
                  </a:moveTo>
                  <a:cubicBezTo>
                    <a:pt x="1" y="48"/>
                    <a:pt x="1" y="48"/>
                    <a:pt x="1" y="48"/>
                  </a:cubicBezTo>
                  <a:cubicBezTo>
                    <a:pt x="0" y="45"/>
                    <a:pt x="0" y="42"/>
                    <a:pt x="0" y="39"/>
                  </a:cubicBezTo>
                  <a:cubicBezTo>
                    <a:pt x="0" y="24"/>
                    <a:pt x="8" y="12"/>
                    <a:pt x="20" y="5"/>
                  </a:cubicBezTo>
                  <a:lnTo>
                    <a:pt x="32" y="17"/>
                  </a:lnTo>
                  <a:close/>
                  <a:moveTo>
                    <a:pt x="19" y="38"/>
                  </a:moveTo>
                  <a:cubicBezTo>
                    <a:pt x="19" y="72"/>
                    <a:pt x="19" y="72"/>
                    <a:pt x="19" y="72"/>
                  </a:cubicBezTo>
                  <a:cubicBezTo>
                    <a:pt x="12" y="68"/>
                    <a:pt x="6" y="62"/>
                    <a:pt x="3" y="54"/>
                  </a:cubicBezTo>
                  <a:lnTo>
                    <a:pt x="19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0" name="Freeform 159"/>
            <p:cNvSpPr>
              <a:spLocks noEditPoints="1"/>
            </p:cNvSpPr>
            <p:nvPr/>
          </p:nvSpPr>
          <p:spPr bwMode="auto">
            <a:xfrm>
              <a:off x="8394954" y="3740695"/>
              <a:ext cx="171762" cy="148273"/>
            </a:xfrm>
            <a:custGeom>
              <a:avLst/>
              <a:gdLst>
                <a:gd name="T0" fmla="*/ 18 w 72"/>
                <a:gd name="T1" fmla="*/ 0 h 62"/>
                <a:gd name="T2" fmla="*/ 54 w 72"/>
                <a:gd name="T3" fmla="*/ 0 h 62"/>
                <a:gd name="T4" fmla="*/ 54 w 72"/>
                <a:gd name="T5" fmla="*/ 9 h 62"/>
                <a:gd name="T6" fmla="*/ 18 w 72"/>
                <a:gd name="T7" fmla="*/ 9 h 62"/>
                <a:gd name="T8" fmla="*/ 18 w 72"/>
                <a:gd name="T9" fmla="*/ 0 h 62"/>
                <a:gd name="T10" fmla="*/ 67 w 72"/>
                <a:gd name="T11" fmla="*/ 13 h 62"/>
                <a:gd name="T12" fmla="*/ 4 w 72"/>
                <a:gd name="T13" fmla="*/ 13 h 62"/>
                <a:gd name="T14" fmla="*/ 0 w 72"/>
                <a:gd name="T15" fmla="*/ 18 h 62"/>
                <a:gd name="T16" fmla="*/ 0 w 72"/>
                <a:gd name="T17" fmla="*/ 40 h 62"/>
                <a:gd name="T18" fmla="*/ 4 w 72"/>
                <a:gd name="T19" fmla="*/ 44 h 62"/>
                <a:gd name="T20" fmla="*/ 18 w 72"/>
                <a:gd name="T21" fmla="*/ 44 h 62"/>
                <a:gd name="T22" fmla="*/ 18 w 72"/>
                <a:gd name="T23" fmla="*/ 62 h 62"/>
                <a:gd name="T24" fmla="*/ 54 w 72"/>
                <a:gd name="T25" fmla="*/ 62 h 62"/>
                <a:gd name="T26" fmla="*/ 54 w 72"/>
                <a:gd name="T27" fmla="*/ 44 h 62"/>
                <a:gd name="T28" fmla="*/ 67 w 72"/>
                <a:gd name="T29" fmla="*/ 44 h 62"/>
                <a:gd name="T30" fmla="*/ 72 w 72"/>
                <a:gd name="T31" fmla="*/ 40 h 62"/>
                <a:gd name="T32" fmla="*/ 72 w 72"/>
                <a:gd name="T33" fmla="*/ 18 h 62"/>
                <a:gd name="T34" fmla="*/ 67 w 72"/>
                <a:gd name="T35" fmla="*/ 13 h 62"/>
                <a:gd name="T36" fmla="*/ 49 w 72"/>
                <a:gd name="T37" fmla="*/ 58 h 62"/>
                <a:gd name="T38" fmla="*/ 22 w 72"/>
                <a:gd name="T39" fmla="*/ 58 h 62"/>
                <a:gd name="T40" fmla="*/ 22 w 72"/>
                <a:gd name="T41" fmla="*/ 35 h 62"/>
                <a:gd name="T42" fmla="*/ 49 w 72"/>
                <a:gd name="T43" fmla="*/ 35 h 62"/>
                <a:gd name="T44" fmla="*/ 49 w 72"/>
                <a:gd name="T45" fmla="*/ 58 h 62"/>
                <a:gd name="T46" fmla="*/ 68 w 72"/>
                <a:gd name="T47" fmla="*/ 20 h 62"/>
                <a:gd name="T48" fmla="*/ 65 w 72"/>
                <a:gd name="T49" fmla="*/ 23 h 62"/>
                <a:gd name="T50" fmla="*/ 62 w 72"/>
                <a:gd name="T51" fmla="*/ 20 h 62"/>
                <a:gd name="T52" fmla="*/ 65 w 72"/>
                <a:gd name="T53" fmla="*/ 17 h 62"/>
                <a:gd name="T54" fmla="*/ 68 w 72"/>
                <a:gd name="T55" fmla="*/ 2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2" h="62">
                  <a:moveTo>
                    <a:pt x="18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18" y="9"/>
                    <a:pt x="18" y="9"/>
                    <a:pt x="18" y="9"/>
                  </a:cubicBezTo>
                  <a:lnTo>
                    <a:pt x="18" y="0"/>
                  </a:lnTo>
                  <a:close/>
                  <a:moveTo>
                    <a:pt x="67" y="13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0" y="15"/>
                    <a:pt x="0" y="18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54" y="62"/>
                    <a:pt x="54" y="62"/>
                    <a:pt x="54" y="62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70" y="44"/>
                    <a:pt x="72" y="42"/>
                    <a:pt x="72" y="40"/>
                  </a:cubicBezTo>
                  <a:cubicBezTo>
                    <a:pt x="72" y="18"/>
                    <a:pt x="72" y="18"/>
                    <a:pt x="72" y="18"/>
                  </a:cubicBezTo>
                  <a:cubicBezTo>
                    <a:pt x="72" y="15"/>
                    <a:pt x="70" y="13"/>
                    <a:pt x="67" y="13"/>
                  </a:cubicBezTo>
                  <a:close/>
                  <a:moveTo>
                    <a:pt x="49" y="58"/>
                  </a:moveTo>
                  <a:cubicBezTo>
                    <a:pt x="22" y="58"/>
                    <a:pt x="22" y="58"/>
                    <a:pt x="22" y="58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49" y="35"/>
                    <a:pt x="49" y="35"/>
                    <a:pt x="49" y="35"/>
                  </a:cubicBezTo>
                  <a:lnTo>
                    <a:pt x="49" y="58"/>
                  </a:lnTo>
                  <a:close/>
                  <a:moveTo>
                    <a:pt x="68" y="20"/>
                  </a:moveTo>
                  <a:cubicBezTo>
                    <a:pt x="68" y="22"/>
                    <a:pt x="67" y="23"/>
                    <a:pt x="65" y="23"/>
                  </a:cubicBezTo>
                  <a:cubicBezTo>
                    <a:pt x="63" y="23"/>
                    <a:pt x="62" y="22"/>
                    <a:pt x="62" y="20"/>
                  </a:cubicBezTo>
                  <a:cubicBezTo>
                    <a:pt x="62" y="18"/>
                    <a:pt x="63" y="17"/>
                    <a:pt x="65" y="17"/>
                  </a:cubicBezTo>
                  <a:cubicBezTo>
                    <a:pt x="67" y="17"/>
                    <a:pt x="68" y="18"/>
                    <a:pt x="68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1" name="Freeform 160"/>
            <p:cNvSpPr>
              <a:spLocks noEditPoints="1"/>
            </p:cNvSpPr>
            <p:nvPr/>
          </p:nvSpPr>
          <p:spPr bwMode="auto">
            <a:xfrm>
              <a:off x="8657735" y="3598293"/>
              <a:ext cx="173230" cy="173230"/>
            </a:xfrm>
            <a:custGeom>
              <a:avLst/>
              <a:gdLst>
                <a:gd name="T0" fmla="*/ 13 w 72"/>
                <a:gd name="T1" fmla="*/ 36 h 72"/>
                <a:gd name="T2" fmla="*/ 13 w 72"/>
                <a:gd name="T3" fmla="*/ 33 h 72"/>
                <a:gd name="T4" fmla="*/ 1 w 72"/>
                <a:gd name="T5" fmla="*/ 29 h 72"/>
                <a:gd name="T6" fmla="*/ 0 w 72"/>
                <a:gd name="T7" fmla="*/ 36 h 72"/>
                <a:gd name="T8" fmla="*/ 11 w 72"/>
                <a:gd name="T9" fmla="*/ 62 h 72"/>
                <a:gd name="T10" fmla="*/ 19 w 72"/>
                <a:gd name="T11" fmla="*/ 51 h 72"/>
                <a:gd name="T12" fmla="*/ 13 w 72"/>
                <a:gd name="T13" fmla="*/ 36 h 72"/>
                <a:gd name="T14" fmla="*/ 58 w 72"/>
                <a:gd name="T15" fmla="*/ 36 h 72"/>
                <a:gd name="T16" fmla="*/ 52 w 72"/>
                <a:gd name="T17" fmla="*/ 51 h 72"/>
                <a:gd name="T18" fmla="*/ 60 w 72"/>
                <a:gd name="T19" fmla="*/ 62 h 72"/>
                <a:gd name="T20" fmla="*/ 72 w 72"/>
                <a:gd name="T21" fmla="*/ 36 h 72"/>
                <a:gd name="T22" fmla="*/ 71 w 72"/>
                <a:gd name="T23" fmla="*/ 29 h 72"/>
                <a:gd name="T24" fmla="*/ 58 w 72"/>
                <a:gd name="T25" fmla="*/ 33 h 72"/>
                <a:gd name="T26" fmla="*/ 58 w 72"/>
                <a:gd name="T27" fmla="*/ 36 h 72"/>
                <a:gd name="T28" fmla="*/ 40 w 72"/>
                <a:gd name="T29" fmla="*/ 14 h 72"/>
                <a:gd name="T30" fmla="*/ 55 w 72"/>
                <a:gd name="T31" fmla="*/ 25 h 72"/>
                <a:gd name="T32" fmla="*/ 68 w 72"/>
                <a:gd name="T33" fmla="*/ 21 h 72"/>
                <a:gd name="T34" fmla="*/ 40 w 72"/>
                <a:gd name="T35" fmla="*/ 0 h 72"/>
                <a:gd name="T36" fmla="*/ 40 w 72"/>
                <a:gd name="T37" fmla="*/ 14 h 72"/>
                <a:gd name="T38" fmla="*/ 16 w 72"/>
                <a:gd name="T39" fmla="*/ 25 h 72"/>
                <a:gd name="T40" fmla="*/ 31 w 72"/>
                <a:gd name="T41" fmla="*/ 14 h 72"/>
                <a:gd name="T42" fmla="*/ 31 w 72"/>
                <a:gd name="T43" fmla="*/ 0 h 72"/>
                <a:gd name="T44" fmla="*/ 3 w 72"/>
                <a:gd name="T45" fmla="*/ 21 h 72"/>
                <a:gd name="T46" fmla="*/ 16 w 72"/>
                <a:gd name="T47" fmla="*/ 25 h 72"/>
                <a:gd name="T48" fmla="*/ 45 w 72"/>
                <a:gd name="T49" fmla="*/ 56 h 72"/>
                <a:gd name="T50" fmla="*/ 36 w 72"/>
                <a:gd name="T51" fmla="*/ 58 h 72"/>
                <a:gd name="T52" fmla="*/ 26 w 72"/>
                <a:gd name="T53" fmla="*/ 56 h 72"/>
                <a:gd name="T54" fmla="*/ 18 w 72"/>
                <a:gd name="T55" fmla="*/ 67 h 72"/>
                <a:gd name="T56" fmla="*/ 36 w 72"/>
                <a:gd name="T57" fmla="*/ 72 h 72"/>
                <a:gd name="T58" fmla="*/ 53 w 72"/>
                <a:gd name="T59" fmla="*/ 67 h 72"/>
                <a:gd name="T60" fmla="*/ 45 w 72"/>
                <a:gd name="T61" fmla="*/ 5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2">
                  <a:moveTo>
                    <a:pt x="13" y="36"/>
                  </a:moveTo>
                  <a:cubicBezTo>
                    <a:pt x="13" y="35"/>
                    <a:pt x="13" y="34"/>
                    <a:pt x="13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4"/>
                    <a:pt x="0" y="36"/>
                  </a:cubicBezTo>
                  <a:cubicBezTo>
                    <a:pt x="0" y="46"/>
                    <a:pt x="4" y="56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3" y="42"/>
                    <a:pt x="13" y="36"/>
                  </a:cubicBezTo>
                  <a:close/>
                  <a:moveTo>
                    <a:pt x="58" y="36"/>
                  </a:moveTo>
                  <a:cubicBezTo>
                    <a:pt x="58" y="42"/>
                    <a:pt x="56" y="47"/>
                    <a:pt x="52" y="51"/>
                  </a:cubicBezTo>
                  <a:cubicBezTo>
                    <a:pt x="60" y="62"/>
                    <a:pt x="60" y="62"/>
                    <a:pt x="60" y="62"/>
                  </a:cubicBezTo>
                  <a:cubicBezTo>
                    <a:pt x="67" y="56"/>
                    <a:pt x="72" y="46"/>
                    <a:pt x="72" y="36"/>
                  </a:cubicBezTo>
                  <a:cubicBezTo>
                    <a:pt x="72" y="34"/>
                    <a:pt x="71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6"/>
                  </a:cubicBezTo>
                  <a:close/>
                  <a:moveTo>
                    <a:pt x="40" y="14"/>
                  </a:moveTo>
                  <a:cubicBezTo>
                    <a:pt x="47" y="15"/>
                    <a:pt x="52" y="19"/>
                    <a:pt x="55" y="25"/>
                  </a:cubicBezTo>
                  <a:cubicBezTo>
                    <a:pt x="68" y="21"/>
                    <a:pt x="68" y="21"/>
                    <a:pt x="68" y="21"/>
                  </a:cubicBezTo>
                  <a:cubicBezTo>
                    <a:pt x="63" y="10"/>
                    <a:pt x="53" y="2"/>
                    <a:pt x="40" y="0"/>
                  </a:cubicBezTo>
                  <a:lnTo>
                    <a:pt x="40" y="14"/>
                  </a:lnTo>
                  <a:close/>
                  <a:moveTo>
                    <a:pt x="16" y="25"/>
                  </a:moveTo>
                  <a:cubicBezTo>
                    <a:pt x="19" y="19"/>
                    <a:pt x="25" y="15"/>
                    <a:pt x="31" y="1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2"/>
                    <a:pt x="8" y="10"/>
                    <a:pt x="3" y="21"/>
                  </a:cubicBezTo>
                  <a:lnTo>
                    <a:pt x="16" y="25"/>
                  </a:lnTo>
                  <a:close/>
                  <a:moveTo>
                    <a:pt x="45" y="56"/>
                  </a:moveTo>
                  <a:cubicBezTo>
                    <a:pt x="42" y="58"/>
                    <a:pt x="39" y="58"/>
                    <a:pt x="36" y="58"/>
                  </a:cubicBezTo>
                  <a:cubicBezTo>
                    <a:pt x="32" y="58"/>
                    <a:pt x="29" y="58"/>
                    <a:pt x="26" y="56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24" y="70"/>
                    <a:pt x="30" y="72"/>
                    <a:pt x="36" y="72"/>
                  </a:cubicBezTo>
                  <a:cubicBezTo>
                    <a:pt x="42" y="72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2" name="Freeform 161"/>
            <p:cNvSpPr>
              <a:spLocks noEditPoints="1"/>
            </p:cNvSpPr>
            <p:nvPr/>
          </p:nvSpPr>
          <p:spPr bwMode="auto">
            <a:xfrm>
              <a:off x="9008599" y="1528346"/>
              <a:ext cx="165890" cy="165890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35 w 69"/>
                <a:gd name="T11" fmla="*/ 62 h 69"/>
                <a:gd name="T12" fmla="*/ 7 w 69"/>
                <a:gd name="T13" fmla="*/ 35 h 69"/>
                <a:gd name="T14" fmla="*/ 35 w 69"/>
                <a:gd name="T15" fmla="*/ 7 h 69"/>
                <a:gd name="T16" fmla="*/ 62 w 69"/>
                <a:gd name="T17" fmla="*/ 35 h 69"/>
                <a:gd name="T18" fmla="*/ 35 w 69"/>
                <a:gd name="T19" fmla="*/ 62 h 69"/>
                <a:gd name="T20" fmla="*/ 22 w 69"/>
                <a:gd name="T21" fmla="*/ 24 h 69"/>
                <a:gd name="T22" fmla="*/ 37 w 69"/>
                <a:gd name="T23" fmla="*/ 35 h 69"/>
                <a:gd name="T24" fmla="*/ 22 w 69"/>
                <a:gd name="T25" fmla="*/ 45 h 69"/>
                <a:gd name="T26" fmla="*/ 22 w 69"/>
                <a:gd name="T27" fmla="*/ 24 h 69"/>
                <a:gd name="T28" fmla="*/ 39 w 69"/>
                <a:gd name="T29" fmla="*/ 24 h 69"/>
                <a:gd name="T30" fmla="*/ 54 w 69"/>
                <a:gd name="T31" fmla="*/ 35 h 69"/>
                <a:gd name="T32" fmla="*/ 39 w 69"/>
                <a:gd name="T33" fmla="*/ 45 h 69"/>
                <a:gd name="T34" fmla="*/ 39 w 69"/>
                <a:gd name="T35" fmla="*/ 2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3"/>
                    <a:pt x="16" y="69"/>
                    <a:pt x="35" y="69"/>
                  </a:cubicBezTo>
                  <a:cubicBezTo>
                    <a:pt x="53" y="69"/>
                    <a:pt x="69" y="53"/>
                    <a:pt x="69" y="35"/>
                  </a:cubicBezTo>
                  <a:cubicBezTo>
                    <a:pt x="69" y="16"/>
                    <a:pt x="53" y="0"/>
                    <a:pt x="35" y="0"/>
                  </a:cubicBezTo>
                  <a:close/>
                  <a:moveTo>
                    <a:pt x="35" y="62"/>
                  </a:moveTo>
                  <a:cubicBezTo>
                    <a:pt x="19" y="62"/>
                    <a:pt x="7" y="50"/>
                    <a:pt x="7" y="35"/>
                  </a:cubicBezTo>
                  <a:cubicBezTo>
                    <a:pt x="7" y="19"/>
                    <a:pt x="19" y="7"/>
                    <a:pt x="35" y="7"/>
                  </a:cubicBezTo>
                  <a:cubicBezTo>
                    <a:pt x="50" y="7"/>
                    <a:pt x="62" y="19"/>
                    <a:pt x="62" y="35"/>
                  </a:cubicBezTo>
                  <a:cubicBezTo>
                    <a:pt x="62" y="50"/>
                    <a:pt x="50" y="62"/>
                    <a:pt x="35" y="62"/>
                  </a:cubicBezTo>
                  <a:close/>
                  <a:moveTo>
                    <a:pt x="22" y="24"/>
                  </a:moveTo>
                  <a:cubicBezTo>
                    <a:pt x="37" y="35"/>
                    <a:pt x="37" y="35"/>
                    <a:pt x="37" y="35"/>
                  </a:cubicBezTo>
                  <a:cubicBezTo>
                    <a:pt x="22" y="45"/>
                    <a:pt x="22" y="45"/>
                    <a:pt x="22" y="45"/>
                  </a:cubicBezTo>
                  <a:lnTo>
                    <a:pt x="22" y="24"/>
                  </a:lnTo>
                  <a:close/>
                  <a:moveTo>
                    <a:pt x="39" y="24"/>
                  </a:moveTo>
                  <a:cubicBezTo>
                    <a:pt x="54" y="35"/>
                    <a:pt x="54" y="35"/>
                    <a:pt x="54" y="35"/>
                  </a:cubicBezTo>
                  <a:cubicBezTo>
                    <a:pt x="39" y="45"/>
                    <a:pt x="39" y="45"/>
                    <a:pt x="39" y="45"/>
                  </a:cubicBezTo>
                  <a:lnTo>
                    <a:pt x="39" y="2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3" name="Freeform 162"/>
            <p:cNvSpPr>
              <a:spLocks/>
            </p:cNvSpPr>
            <p:nvPr/>
          </p:nvSpPr>
          <p:spPr bwMode="auto">
            <a:xfrm>
              <a:off x="8456612" y="3033096"/>
              <a:ext cx="182039" cy="189378"/>
            </a:xfrm>
            <a:custGeom>
              <a:avLst/>
              <a:gdLst>
                <a:gd name="T0" fmla="*/ 59 w 124"/>
                <a:gd name="T1" fmla="*/ 129 h 129"/>
                <a:gd name="T2" fmla="*/ 59 w 124"/>
                <a:gd name="T3" fmla="*/ 70 h 129"/>
                <a:gd name="T4" fmla="*/ 0 w 124"/>
                <a:gd name="T5" fmla="*/ 129 h 129"/>
                <a:gd name="T6" fmla="*/ 0 w 124"/>
                <a:gd name="T7" fmla="*/ 0 h 129"/>
                <a:gd name="T8" fmla="*/ 59 w 124"/>
                <a:gd name="T9" fmla="*/ 58 h 129"/>
                <a:gd name="T10" fmla="*/ 59 w 124"/>
                <a:gd name="T11" fmla="*/ 0 h 129"/>
                <a:gd name="T12" fmla="*/ 124 w 124"/>
                <a:gd name="T13" fmla="*/ 65 h 129"/>
                <a:gd name="T14" fmla="*/ 59 w 124"/>
                <a:gd name="T15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59" y="129"/>
                  </a:moveTo>
                  <a:lnTo>
                    <a:pt x="59" y="70"/>
                  </a:lnTo>
                  <a:lnTo>
                    <a:pt x="0" y="129"/>
                  </a:lnTo>
                  <a:lnTo>
                    <a:pt x="0" y="0"/>
                  </a:lnTo>
                  <a:lnTo>
                    <a:pt x="59" y="58"/>
                  </a:lnTo>
                  <a:lnTo>
                    <a:pt x="59" y="0"/>
                  </a:lnTo>
                  <a:lnTo>
                    <a:pt x="124" y="65"/>
                  </a:lnTo>
                  <a:lnTo>
                    <a:pt x="59" y="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4" name="Freeform 163"/>
            <p:cNvSpPr>
              <a:spLocks noEditPoints="1"/>
            </p:cNvSpPr>
            <p:nvPr/>
          </p:nvSpPr>
          <p:spPr bwMode="auto">
            <a:xfrm>
              <a:off x="8631310" y="2371006"/>
              <a:ext cx="192315" cy="190847"/>
            </a:xfrm>
            <a:custGeom>
              <a:avLst/>
              <a:gdLst>
                <a:gd name="T0" fmla="*/ 0 w 131"/>
                <a:gd name="T1" fmla="*/ 130 h 130"/>
                <a:gd name="T2" fmla="*/ 66 w 131"/>
                <a:gd name="T3" fmla="*/ 130 h 130"/>
                <a:gd name="T4" fmla="*/ 66 w 131"/>
                <a:gd name="T5" fmla="*/ 0 h 130"/>
                <a:gd name="T6" fmla="*/ 0 w 131"/>
                <a:gd name="T7" fmla="*/ 0 h 130"/>
                <a:gd name="T8" fmla="*/ 0 w 131"/>
                <a:gd name="T9" fmla="*/ 130 h 130"/>
                <a:gd name="T10" fmla="*/ 41 w 131"/>
                <a:gd name="T11" fmla="*/ 16 h 130"/>
                <a:gd name="T12" fmla="*/ 58 w 131"/>
                <a:gd name="T13" fmla="*/ 16 h 130"/>
                <a:gd name="T14" fmla="*/ 58 w 131"/>
                <a:gd name="T15" fmla="*/ 32 h 130"/>
                <a:gd name="T16" fmla="*/ 41 w 131"/>
                <a:gd name="T17" fmla="*/ 32 h 130"/>
                <a:gd name="T18" fmla="*/ 41 w 131"/>
                <a:gd name="T19" fmla="*/ 16 h 130"/>
                <a:gd name="T20" fmla="*/ 41 w 131"/>
                <a:gd name="T21" fmla="*/ 49 h 130"/>
                <a:gd name="T22" fmla="*/ 58 w 131"/>
                <a:gd name="T23" fmla="*/ 49 h 130"/>
                <a:gd name="T24" fmla="*/ 58 w 131"/>
                <a:gd name="T25" fmla="*/ 65 h 130"/>
                <a:gd name="T26" fmla="*/ 41 w 131"/>
                <a:gd name="T27" fmla="*/ 65 h 130"/>
                <a:gd name="T28" fmla="*/ 41 w 131"/>
                <a:gd name="T29" fmla="*/ 49 h 130"/>
                <a:gd name="T30" fmla="*/ 41 w 131"/>
                <a:gd name="T31" fmla="*/ 81 h 130"/>
                <a:gd name="T32" fmla="*/ 58 w 131"/>
                <a:gd name="T33" fmla="*/ 81 h 130"/>
                <a:gd name="T34" fmla="*/ 58 w 131"/>
                <a:gd name="T35" fmla="*/ 98 h 130"/>
                <a:gd name="T36" fmla="*/ 41 w 131"/>
                <a:gd name="T37" fmla="*/ 98 h 130"/>
                <a:gd name="T38" fmla="*/ 41 w 131"/>
                <a:gd name="T39" fmla="*/ 81 h 130"/>
                <a:gd name="T40" fmla="*/ 9 w 131"/>
                <a:gd name="T41" fmla="*/ 16 h 130"/>
                <a:gd name="T42" fmla="*/ 25 w 131"/>
                <a:gd name="T43" fmla="*/ 16 h 130"/>
                <a:gd name="T44" fmla="*/ 25 w 131"/>
                <a:gd name="T45" fmla="*/ 32 h 130"/>
                <a:gd name="T46" fmla="*/ 9 w 131"/>
                <a:gd name="T47" fmla="*/ 32 h 130"/>
                <a:gd name="T48" fmla="*/ 9 w 131"/>
                <a:gd name="T49" fmla="*/ 16 h 130"/>
                <a:gd name="T50" fmla="*/ 9 w 131"/>
                <a:gd name="T51" fmla="*/ 49 h 130"/>
                <a:gd name="T52" fmla="*/ 25 w 131"/>
                <a:gd name="T53" fmla="*/ 49 h 130"/>
                <a:gd name="T54" fmla="*/ 25 w 131"/>
                <a:gd name="T55" fmla="*/ 65 h 130"/>
                <a:gd name="T56" fmla="*/ 9 w 131"/>
                <a:gd name="T57" fmla="*/ 65 h 130"/>
                <a:gd name="T58" fmla="*/ 9 w 131"/>
                <a:gd name="T59" fmla="*/ 49 h 130"/>
                <a:gd name="T60" fmla="*/ 9 w 131"/>
                <a:gd name="T61" fmla="*/ 81 h 130"/>
                <a:gd name="T62" fmla="*/ 25 w 131"/>
                <a:gd name="T63" fmla="*/ 81 h 130"/>
                <a:gd name="T64" fmla="*/ 25 w 131"/>
                <a:gd name="T65" fmla="*/ 98 h 130"/>
                <a:gd name="T66" fmla="*/ 9 w 131"/>
                <a:gd name="T67" fmla="*/ 98 h 130"/>
                <a:gd name="T68" fmla="*/ 9 w 131"/>
                <a:gd name="T69" fmla="*/ 81 h 130"/>
                <a:gd name="T70" fmla="*/ 74 w 131"/>
                <a:gd name="T71" fmla="*/ 41 h 130"/>
                <a:gd name="T72" fmla="*/ 131 w 131"/>
                <a:gd name="T73" fmla="*/ 41 h 130"/>
                <a:gd name="T74" fmla="*/ 131 w 131"/>
                <a:gd name="T75" fmla="*/ 49 h 130"/>
                <a:gd name="T76" fmla="*/ 74 w 131"/>
                <a:gd name="T77" fmla="*/ 49 h 130"/>
                <a:gd name="T78" fmla="*/ 74 w 131"/>
                <a:gd name="T79" fmla="*/ 41 h 130"/>
                <a:gd name="T80" fmla="*/ 74 w 131"/>
                <a:gd name="T81" fmla="*/ 130 h 130"/>
                <a:gd name="T82" fmla="*/ 90 w 131"/>
                <a:gd name="T83" fmla="*/ 130 h 130"/>
                <a:gd name="T84" fmla="*/ 90 w 131"/>
                <a:gd name="T85" fmla="*/ 98 h 130"/>
                <a:gd name="T86" fmla="*/ 115 w 131"/>
                <a:gd name="T87" fmla="*/ 98 h 130"/>
                <a:gd name="T88" fmla="*/ 115 w 131"/>
                <a:gd name="T89" fmla="*/ 130 h 130"/>
                <a:gd name="T90" fmla="*/ 131 w 131"/>
                <a:gd name="T91" fmla="*/ 130 h 130"/>
                <a:gd name="T92" fmla="*/ 131 w 131"/>
                <a:gd name="T93" fmla="*/ 57 h 130"/>
                <a:gd name="T94" fmla="*/ 74 w 131"/>
                <a:gd name="T95" fmla="*/ 57 h 130"/>
                <a:gd name="T96" fmla="*/ 74 w 131"/>
                <a:gd name="T9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1" h="130">
                  <a:moveTo>
                    <a:pt x="0" y="130"/>
                  </a:moveTo>
                  <a:lnTo>
                    <a:pt x="66" y="130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130"/>
                  </a:lnTo>
                  <a:close/>
                  <a:moveTo>
                    <a:pt x="41" y="16"/>
                  </a:moveTo>
                  <a:lnTo>
                    <a:pt x="58" y="16"/>
                  </a:lnTo>
                  <a:lnTo>
                    <a:pt x="58" y="32"/>
                  </a:lnTo>
                  <a:lnTo>
                    <a:pt x="41" y="32"/>
                  </a:lnTo>
                  <a:lnTo>
                    <a:pt x="41" y="16"/>
                  </a:lnTo>
                  <a:close/>
                  <a:moveTo>
                    <a:pt x="41" y="49"/>
                  </a:moveTo>
                  <a:lnTo>
                    <a:pt x="58" y="49"/>
                  </a:lnTo>
                  <a:lnTo>
                    <a:pt x="58" y="65"/>
                  </a:lnTo>
                  <a:lnTo>
                    <a:pt x="41" y="65"/>
                  </a:lnTo>
                  <a:lnTo>
                    <a:pt x="41" y="49"/>
                  </a:lnTo>
                  <a:close/>
                  <a:moveTo>
                    <a:pt x="41" y="81"/>
                  </a:moveTo>
                  <a:lnTo>
                    <a:pt x="58" y="81"/>
                  </a:lnTo>
                  <a:lnTo>
                    <a:pt x="58" y="98"/>
                  </a:lnTo>
                  <a:lnTo>
                    <a:pt x="41" y="98"/>
                  </a:lnTo>
                  <a:lnTo>
                    <a:pt x="41" y="81"/>
                  </a:lnTo>
                  <a:close/>
                  <a:moveTo>
                    <a:pt x="9" y="16"/>
                  </a:moveTo>
                  <a:lnTo>
                    <a:pt x="25" y="16"/>
                  </a:lnTo>
                  <a:lnTo>
                    <a:pt x="25" y="32"/>
                  </a:lnTo>
                  <a:lnTo>
                    <a:pt x="9" y="32"/>
                  </a:lnTo>
                  <a:lnTo>
                    <a:pt x="9" y="16"/>
                  </a:lnTo>
                  <a:close/>
                  <a:moveTo>
                    <a:pt x="9" y="49"/>
                  </a:moveTo>
                  <a:lnTo>
                    <a:pt x="25" y="49"/>
                  </a:lnTo>
                  <a:lnTo>
                    <a:pt x="25" y="65"/>
                  </a:lnTo>
                  <a:lnTo>
                    <a:pt x="9" y="65"/>
                  </a:lnTo>
                  <a:lnTo>
                    <a:pt x="9" y="49"/>
                  </a:lnTo>
                  <a:close/>
                  <a:moveTo>
                    <a:pt x="9" y="81"/>
                  </a:moveTo>
                  <a:lnTo>
                    <a:pt x="25" y="81"/>
                  </a:lnTo>
                  <a:lnTo>
                    <a:pt x="25" y="98"/>
                  </a:lnTo>
                  <a:lnTo>
                    <a:pt x="9" y="98"/>
                  </a:lnTo>
                  <a:lnTo>
                    <a:pt x="9" y="81"/>
                  </a:lnTo>
                  <a:close/>
                  <a:moveTo>
                    <a:pt x="74" y="41"/>
                  </a:moveTo>
                  <a:lnTo>
                    <a:pt x="131" y="41"/>
                  </a:lnTo>
                  <a:lnTo>
                    <a:pt x="131" y="49"/>
                  </a:lnTo>
                  <a:lnTo>
                    <a:pt x="74" y="49"/>
                  </a:lnTo>
                  <a:lnTo>
                    <a:pt x="74" y="41"/>
                  </a:lnTo>
                  <a:close/>
                  <a:moveTo>
                    <a:pt x="74" y="130"/>
                  </a:moveTo>
                  <a:lnTo>
                    <a:pt x="90" y="130"/>
                  </a:lnTo>
                  <a:lnTo>
                    <a:pt x="90" y="98"/>
                  </a:lnTo>
                  <a:lnTo>
                    <a:pt x="115" y="98"/>
                  </a:lnTo>
                  <a:lnTo>
                    <a:pt x="115" y="130"/>
                  </a:lnTo>
                  <a:lnTo>
                    <a:pt x="131" y="130"/>
                  </a:lnTo>
                  <a:lnTo>
                    <a:pt x="131" y="57"/>
                  </a:lnTo>
                  <a:lnTo>
                    <a:pt x="74" y="57"/>
                  </a:lnTo>
                  <a:lnTo>
                    <a:pt x="74" y="1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5" name="Freeform 164"/>
            <p:cNvSpPr>
              <a:spLocks noEditPoints="1"/>
            </p:cNvSpPr>
            <p:nvPr/>
          </p:nvSpPr>
          <p:spPr bwMode="auto">
            <a:xfrm>
              <a:off x="8716458" y="2693977"/>
              <a:ext cx="110104" cy="115975"/>
            </a:xfrm>
            <a:custGeom>
              <a:avLst/>
              <a:gdLst>
                <a:gd name="T0" fmla="*/ 43 w 46"/>
                <a:gd name="T1" fmla="*/ 29 h 48"/>
                <a:gd name="T2" fmla="*/ 46 w 46"/>
                <a:gd name="T3" fmla="*/ 16 h 48"/>
                <a:gd name="T4" fmla="*/ 41 w 46"/>
                <a:gd name="T5" fmla="*/ 8 h 48"/>
                <a:gd name="T6" fmla="*/ 37 w 46"/>
                <a:gd name="T7" fmla="*/ 9 h 48"/>
                <a:gd name="T8" fmla="*/ 28 w 46"/>
                <a:gd name="T9" fmla="*/ 0 h 48"/>
                <a:gd name="T10" fmla="*/ 18 w 46"/>
                <a:gd name="T11" fmla="*/ 0 h 48"/>
                <a:gd name="T12" fmla="*/ 17 w 46"/>
                <a:gd name="T13" fmla="*/ 4 h 48"/>
                <a:gd name="T14" fmla="*/ 4 w 46"/>
                <a:gd name="T15" fmla="*/ 8 h 48"/>
                <a:gd name="T16" fmla="*/ 0 w 46"/>
                <a:gd name="T17" fmla="*/ 16 h 48"/>
                <a:gd name="T18" fmla="*/ 3 w 46"/>
                <a:gd name="T19" fmla="*/ 19 h 48"/>
                <a:gd name="T20" fmla="*/ 0 w 46"/>
                <a:gd name="T21" fmla="*/ 32 h 48"/>
                <a:gd name="T22" fmla="*/ 4 w 46"/>
                <a:gd name="T23" fmla="*/ 40 h 48"/>
                <a:gd name="T24" fmla="*/ 9 w 46"/>
                <a:gd name="T25" fmla="*/ 39 h 48"/>
                <a:gd name="T26" fmla="*/ 18 w 46"/>
                <a:gd name="T27" fmla="*/ 48 h 48"/>
                <a:gd name="T28" fmla="*/ 28 w 46"/>
                <a:gd name="T29" fmla="*/ 48 h 48"/>
                <a:gd name="T30" fmla="*/ 29 w 46"/>
                <a:gd name="T31" fmla="*/ 44 h 48"/>
                <a:gd name="T32" fmla="*/ 41 w 46"/>
                <a:gd name="T33" fmla="*/ 40 h 48"/>
                <a:gd name="T34" fmla="*/ 46 w 46"/>
                <a:gd name="T35" fmla="*/ 32 h 48"/>
                <a:gd name="T36" fmla="*/ 43 w 46"/>
                <a:gd name="T37" fmla="*/ 29 h 48"/>
                <a:gd name="T38" fmla="*/ 23 w 46"/>
                <a:gd name="T39" fmla="*/ 34 h 48"/>
                <a:gd name="T40" fmla="*/ 13 w 46"/>
                <a:gd name="T41" fmla="*/ 24 h 48"/>
                <a:gd name="T42" fmla="*/ 23 w 46"/>
                <a:gd name="T43" fmla="*/ 14 h 48"/>
                <a:gd name="T44" fmla="*/ 33 w 46"/>
                <a:gd name="T45" fmla="*/ 24 h 48"/>
                <a:gd name="T46" fmla="*/ 23 w 46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6" h="48">
                  <a:moveTo>
                    <a:pt x="43" y="29"/>
                  </a:moveTo>
                  <a:cubicBezTo>
                    <a:pt x="40" y="24"/>
                    <a:pt x="42" y="19"/>
                    <a:pt x="46" y="16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0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0"/>
                    <a:pt x="4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6" y="24"/>
                    <a:pt x="4" y="29"/>
                    <a:pt x="0" y="32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6" y="39"/>
                    <a:pt x="7" y="39"/>
                    <a:pt x="9" y="39"/>
                  </a:cubicBezTo>
                  <a:cubicBezTo>
                    <a:pt x="14" y="39"/>
                    <a:pt x="18" y="43"/>
                    <a:pt x="1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8" y="45"/>
                    <a:pt x="29" y="44"/>
                  </a:cubicBezTo>
                  <a:cubicBezTo>
                    <a:pt x="31" y="39"/>
                    <a:pt x="37" y="38"/>
                    <a:pt x="41" y="40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3" y="29"/>
                    <a:pt x="13" y="24"/>
                  </a:cubicBezTo>
                  <a:cubicBezTo>
                    <a:pt x="13" y="19"/>
                    <a:pt x="18" y="14"/>
                    <a:pt x="23" y="14"/>
                  </a:cubicBezTo>
                  <a:cubicBezTo>
                    <a:pt x="28" y="14"/>
                    <a:pt x="33" y="19"/>
                    <a:pt x="33" y="24"/>
                  </a:cubicBezTo>
                  <a:cubicBezTo>
                    <a:pt x="33" y="29"/>
                    <a:pt x="28" y="34"/>
                    <a:pt x="23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6" name="Freeform 166"/>
            <p:cNvSpPr>
              <a:spLocks noEditPoints="1"/>
            </p:cNvSpPr>
            <p:nvPr/>
          </p:nvSpPr>
          <p:spPr bwMode="auto">
            <a:xfrm>
              <a:off x="8478633" y="3392767"/>
              <a:ext cx="80743" cy="155614"/>
            </a:xfrm>
            <a:custGeom>
              <a:avLst/>
              <a:gdLst>
                <a:gd name="T0" fmla="*/ 23 w 34"/>
                <a:gd name="T1" fmla="*/ 64 h 65"/>
                <a:gd name="T2" fmla="*/ 23 w 34"/>
                <a:gd name="T3" fmla="*/ 64 h 65"/>
                <a:gd name="T4" fmla="*/ 33 w 34"/>
                <a:gd name="T5" fmla="*/ 50 h 65"/>
                <a:gd name="T6" fmla="*/ 30 w 34"/>
                <a:gd name="T7" fmla="*/ 34 h 65"/>
                <a:gd name="T8" fmla="*/ 15 w 34"/>
                <a:gd name="T9" fmla="*/ 24 h 65"/>
                <a:gd name="T10" fmla="*/ 15 w 34"/>
                <a:gd name="T11" fmla="*/ 24 h 65"/>
                <a:gd name="T12" fmla="*/ 14 w 34"/>
                <a:gd name="T13" fmla="*/ 25 h 65"/>
                <a:gd name="T14" fmla="*/ 15 w 34"/>
                <a:gd name="T15" fmla="*/ 30 h 65"/>
                <a:gd name="T16" fmla="*/ 16 w 34"/>
                <a:gd name="T17" fmla="*/ 30 h 65"/>
                <a:gd name="T18" fmla="*/ 17 w 34"/>
                <a:gd name="T19" fmla="*/ 30 h 65"/>
                <a:gd name="T20" fmla="*/ 24 w 34"/>
                <a:gd name="T21" fmla="*/ 35 h 65"/>
                <a:gd name="T22" fmla="*/ 27 w 34"/>
                <a:gd name="T23" fmla="*/ 51 h 65"/>
                <a:gd name="T24" fmla="*/ 22 w 34"/>
                <a:gd name="T25" fmla="*/ 59 h 65"/>
                <a:gd name="T26" fmla="*/ 22 w 34"/>
                <a:gd name="T27" fmla="*/ 59 h 65"/>
                <a:gd name="T28" fmla="*/ 14 w 34"/>
                <a:gd name="T29" fmla="*/ 53 h 65"/>
                <a:gd name="T30" fmla="*/ 13 w 34"/>
                <a:gd name="T31" fmla="*/ 46 h 65"/>
                <a:gd name="T32" fmla="*/ 6 w 34"/>
                <a:gd name="T33" fmla="*/ 44 h 65"/>
                <a:gd name="T34" fmla="*/ 8 w 34"/>
                <a:gd name="T35" fmla="*/ 54 h 65"/>
                <a:gd name="T36" fmla="*/ 23 w 34"/>
                <a:gd name="T37" fmla="*/ 64 h 65"/>
                <a:gd name="T38" fmla="*/ 19 w 34"/>
                <a:gd name="T39" fmla="*/ 42 h 65"/>
                <a:gd name="T40" fmla="*/ 20 w 34"/>
                <a:gd name="T41" fmla="*/ 41 h 65"/>
                <a:gd name="T42" fmla="*/ 19 w 34"/>
                <a:gd name="T43" fmla="*/ 35 h 65"/>
                <a:gd name="T44" fmla="*/ 18 w 34"/>
                <a:gd name="T45" fmla="*/ 36 h 65"/>
                <a:gd name="T46" fmla="*/ 17 w 34"/>
                <a:gd name="T47" fmla="*/ 36 h 65"/>
                <a:gd name="T48" fmla="*/ 10 w 34"/>
                <a:gd name="T49" fmla="*/ 31 h 65"/>
                <a:gd name="T50" fmla="*/ 7 w 34"/>
                <a:gd name="T51" fmla="*/ 15 h 65"/>
                <a:gd name="T52" fmla="*/ 12 w 34"/>
                <a:gd name="T53" fmla="*/ 7 h 65"/>
                <a:gd name="T54" fmla="*/ 12 w 34"/>
                <a:gd name="T55" fmla="*/ 7 h 65"/>
                <a:gd name="T56" fmla="*/ 20 w 34"/>
                <a:gd name="T57" fmla="*/ 13 h 65"/>
                <a:gd name="T58" fmla="*/ 21 w 34"/>
                <a:gd name="T59" fmla="*/ 20 h 65"/>
                <a:gd name="T60" fmla="*/ 28 w 34"/>
                <a:gd name="T61" fmla="*/ 22 h 65"/>
                <a:gd name="T62" fmla="*/ 26 w 34"/>
                <a:gd name="T63" fmla="*/ 12 h 65"/>
                <a:gd name="T64" fmla="*/ 11 w 34"/>
                <a:gd name="T65" fmla="*/ 2 h 65"/>
                <a:gd name="T66" fmla="*/ 11 w 34"/>
                <a:gd name="T67" fmla="*/ 2 h 65"/>
                <a:gd name="T68" fmla="*/ 1 w 34"/>
                <a:gd name="T69" fmla="*/ 16 h 65"/>
                <a:gd name="T70" fmla="*/ 4 w 34"/>
                <a:gd name="T71" fmla="*/ 32 h 65"/>
                <a:gd name="T72" fmla="*/ 19 w 34"/>
                <a:gd name="T73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65">
                  <a:moveTo>
                    <a:pt x="23" y="64"/>
                  </a:moveTo>
                  <a:cubicBezTo>
                    <a:pt x="23" y="64"/>
                    <a:pt x="23" y="64"/>
                    <a:pt x="23" y="64"/>
                  </a:cubicBezTo>
                  <a:cubicBezTo>
                    <a:pt x="30" y="63"/>
                    <a:pt x="34" y="56"/>
                    <a:pt x="33" y="50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29" y="27"/>
                    <a:pt x="22" y="23"/>
                    <a:pt x="15" y="24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5" y="25"/>
                    <a:pt x="14" y="25"/>
                    <a:pt x="14" y="25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30"/>
                    <a:pt x="16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0" y="29"/>
                    <a:pt x="24" y="32"/>
                    <a:pt x="24" y="35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28" y="54"/>
                    <a:pt x="26" y="58"/>
                    <a:pt x="22" y="5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18" y="59"/>
                    <a:pt x="15" y="57"/>
                    <a:pt x="14" y="53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0" y="46"/>
                    <a:pt x="8" y="45"/>
                    <a:pt x="6" y="44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10" y="61"/>
                    <a:pt x="16" y="65"/>
                    <a:pt x="23" y="64"/>
                  </a:cubicBezTo>
                  <a:close/>
                  <a:moveTo>
                    <a:pt x="19" y="42"/>
                  </a:moveTo>
                  <a:cubicBezTo>
                    <a:pt x="19" y="41"/>
                    <a:pt x="20" y="41"/>
                    <a:pt x="20" y="4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4" y="37"/>
                    <a:pt x="10" y="34"/>
                    <a:pt x="10" y="3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2"/>
                    <a:pt x="8" y="8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6" y="7"/>
                    <a:pt x="19" y="9"/>
                    <a:pt x="20" y="13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4" y="20"/>
                    <a:pt x="26" y="21"/>
                    <a:pt x="28" y="2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4" y="5"/>
                    <a:pt x="18" y="0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4" y="3"/>
                    <a:pt x="0" y="10"/>
                    <a:pt x="1" y="16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5" y="38"/>
                    <a:pt x="12" y="43"/>
                    <a:pt x="19" y="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7" name="Freeform 167"/>
            <p:cNvSpPr>
              <a:spLocks/>
            </p:cNvSpPr>
            <p:nvPr/>
          </p:nvSpPr>
          <p:spPr bwMode="auto">
            <a:xfrm>
              <a:off x="8535887" y="1898295"/>
              <a:ext cx="220207" cy="220207"/>
            </a:xfrm>
            <a:custGeom>
              <a:avLst/>
              <a:gdLst>
                <a:gd name="T0" fmla="*/ 29 w 92"/>
                <a:gd name="T1" fmla="*/ 17 h 92"/>
                <a:gd name="T2" fmla="*/ 92 w 92"/>
                <a:gd name="T3" fmla="*/ 0 h 92"/>
                <a:gd name="T4" fmla="*/ 92 w 92"/>
                <a:gd name="T5" fmla="*/ 6 h 92"/>
                <a:gd name="T6" fmla="*/ 92 w 92"/>
                <a:gd name="T7" fmla="*/ 17 h 92"/>
                <a:gd name="T8" fmla="*/ 92 w 92"/>
                <a:gd name="T9" fmla="*/ 66 h 92"/>
                <a:gd name="T10" fmla="*/ 72 w 92"/>
                <a:gd name="T11" fmla="*/ 80 h 92"/>
                <a:gd name="T12" fmla="*/ 52 w 92"/>
                <a:gd name="T13" fmla="*/ 66 h 92"/>
                <a:gd name="T14" fmla="*/ 72 w 92"/>
                <a:gd name="T15" fmla="*/ 52 h 92"/>
                <a:gd name="T16" fmla="*/ 81 w 92"/>
                <a:gd name="T17" fmla="*/ 53 h 92"/>
                <a:gd name="T18" fmla="*/ 81 w 92"/>
                <a:gd name="T19" fmla="*/ 23 h 92"/>
                <a:gd name="T20" fmla="*/ 41 w 92"/>
                <a:gd name="T21" fmla="*/ 34 h 92"/>
                <a:gd name="T22" fmla="*/ 41 w 92"/>
                <a:gd name="T23" fmla="*/ 78 h 92"/>
                <a:gd name="T24" fmla="*/ 21 w 92"/>
                <a:gd name="T25" fmla="*/ 92 h 92"/>
                <a:gd name="T26" fmla="*/ 0 w 92"/>
                <a:gd name="T27" fmla="*/ 78 h 92"/>
                <a:gd name="T28" fmla="*/ 21 w 92"/>
                <a:gd name="T29" fmla="*/ 63 h 92"/>
                <a:gd name="T30" fmla="*/ 29 w 92"/>
                <a:gd name="T31" fmla="*/ 65 h 92"/>
                <a:gd name="T32" fmla="*/ 29 w 92"/>
                <a:gd name="T33" fmla="*/ 34 h 92"/>
                <a:gd name="T34" fmla="*/ 29 w 92"/>
                <a:gd name="T35" fmla="*/ 1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2" h="92">
                  <a:moveTo>
                    <a:pt x="29" y="17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92" y="74"/>
                    <a:pt x="83" y="80"/>
                    <a:pt x="72" y="80"/>
                  </a:cubicBezTo>
                  <a:cubicBezTo>
                    <a:pt x="61" y="80"/>
                    <a:pt x="52" y="74"/>
                    <a:pt x="52" y="66"/>
                  </a:cubicBezTo>
                  <a:cubicBezTo>
                    <a:pt x="52" y="58"/>
                    <a:pt x="61" y="52"/>
                    <a:pt x="72" y="52"/>
                  </a:cubicBezTo>
                  <a:cubicBezTo>
                    <a:pt x="75" y="52"/>
                    <a:pt x="78" y="52"/>
                    <a:pt x="81" y="53"/>
                  </a:cubicBezTo>
                  <a:cubicBezTo>
                    <a:pt x="81" y="23"/>
                    <a:pt x="81" y="23"/>
                    <a:pt x="81" y="23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86"/>
                    <a:pt x="32" y="92"/>
                    <a:pt x="21" y="92"/>
                  </a:cubicBezTo>
                  <a:cubicBezTo>
                    <a:pt x="9" y="92"/>
                    <a:pt x="0" y="86"/>
                    <a:pt x="0" y="78"/>
                  </a:cubicBezTo>
                  <a:cubicBezTo>
                    <a:pt x="0" y="70"/>
                    <a:pt x="9" y="63"/>
                    <a:pt x="21" y="63"/>
                  </a:cubicBezTo>
                  <a:cubicBezTo>
                    <a:pt x="24" y="63"/>
                    <a:pt x="27" y="64"/>
                    <a:pt x="29" y="65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8" name="Freeform 168"/>
            <p:cNvSpPr>
              <a:spLocks noEditPoints="1"/>
            </p:cNvSpPr>
            <p:nvPr/>
          </p:nvSpPr>
          <p:spPr bwMode="auto">
            <a:xfrm>
              <a:off x="8022069" y="3797948"/>
              <a:ext cx="170294" cy="151209"/>
            </a:xfrm>
            <a:custGeom>
              <a:avLst/>
              <a:gdLst>
                <a:gd name="T0" fmla="*/ 30 w 71"/>
                <a:gd name="T1" fmla="*/ 0 h 63"/>
                <a:gd name="T2" fmla="*/ 30 w 71"/>
                <a:gd name="T3" fmla="*/ 0 h 63"/>
                <a:gd name="T4" fmla="*/ 59 w 71"/>
                <a:gd name="T5" fmla="*/ 23 h 63"/>
                <a:gd name="T6" fmla="*/ 30 w 71"/>
                <a:gd name="T7" fmla="*/ 47 h 63"/>
                <a:gd name="T8" fmla="*/ 25 w 71"/>
                <a:gd name="T9" fmla="*/ 47 h 63"/>
                <a:gd name="T10" fmla="*/ 4 w 71"/>
                <a:gd name="T11" fmla="*/ 55 h 63"/>
                <a:gd name="T12" fmla="*/ 4 w 71"/>
                <a:gd name="T13" fmla="*/ 53 h 63"/>
                <a:gd name="T14" fmla="*/ 11 w 71"/>
                <a:gd name="T15" fmla="*/ 44 h 63"/>
                <a:gd name="T16" fmla="*/ 11 w 71"/>
                <a:gd name="T17" fmla="*/ 42 h 63"/>
                <a:gd name="T18" fmla="*/ 0 w 71"/>
                <a:gd name="T19" fmla="*/ 23 h 63"/>
                <a:gd name="T20" fmla="*/ 30 w 71"/>
                <a:gd name="T21" fmla="*/ 0 h 63"/>
                <a:gd name="T22" fmla="*/ 62 w 71"/>
                <a:gd name="T23" fmla="*/ 53 h 63"/>
                <a:gd name="T24" fmla="*/ 67 w 71"/>
                <a:gd name="T25" fmla="*/ 61 h 63"/>
                <a:gd name="T26" fmla="*/ 67 w 71"/>
                <a:gd name="T27" fmla="*/ 63 h 63"/>
                <a:gd name="T28" fmla="*/ 50 w 71"/>
                <a:gd name="T29" fmla="*/ 56 h 63"/>
                <a:gd name="T30" fmla="*/ 46 w 71"/>
                <a:gd name="T31" fmla="*/ 56 h 63"/>
                <a:gd name="T32" fmla="*/ 30 w 71"/>
                <a:gd name="T33" fmla="*/ 52 h 63"/>
                <a:gd name="T34" fmla="*/ 54 w 71"/>
                <a:gd name="T35" fmla="*/ 44 h 63"/>
                <a:gd name="T36" fmla="*/ 61 w 71"/>
                <a:gd name="T37" fmla="*/ 35 h 63"/>
                <a:gd name="T38" fmla="*/ 64 w 71"/>
                <a:gd name="T39" fmla="*/ 23 h 63"/>
                <a:gd name="T40" fmla="*/ 64 w 71"/>
                <a:gd name="T41" fmla="*/ 22 h 63"/>
                <a:gd name="T42" fmla="*/ 71 w 71"/>
                <a:gd name="T43" fmla="*/ 36 h 63"/>
                <a:gd name="T44" fmla="*/ 62 w 71"/>
                <a:gd name="T45" fmla="*/ 52 h 63"/>
                <a:gd name="T46" fmla="*/ 62 w 71"/>
                <a:gd name="T47" fmla="*/ 5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1" h="63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59" y="10"/>
                    <a:pt x="59" y="23"/>
                  </a:cubicBezTo>
                  <a:cubicBezTo>
                    <a:pt x="59" y="37"/>
                    <a:pt x="46" y="47"/>
                    <a:pt x="30" y="47"/>
                  </a:cubicBezTo>
                  <a:cubicBezTo>
                    <a:pt x="28" y="47"/>
                    <a:pt x="27" y="47"/>
                    <a:pt x="25" y="47"/>
                  </a:cubicBezTo>
                  <a:cubicBezTo>
                    <a:pt x="19" y="53"/>
                    <a:pt x="11" y="55"/>
                    <a:pt x="4" y="55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8" y="51"/>
                    <a:pt x="11" y="48"/>
                    <a:pt x="11" y="44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4" y="38"/>
                    <a:pt x="0" y="31"/>
                    <a:pt x="0" y="23"/>
                  </a:cubicBezTo>
                  <a:cubicBezTo>
                    <a:pt x="0" y="10"/>
                    <a:pt x="13" y="0"/>
                    <a:pt x="30" y="0"/>
                  </a:cubicBezTo>
                  <a:close/>
                  <a:moveTo>
                    <a:pt x="62" y="53"/>
                  </a:moveTo>
                  <a:cubicBezTo>
                    <a:pt x="62" y="57"/>
                    <a:pt x="64" y="60"/>
                    <a:pt x="67" y="61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1" y="62"/>
                    <a:pt x="55" y="61"/>
                    <a:pt x="50" y="56"/>
                  </a:cubicBezTo>
                  <a:cubicBezTo>
                    <a:pt x="48" y="56"/>
                    <a:pt x="47" y="56"/>
                    <a:pt x="46" y="56"/>
                  </a:cubicBezTo>
                  <a:cubicBezTo>
                    <a:pt x="40" y="56"/>
                    <a:pt x="34" y="55"/>
                    <a:pt x="30" y="52"/>
                  </a:cubicBezTo>
                  <a:cubicBezTo>
                    <a:pt x="39" y="52"/>
                    <a:pt x="47" y="49"/>
                    <a:pt x="54" y="44"/>
                  </a:cubicBezTo>
                  <a:cubicBezTo>
                    <a:pt x="57" y="41"/>
                    <a:pt x="59" y="38"/>
                    <a:pt x="61" y="35"/>
                  </a:cubicBezTo>
                  <a:cubicBezTo>
                    <a:pt x="63" y="31"/>
                    <a:pt x="64" y="27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  <a:cubicBezTo>
                    <a:pt x="68" y="25"/>
                    <a:pt x="71" y="30"/>
                    <a:pt x="71" y="36"/>
                  </a:cubicBezTo>
                  <a:cubicBezTo>
                    <a:pt x="71" y="42"/>
                    <a:pt x="67" y="48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39" name="Freeform 169"/>
            <p:cNvSpPr>
              <a:spLocks/>
            </p:cNvSpPr>
            <p:nvPr/>
          </p:nvSpPr>
          <p:spPr bwMode="auto">
            <a:xfrm>
              <a:off x="8160067" y="3476447"/>
              <a:ext cx="155614" cy="155614"/>
            </a:xfrm>
            <a:custGeom>
              <a:avLst/>
              <a:gdLst>
                <a:gd name="T0" fmla="*/ 65 w 65"/>
                <a:gd name="T1" fmla="*/ 24 h 65"/>
                <a:gd name="T2" fmla="*/ 41 w 65"/>
                <a:gd name="T3" fmla="*/ 24 h 65"/>
                <a:gd name="T4" fmla="*/ 50 w 65"/>
                <a:gd name="T5" fmla="*/ 15 h 65"/>
                <a:gd name="T6" fmla="*/ 33 w 65"/>
                <a:gd name="T7" fmla="*/ 8 h 65"/>
                <a:gd name="T8" fmla="*/ 16 w 65"/>
                <a:gd name="T9" fmla="*/ 15 h 65"/>
                <a:gd name="T10" fmla="*/ 9 w 65"/>
                <a:gd name="T11" fmla="*/ 32 h 65"/>
                <a:gd name="T12" fmla="*/ 16 w 65"/>
                <a:gd name="T13" fmla="*/ 49 h 65"/>
                <a:gd name="T14" fmla="*/ 33 w 65"/>
                <a:gd name="T15" fmla="*/ 56 h 65"/>
                <a:gd name="T16" fmla="*/ 50 w 65"/>
                <a:gd name="T17" fmla="*/ 49 h 65"/>
                <a:gd name="T18" fmla="*/ 51 w 65"/>
                <a:gd name="T19" fmla="*/ 48 h 65"/>
                <a:gd name="T20" fmla="*/ 57 w 65"/>
                <a:gd name="T21" fmla="*/ 54 h 65"/>
                <a:gd name="T22" fmla="*/ 33 w 65"/>
                <a:gd name="T23" fmla="*/ 65 h 65"/>
                <a:gd name="T24" fmla="*/ 0 w 65"/>
                <a:gd name="T25" fmla="*/ 32 h 65"/>
                <a:gd name="T26" fmla="*/ 33 w 65"/>
                <a:gd name="T27" fmla="*/ 0 h 65"/>
                <a:gd name="T28" fmla="*/ 56 w 65"/>
                <a:gd name="T29" fmla="*/ 9 h 65"/>
                <a:gd name="T30" fmla="*/ 65 w 65"/>
                <a:gd name="T31" fmla="*/ 0 h 65"/>
                <a:gd name="T32" fmla="*/ 65 w 65"/>
                <a:gd name="T3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5" h="65">
                  <a:moveTo>
                    <a:pt x="65" y="24"/>
                  </a:moveTo>
                  <a:cubicBezTo>
                    <a:pt x="41" y="24"/>
                    <a:pt x="41" y="24"/>
                    <a:pt x="41" y="2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5" y="10"/>
                    <a:pt x="39" y="8"/>
                    <a:pt x="33" y="8"/>
                  </a:cubicBezTo>
                  <a:cubicBezTo>
                    <a:pt x="26" y="8"/>
                    <a:pt x="20" y="10"/>
                    <a:pt x="16" y="15"/>
                  </a:cubicBezTo>
                  <a:cubicBezTo>
                    <a:pt x="11" y="20"/>
                    <a:pt x="9" y="26"/>
                    <a:pt x="9" y="32"/>
                  </a:cubicBezTo>
                  <a:cubicBezTo>
                    <a:pt x="9" y="39"/>
                    <a:pt x="11" y="45"/>
                    <a:pt x="16" y="49"/>
                  </a:cubicBezTo>
                  <a:cubicBezTo>
                    <a:pt x="20" y="54"/>
                    <a:pt x="26" y="56"/>
                    <a:pt x="33" y="56"/>
                  </a:cubicBezTo>
                  <a:cubicBezTo>
                    <a:pt x="39" y="56"/>
                    <a:pt x="45" y="54"/>
                    <a:pt x="50" y="49"/>
                  </a:cubicBezTo>
                  <a:cubicBezTo>
                    <a:pt x="50" y="49"/>
                    <a:pt x="51" y="49"/>
                    <a:pt x="51" y="48"/>
                  </a:cubicBezTo>
                  <a:cubicBezTo>
                    <a:pt x="57" y="54"/>
                    <a:pt x="57" y="54"/>
                    <a:pt x="57" y="54"/>
                  </a:cubicBezTo>
                  <a:cubicBezTo>
                    <a:pt x="51" y="60"/>
                    <a:pt x="43" y="65"/>
                    <a:pt x="33" y="65"/>
                  </a:cubicBezTo>
                  <a:cubicBezTo>
                    <a:pt x="15" y="65"/>
                    <a:pt x="0" y="50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42" y="0"/>
                    <a:pt x="50" y="4"/>
                    <a:pt x="56" y="9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0" name="Freeform 171"/>
            <p:cNvSpPr>
              <a:spLocks noEditPoints="1"/>
            </p:cNvSpPr>
            <p:nvPr/>
          </p:nvSpPr>
          <p:spPr bwMode="auto">
            <a:xfrm>
              <a:off x="8728201" y="1600281"/>
              <a:ext cx="129189" cy="127720"/>
            </a:xfrm>
            <a:custGeom>
              <a:avLst/>
              <a:gdLst>
                <a:gd name="T0" fmla="*/ 27 w 54"/>
                <a:gd name="T1" fmla="*/ 0 h 53"/>
                <a:gd name="T2" fmla="*/ 0 w 54"/>
                <a:gd name="T3" fmla="*/ 26 h 53"/>
                <a:gd name="T4" fmla="*/ 27 w 54"/>
                <a:gd name="T5" fmla="*/ 53 h 53"/>
                <a:gd name="T6" fmla="*/ 54 w 54"/>
                <a:gd name="T7" fmla="*/ 26 h 53"/>
                <a:gd name="T8" fmla="*/ 27 w 54"/>
                <a:gd name="T9" fmla="*/ 0 h 53"/>
                <a:gd name="T10" fmla="*/ 16 w 54"/>
                <a:gd name="T11" fmla="*/ 43 h 53"/>
                <a:gd name="T12" fmla="*/ 17 w 54"/>
                <a:gd name="T13" fmla="*/ 38 h 53"/>
                <a:gd name="T14" fmla="*/ 7 w 54"/>
                <a:gd name="T15" fmla="*/ 24 h 53"/>
                <a:gd name="T16" fmla="*/ 13 w 54"/>
                <a:gd name="T17" fmla="*/ 12 h 53"/>
                <a:gd name="T18" fmla="*/ 27 w 54"/>
                <a:gd name="T19" fmla="*/ 6 h 53"/>
                <a:gd name="T20" fmla="*/ 41 w 54"/>
                <a:gd name="T21" fmla="*/ 12 h 53"/>
                <a:gd name="T22" fmla="*/ 47 w 54"/>
                <a:gd name="T23" fmla="*/ 24 h 53"/>
                <a:gd name="T24" fmla="*/ 37 w 54"/>
                <a:gd name="T25" fmla="*/ 38 h 53"/>
                <a:gd name="T26" fmla="*/ 38 w 54"/>
                <a:gd name="T27" fmla="*/ 43 h 53"/>
                <a:gd name="T28" fmla="*/ 27 w 54"/>
                <a:gd name="T29" fmla="*/ 46 h 53"/>
                <a:gd name="T30" fmla="*/ 16 w 54"/>
                <a:gd name="T31" fmla="*/ 43 h 53"/>
                <a:gd name="T32" fmla="*/ 29 w 54"/>
                <a:gd name="T33" fmla="*/ 33 h 53"/>
                <a:gd name="T34" fmla="*/ 30 w 54"/>
                <a:gd name="T35" fmla="*/ 35 h 53"/>
                <a:gd name="T36" fmla="*/ 30 w 54"/>
                <a:gd name="T37" fmla="*/ 38 h 53"/>
                <a:gd name="T38" fmla="*/ 28 w 54"/>
                <a:gd name="T39" fmla="*/ 40 h 53"/>
                <a:gd name="T40" fmla="*/ 25 w 54"/>
                <a:gd name="T41" fmla="*/ 40 h 53"/>
                <a:gd name="T42" fmla="*/ 23 w 54"/>
                <a:gd name="T43" fmla="*/ 38 h 53"/>
                <a:gd name="T44" fmla="*/ 23 w 54"/>
                <a:gd name="T45" fmla="*/ 35 h 53"/>
                <a:gd name="T46" fmla="*/ 25 w 54"/>
                <a:gd name="T47" fmla="*/ 33 h 53"/>
                <a:gd name="T48" fmla="*/ 26 w 54"/>
                <a:gd name="T49" fmla="*/ 10 h 53"/>
                <a:gd name="T50" fmla="*/ 28 w 54"/>
                <a:gd name="T51" fmla="*/ 10 h 53"/>
                <a:gd name="T52" fmla="*/ 29 w 54"/>
                <a:gd name="T53" fmla="*/ 3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53">
                  <a:moveTo>
                    <a:pt x="27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16" y="43"/>
                  </a:moveTo>
                  <a:cubicBezTo>
                    <a:pt x="16" y="42"/>
                    <a:pt x="17" y="40"/>
                    <a:pt x="17" y="38"/>
                  </a:cubicBezTo>
                  <a:cubicBezTo>
                    <a:pt x="17" y="32"/>
                    <a:pt x="13" y="26"/>
                    <a:pt x="7" y="24"/>
                  </a:cubicBezTo>
                  <a:cubicBezTo>
                    <a:pt x="7" y="20"/>
                    <a:pt x="9" y="15"/>
                    <a:pt x="13" y="12"/>
                  </a:cubicBezTo>
                  <a:cubicBezTo>
                    <a:pt x="16" y="8"/>
                    <a:pt x="21" y="6"/>
                    <a:pt x="27" y="6"/>
                  </a:cubicBezTo>
                  <a:cubicBezTo>
                    <a:pt x="32" y="6"/>
                    <a:pt x="37" y="8"/>
                    <a:pt x="41" y="12"/>
                  </a:cubicBezTo>
                  <a:cubicBezTo>
                    <a:pt x="44" y="15"/>
                    <a:pt x="46" y="20"/>
                    <a:pt x="47" y="24"/>
                  </a:cubicBezTo>
                  <a:cubicBezTo>
                    <a:pt x="41" y="26"/>
                    <a:pt x="37" y="32"/>
                    <a:pt x="37" y="38"/>
                  </a:cubicBezTo>
                  <a:cubicBezTo>
                    <a:pt x="37" y="40"/>
                    <a:pt x="37" y="42"/>
                    <a:pt x="38" y="43"/>
                  </a:cubicBezTo>
                  <a:cubicBezTo>
                    <a:pt x="35" y="45"/>
                    <a:pt x="31" y="46"/>
                    <a:pt x="27" y="46"/>
                  </a:cubicBezTo>
                  <a:cubicBezTo>
                    <a:pt x="23" y="46"/>
                    <a:pt x="19" y="45"/>
                    <a:pt x="16" y="43"/>
                  </a:cubicBezTo>
                  <a:close/>
                  <a:moveTo>
                    <a:pt x="29" y="33"/>
                  </a:moveTo>
                  <a:cubicBezTo>
                    <a:pt x="30" y="33"/>
                    <a:pt x="30" y="34"/>
                    <a:pt x="30" y="35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9"/>
                    <a:pt x="29" y="40"/>
                    <a:pt x="28" y="4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24" y="40"/>
                    <a:pt x="23" y="39"/>
                    <a:pt x="23" y="38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23" y="34"/>
                    <a:pt x="24" y="33"/>
                    <a:pt x="25" y="33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9" y="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1" name="Freeform 174"/>
            <p:cNvSpPr>
              <a:spLocks noEditPoints="1"/>
            </p:cNvSpPr>
            <p:nvPr/>
          </p:nvSpPr>
          <p:spPr bwMode="auto">
            <a:xfrm>
              <a:off x="7816542" y="3336981"/>
              <a:ext cx="151209" cy="149742"/>
            </a:xfrm>
            <a:custGeom>
              <a:avLst/>
              <a:gdLst>
                <a:gd name="T0" fmla="*/ 32 w 63"/>
                <a:gd name="T1" fmla="*/ 62 h 62"/>
                <a:gd name="T2" fmla="*/ 0 w 63"/>
                <a:gd name="T3" fmla="*/ 31 h 62"/>
                <a:gd name="T4" fmla="*/ 32 w 63"/>
                <a:gd name="T5" fmla="*/ 0 h 62"/>
                <a:gd name="T6" fmla="*/ 63 w 63"/>
                <a:gd name="T7" fmla="*/ 31 h 62"/>
                <a:gd name="T8" fmla="*/ 32 w 63"/>
                <a:gd name="T9" fmla="*/ 62 h 62"/>
                <a:gd name="T10" fmla="*/ 58 w 63"/>
                <a:gd name="T11" fmla="*/ 36 h 62"/>
                <a:gd name="T12" fmla="*/ 41 w 63"/>
                <a:gd name="T13" fmla="*/ 34 h 62"/>
                <a:gd name="T14" fmla="*/ 46 w 63"/>
                <a:gd name="T15" fmla="*/ 53 h 62"/>
                <a:gd name="T16" fmla="*/ 58 w 63"/>
                <a:gd name="T17" fmla="*/ 36 h 62"/>
                <a:gd name="T18" fmla="*/ 42 w 63"/>
                <a:gd name="T19" fmla="*/ 56 h 62"/>
                <a:gd name="T20" fmla="*/ 36 w 63"/>
                <a:gd name="T21" fmla="*/ 36 h 62"/>
                <a:gd name="T22" fmla="*/ 36 w 63"/>
                <a:gd name="T23" fmla="*/ 36 h 62"/>
                <a:gd name="T24" fmla="*/ 15 w 63"/>
                <a:gd name="T25" fmla="*/ 52 h 62"/>
                <a:gd name="T26" fmla="*/ 32 w 63"/>
                <a:gd name="T27" fmla="*/ 58 h 62"/>
                <a:gd name="T28" fmla="*/ 42 w 63"/>
                <a:gd name="T29" fmla="*/ 56 h 62"/>
                <a:gd name="T30" fmla="*/ 12 w 63"/>
                <a:gd name="T31" fmla="*/ 49 h 62"/>
                <a:gd name="T32" fmla="*/ 33 w 63"/>
                <a:gd name="T33" fmla="*/ 32 h 62"/>
                <a:gd name="T34" fmla="*/ 34 w 63"/>
                <a:gd name="T35" fmla="*/ 31 h 62"/>
                <a:gd name="T36" fmla="*/ 32 w 63"/>
                <a:gd name="T37" fmla="*/ 27 h 62"/>
                <a:gd name="T38" fmla="*/ 5 w 63"/>
                <a:gd name="T39" fmla="*/ 31 h 62"/>
                <a:gd name="T40" fmla="*/ 5 w 63"/>
                <a:gd name="T41" fmla="*/ 31 h 62"/>
                <a:gd name="T42" fmla="*/ 12 w 63"/>
                <a:gd name="T43" fmla="*/ 49 h 62"/>
                <a:gd name="T44" fmla="*/ 5 w 63"/>
                <a:gd name="T45" fmla="*/ 26 h 62"/>
                <a:gd name="T46" fmla="*/ 30 w 63"/>
                <a:gd name="T47" fmla="*/ 23 h 62"/>
                <a:gd name="T48" fmla="*/ 20 w 63"/>
                <a:gd name="T49" fmla="*/ 7 h 62"/>
                <a:gd name="T50" fmla="*/ 5 w 63"/>
                <a:gd name="T51" fmla="*/ 26 h 62"/>
                <a:gd name="T52" fmla="*/ 25 w 63"/>
                <a:gd name="T53" fmla="*/ 6 h 62"/>
                <a:gd name="T54" fmla="*/ 35 w 63"/>
                <a:gd name="T55" fmla="*/ 21 h 62"/>
                <a:gd name="T56" fmla="*/ 49 w 63"/>
                <a:gd name="T57" fmla="*/ 12 h 62"/>
                <a:gd name="T58" fmla="*/ 32 w 63"/>
                <a:gd name="T59" fmla="*/ 5 h 62"/>
                <a:gd name="T60" fmla="*/ 25 w 63"/>
                <a:gd name="T61" fmla="*/ 6 h 62"/>
                <a:gd name="T62" fmla="*/ 52 w 63"/>
                <a:gd name="T63" fmla="*/ 15 h 62"/>
                <a:gd name="T64" fmla="*/ 37 w 63"/>
                <a:gd name="T65" fmla="*/ 25 h 62"/>
                <a:gd name="T66" fmla="*/ 39 w 63"/>
                <a:gd name="T67" fmla="*/ 29 h 62"/>
                <a:gd name="T68" fmla="*/ 40 w 63"/>
                <a:gd name="T69" fmla="*/ 30 h 62"/>
                <a:gd name="T70" fmla="*/ 58 w 63"/>
                <a:gd name="T71" fmla="*/ 31 h 62"/>
                <a:gd name="T72" fmla="*/ 52 w 63"/>
                <a:gd name="T73" fmla="*/ 1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" h="62">
                  <a:moveTo>
                    <a:pt x="32" y="62"/>
                  </a:moveTo>
                  <a:cubicBezTo>
                    <a:pt x="14" y="62"/>
                    <a:pt x="0" y="49"/>
                    <a:pt x="0" y="31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1"/>
                  </a:cubicBezTo>
                  <a:cubicBezTo>
                    <a:pt x="63" y="49"/>
                    <a:pt x="49" y="62"/>
                    <a:pt x="32" y="62"/>
                  </a:cubicBezTo>
                  <a:close/>
                  <a:moveTo>
                    <a:pt x="58" y="36"/>
                  </a:moveTo>
                  <a:cubicBezTo>
                    <a:pt x="57" y="35"/>
                    <a:pt x="50" y="33"/>
                    <a:pt x="41" y="34"/>
                  </a:cubicBezTo>
                  <a:cubicBezTo>
                    <a:pt x="45" y="44"/>
                    <a:pt x="46" y="52"/>
                    <a:pt x="46" y="53"/>
                  </a:cubicBezTo>
                  <a:cubicBezTo>
                    <a:pt x="52" y="49"/>
                    <a:pt x="57" y="43"/>
                    <a:pt x="58" y="36"/>
                  </a:cubicBezTo>
                  <a:close/>
                  <a:moveTo>
                    <a:pt x="42" y="56"/>
                  </a:moveTo>
                  <a:cubicBezTo>
                    <a:pt x="41" y="54"/>
                    <a:pt x="40" y="45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1" y="41"/>
                    <a:pt x="16" y="51"/>
                    <a:pt x="15" y="52"/>
                  </a:cubicBezTo>
                  <a:cubicBezTo>
                    <a:pt x="20" y="56"/>
                    <a:pt x="25" y="58"/>
                    <a:pt x="32" y="58"/>
                  </a:cubicBezTo>
                  <a:cubicBezTo>
                    <a:pt x="35" y="58"/>
                    <a:pt x="39" y="57"/>
                    <a:pt x="42" y="56"/>
                  </a:cubicBezTo>
                  <a:close/>
                  <a:moveTo>
                    <a:pt x="12" y="49"/>
                  </a:moveTo>
                  <a:cubicBezTo>
                    <a:pt x="12" y="48"/>
                    <a:pt x="20" y="36"/>
                    <a:pt x="33" y="32"/>
                  </a:cubicBezTo>
                  <a:cubicBezTo>
                    <a:pt x="34" y="32"/>
                    <a:pt x="34" y="31"/>
                    <a:pt x="34" y="31"/>
                  </a:cubicBezTo>
                  <a:cubicBezTo>
                    <a:pt x="34" y="30"/>
                    <a:pt x="33" y="28"/>
                    <a:pt x="32" y="27"/>
                  </a:cubicBezTo>
                  <a:cubicBezTo>
                    <a:pt x="19" y="31"/>
                    <a:pt x="6" y="31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38"/>
                    <a:pt x="8" y="44"/>
                    <a:pt x="12" y="49"/>
                  </a:cubicBezTo>
                  <a:close/>
                  <a:moveTo>
                    <a:pt x="5" y="26"/>
                  </a:moveTo>
                  <a:cubicBezTo>
                    <a:pt x="7" y="26"/>
                    <a:pt x="18" y="26"/>
                    <a:pt x="30" y="23"/>
                  </a:cubicBezTo>
                  <a:cubicBezTo>
                    <a:pt x="26" y="15"/>
                    <a:pt x="21" y="8"/>
                    <a:pt x="20" y="7"/>
                  </a:cubicBezTo>
                  <a:cubicBezTo>
                    <a:pt x="13" y="11"/>
                    <a:pt x="7" y="18"/>
                    <a:pt x="5" y="26"/>
                  </a:cubicBezTo>
                  <a:close/>
                  <a:moveTo>
                    <a:pt x="25" y="6"/>
                  </a:moveTo>
                  <a:cubicBezTo>
                    <a:pt x="26" y="7"/>
                    <a:pt x="31" y="13"/>
                    <a:pt x="35" y="21"/>
                  </a:cubicBezTo>
                  <a:cubicBezTo>
                    <a:pt x="45" y="18"/>
                    <a:pt x="49" y="12"/>
                    <a:pt x="49" y="12"/>
                  </a:cubicBezTo>
                  <a:cubicBezTo>
                    <a:pt x="44" y="7"/>
                    <a:pt x="38" y="5"/>
                    <a:pt x="32" y="5"/>
                  </a:cubicBezTo>
                  <a:cubicBezTo>
                    <a:pt x="29" y="5"/>
                    <a:pt x="27" y="5"/>
                    <a:pt x="25" y="6"/>
                  </a:cubicBezTo>
                  <a:close/>
                  <a:moveTo>
                    <a:pt x="52" y="15"/>
                  </a:moveTo>
                  <a:cubicBezTo>
                    <a:pt x="52" y="15"/>
                    <a:pt x="47" y="21"/>
                    <a:pt x="37" y="25"/>
                  </a:cubicBezTo>
                  <a:cubicBezTo>
                    <a:pt x="38" y="26"/>
                    <a:pt x="38" y="28"/>
                    <a:pt x="39" y="29"/>
                  </a:cubicBezTo>
                  <a:cubicBezTo>
                    <a:pt x="39" y="29"/>
                    <a:pt x="39" y="30"/>
                    <a:pt x="40" y="30"/>
                  </a:cubicBezTo>
                  <a:cubicBezTo>
                    <a:pt x="48" y="29"/>
                    <a:pt x="57" y="31"/>
                    <a:pt x="58" y="31"/>
                  </a:cubicBezTo>
                  <a:cubicBezTo>
                    <a:pt x="58" y="25"/>
                    <a:pt x="56" y="19"/>
                    <a:pt x="52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2" name="Freeform 175"/>
            <p:cNvSpPr>
              <a:spLocks noEditPoints="1"/>
            </p:cNvSpPr>
            <p:nvPr/>
          </p:nvSpPr>
          <p:spPr bwMode="auto">
            <a:xfrm>
              <a:off x="7768096" y="4134132"/>
              <a:ext cx="155614" cy="136528"/>
            </a:xfrm>
            <a:custGeom>
              <a:avLst/>
              <a:gdLst>
                <a:gd name="T0" fmla="*/ 65 w 65"/>
                <a:gd name="T1" fmla="*/ 19 h 57"/>
                <a:gd name="T2" fmla="*/ 47 w 65"/>
                <a:gd name="T3" fmla="*/ 0 h 57"/>
                <a:gd name="T4" fmla="*/ 32 w 65"/>
                <a:gd name="T5" fmla="*/ 6 h 57"/>
                <a:gd name="T6" fmla="*/ 18 w 65"/>
                <a:gd name="T7" fmla="*/ 0 h 57"/>
                <a:gd name="T8" fmla="*/ 0 w 65"/>
                <a:gd name="T9" fmla="*/ 19 h 57"/>
                <a:gd name="T10" fmla="*/ 6 w 65"/>
                <a:gd name="T11" fmla="*/ 33 h 57"/>
                <a:gd name="T12" fmla="*/ 6 w 65"/>
                <a:gd name="T13" fmla="*/ 33 h 57"/>
                <a:gd name="T14" fmla="*/ 26 w 65"/>
                <a:gd name="T15" fmla="*/ 53 h 57"/>
                <a:gd name="T16" fmla="*/ 32 w 65"/>
                <a:gd name="T17" fmla="*/ 57 h 57"/>
                <a:gd name="T18" fmla="*/ 39 w 65"/>
                <a:gd name="T19" fmla="*/ 53 h 57"/>
                <a:gd name="T20" fmla="*/ 59 w 65"/>
                <a:gd name="T21" fmla="*/ 33 h 57"/>
                <a:gd name="T22" fmla="*/ 59 w 65"/>
                <a:gd name="T23" fmla="*/ 33 h 57"/>
                <a:gd name="T24" fmla="*/ 65 w 65"/>
                <a:gd name="T25" fmla="*/ 19 h 57"/>
                <a:gd name="T26" fmla="*/ 54 w 65"/>
                <a:gd name="T27" fmla="*/ 27 h 57"/>
                <a:gd name="T28" fmla="*/ 33 w 65"/>
                <a:gd name="T29" fmla="*/ 47 h 57"/>
                <a:gd name="T30" fmla="*/ 32 w 65"/>
                <a:gd name="T31" fmla="*/ 48 h 57"/>
                <a:gd name="T32" fmla="*/ 32 w 65"/>
                <a:gd name="T33" fmla="*/ 47 h 57"/>
                <a:gd name="T34" fmla="*/ 11 w 65"/>
                <a:gd name="T35" fmla="*/ 27 h 57"/>
                <a:gd name="T36" fmla="*/ 8 w 65"/>
                <a:gd name="T37" fmla="*/ 19 h 57"/>
                <a:gd name="T38" fmla="*/ 18 w 65"/>
                <a:gd name="T39" fmla="*/ 8 h 57"/>
                <a:gd name="T40" fmla="*/ 26 w 65"/>
                <a:gd name="T41" fmla="*/ 11 h 57"/>
                <a:gd name="T42" fmla="*/ 32 w 65"/>
                <a:gd name="T43" fmla="*/ 18 h 57"/>
                <a:gd name="T44" fmla="*/ 39 w 65"/>
                <a:gd name="T45" fmla="*/ 11 h 57"/>
                <a:gd name="T46" fmla="*/ 47 w 65"/>
                <a:gd name="T47" fmla="*/ 8 h 57"/>
                <a:gd name="T48" fmla="*/ 57 w 65"/>
                <a:gd name="T49" fmla="*/ 19 h 57"/>
                <a:gd name="T50" fmla="*/ 54 w 65"/>
                <a:gd name="T51" fmla="*/ 2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5" h="57">
                  <a:moveTo>
                    <a:pt x="65" y="19"/>
                  </a:moveTo>
                  <a:cubicBezTo>
                    <a:pt x="65" y="8"/>
                    <a:pt x="57" y="0"/>
                    <a:pt x="47" y="0"/>
                  </a:cubicBezTo>
                  <a:cubicBezTo>
                    <a:pt x="41" y="0"/>
                    <a:pt x="36" y="2"/>
                    <a:pt x="32" y="6"/>
                  </a:cubicBezTo>
                  <a:cubicBezTo>
                    <a:pt x="29" y="2"/>
                    <a:pt x="24" y="0"/>
                    <a:pt x="18" y="0"/>
                  </a:cubicBezTo>
                  <a:cubicBezTo>
                    <a:pt x="8" y="0"/>
                    <a:pt x="0" y="8"/>
                    <a:pt x="0" y="19"/>
                  </a:cubicBezTo>
                  <a:cubicBezTo>
                    <a:pt x="0" y="24"/>
                    <a:pt x="2" y="29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8" y="55"/>
                    <a:pt x="30" y="57"/>
                    <a:pt x="32" y="57"/>
                  </a:cubicBezTo>
                  <a:cubicBezTo>
                    <a:pt x="35" y="57"/>
                    <a:pt x="37" y="55"/>
                    <a:pt x="39" y="5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63" y="29"/>
                    <a:pt x="65" y="24"/>
                    <a:pt x="65" y="19"/>
                  </a:cubicBezTo>
                  <a:close/>
                  <a:moveTo>
                    <a:pt x="54" y="27"/>
                  </a:moveTo>
                  <a:cubicBezTo>
                    <a:pt x="33" y="47"/>
                    <a:pt x="33" y="47"/>
                    <a:pt x="33" y="47"/>
                  </a:cubicBezTo>
                  <a:cubicBezTo>
                    <a:pt x="33" y="47"/>
                    <a:pt x="33" y="48"/>
                    <a:pt x="32" y="48"/>
                  </a:cubicBezTo>
                  <a:cubicBezTo>
                    <a:pt x="32" y="48"/>
                    <a:pt x="32" y="47"/>
                    <a:pt x="32" y="4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9" y="24"/>
                    <a:pt x="8" y="22"/>
                    <a:pt x="8" y="19"/>
                  </a:cubicBezTo>
                  <a:cubicBezTo>
                    <a:pt x="8" y="13"/>
                    <a:pt x="13" y="8"/>
                    <a:pt x="18" y="8"/>
                  </a:cubicBezTo>
                  <a:cubicBezTo>
                    <a:pt x="22" y="8"/>
                    <a:pt x="24" y="9"/>
                    <a:pt x="26" y="1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41" y="9"/>
                    <a:pt x="43" y="8"/>
                    <a:pt x="47" y="8"/>
                  </a:cubicBezTo>
                  <a:cubicBezTo>
                    <a:pt x="52" y="8"/>
                    <a:pt x="57" y="13"/>
                    <a:pt x="57" y="19"/>
                  </a:cubicBezTo>
                  <a:cubicBezTo>
                    <a:pt x="57" y="22"/>
                    <a:pt x="56" y="24"/>
                    <a:pt x="54" y="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3" name="Freeform 177"/>
            <p:cNvSpPr>
              <a:spLocks noEditPoints="1"/>
            </p:cNvSpPr>
            <p:nvPr/>
          </p:nvSpPr>
          <p:spPr bwMode="auto">
            <a:xfrm>
              <a:off x="7994175" y="4445357"/>
              <a:ext cx="113040" cy="115975"/>
            </a:xfrm>
            <a:custGeom>
              <a:avLst/>
              <a:gdLst>
                <a:gd name="T0" fmla="*/ 43 w 47"/>
                <a:gd name="T1" fmla="*/ 29 h 48"/>
                <a:gd name="T2" fmla="*/ 47 w 47"/>
                <a:gd name="T3" fmla="*/ 16 h 48"/>
                <a:gd name="T4" fmla="*/ 42 w 47"/>
                <a:gd name="T5" fmla="*/ 8 h 48"/>
                <a:gd name="T6" fmla="*/ 37 w 47"/>
                <a:gd name="T7" fmla="*/ 9 h 48"/>
                <a:gd name="T8" fmla="*/ 28 w 47"/>
                <a:gd name="T9" fmla="*/ 0 h 48"/>
                <a:gd name="T10" fmla="*/ 19 w 47"/>
                <a:gd name="T11" fmla="*/ 0 h 48"/>
                <a:gd name="T12" fmla="*/ 18 w 47"/>
                <a:gd name="T13" fmla="*/ 5 h 48"/>
                <a:gd name="T14" fmla="*/ 5 w 47"/>
                <a:gd name="T15" fmla="*/ 8 h 48"/>
                <a:gd name="T16" fmla="*/ 0 w 47"/>
                <a:gd name="T17" fmla="*/ 16 h 48"/>
                <a:gd name="T18" fmla="*/ 4 w 47"/>
                <a:gd name="T19" fmla="*/ 20 h 48"/>
                <a:gd name="T20" fmla="*/ 0 w 47"/>
                <a:gd name="T21" fmla="*/ 32 h 48"/>
                <a:gd name="T22" fmla="*/ 5 w 47"/>
                <a:gd name="T23" fmla="*/ 40 h 48"/>
                <a:gd name="T24" fmla="*/ 10 w 47"/>
                <a:gd name="T25" fmla="*/ 39 h 48"/>
                <a:gd name="T26" fmla="*/ 19 w 47"/>
                <a:gd name="T27" fmla="*/ 48 h 48"/>
                <a:gd name="T28" fmla="*/ 28 w 47"/>
                <a:gd name="T29" fmla="*/ 48 h 48"/>
                <a:gd name="T30" fmla="*/ 29 w 47"/>
                <a:gd name="T31" fmla="*/ 44 h 48"/>
                <a:gd name="T32" fmla="*/ 42 w 47"/>
                <a:gd name="T33" fmla="*/ 40 h 48"/>
                <a:gd name="T34" fmla="*/ 47 w 47"/>
                <a:gd name="T35" fmla="*/ 32 h 48"/>
                <a:gd name="T36" fmla="*/ 43 w 47"/>
                <a:gd name="T37" fmla="*/ 29 h 48"/>
                <a:gd name="T38" fmla="*/ 23 w 47"/>
                <a:gd name="T39" fmla="*/ 34 h 48"/>
                <a:gd name="T40" fmla="*/ 14 w 47"/>
                <a:gd name="T41" fmla="*/ 24 h 48"/>
                <a:gd name="T42" fmla="*/ 23 w 47"/>
                <a:gd name="T43" fmla="*/ 14 h 48"/>
                <a:gd name="T44" fmla="*/ 33 w 47"/>
                <a:gd name="T45" fmla="*/ 24 h 48"/>
                <a:gd name="T46" fmla="*/ 23 w 47"/>
                <a:gd name="T47" fmla="*/ 3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" h="48">
                  <a:moveTo>
                    <a:pt x="43" y="29"/>
                  </a:moveTo>
                  <a:cubicBezTo>
                    <a:pt x="41" y="24"/>
                    <a:pt x="42" y="19"/>
                    <a:pt x="47" y="16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1" y="9"/>
                    <a:pt x="39" y="9"/>
                    <a:pt x="37" y="9"/>
                  </a:cubicBezTo>
                  <a:cubicBezTo>
                    <a:pt x="32" y="9"/>
                    <a:pt x="28" y="5"/>
                    <a:pt x="2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2"/>
                    <a:pt x="18" y="3"/>
                    <a:pt x="18" y="5"/>
                  </a:cubicBezTo>
                  <a:cubicBezTo>
                    <a:pt x="15" y="9"/>
                    <a:pt x="9" y="11"/>
                    <a:pt x="5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7"/>
                    <a:pt x="3" y="18"/>
                    <a:pt x="4" y="20"/>
                  </a:cubicBezTo>
                  <a:cubicBezTo>
                    <a:pt x="6" y="24"/>
                    <a:pt x="5" y="30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0"/>
                    <a:pt x="8" y="39"/>
                    <a:pt x="10" y="39"/>
                  </a:cubicBezTo>
                  <a:cubicBezTo>
                    <a:pt x="15" y="39"/>
                    <a:pt x="19" y="43"/>
                    <a:pt x="19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8" y="47"/>
                    <a:pt x="29" y="45"/>
                    <a:pt x="29" y="44"/>
                  </a:cubicBezTo>
                  <a:cubicBezTo>
                    <a:pt x="32" y="39"/>
                    <a:pt x="38" y="38"/>
                    <a:pt x="42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5" y="31"/>
                    <a:pt x="44" y="30"/>
                    <a:pt x="43" y="29"/>
                  </a:cubicBezTo>
                  <a:close/>
                  <a:moveTo>
                    <a:pt x="23" y="34"/>
                  </a:moveTo>
                  <a:cubicBezTo>
                    <a:pt x="18" y="34"/>
                    <a:pt x="14" y="30"/>
                    <a:pt x="14" y="24"/>
                  </a:cubicBezTo>
                  <a:cubicBezTo>
                    <a:pt x="14" y="19"/>
                    <a:pt x="18" y="14"/>
                    <a:pt x="23" y="14"/>
                  </a:cubicBezTo>
                  <a:cubicBezTo>
                    <a:pt x="29" y="14"/>
                    <a:pt x="33" y="19"/>
                    <a:pt x="33" y="24"/>
                  </a:cubicBezTo>
                  <a:cubicBezTo>
                    <a:pt x="33" y="30"/>
                    <a:pt x="29" y="34"/>
                    <a:pt x="23" y="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4" name="Freeform 178"/>
            <p:cNvSpPr>
              <a:spLocks noEditPoints="1"/>
            </p:cNvSpPr>
            <p:nvPr/>
          </p:nvSpPr>
          <p:spPr bwMode="auto">
            <a:xfrm>
              <a:off x="7365850" y="4411592"/>
              <a:ext cx="186443" cy="187911"/>
            </a:xfrm>
            <a:custGeom>
              <a:avLst/>
              <a:gdLst>
                <a:gd name="T0" fmla="*/ 67 w 127"/>
                <a:gd name="T1" fmla="*/ 0 h 128"/>
                <a:gd name="T2" fmla="*/ 55 w 127"/>
                <a:gd name="T3" fmla="*/ 13 h 128"/>
                <a:gd name="T4" fmla="*/ 67 w 127"/>
                <a:gd name="T5" fmla="*/ 25 h 128"/>
                <a:gd name="T6" fmla="*/ 39 w 127"/>
                <a:gd name="T7" fmla="*/ 56 h 128"/>
                <a:gd name="T8" fmla="*/ 11 w 127"/>
                <a:gd name="T9" fmla="*/ 56 h 128"/>
                <a:gd name="T10" fmla="*/ 32 w 127"/>
                <a:gd name="T11" fmla="*/ 79 h 128"/>
                <a:gd name="T12" fmla="*/ 0 w 127"/>
                <a:gd name="T13" fmla="*/ 123 h 128"/>
                <a:gd name="T14" fmla="*/ 0 w 127"/>
                <a:gd name="T15" fmla="*/ 128 h 128"/>
                <a:gd name="T16" fmla="*/ 5 w 127"/>
                <a:gd name="T17" fmla="*/ 128 h 128"/>
                <a:gd name="T18" fmla="*/ 49 w 127"/>
                <a:gd name="T19" fmla="*/ 93 h 128"/>
                <a:gd name="T20" fmla="*/ 72 w 127"/>
                <a:gd name="T21" fmla="*/ 116 h 128"/>
                <a:gd name="T22" fmla="*/ 72 w 127"/>
                <a:gd name="T23" fmla="*/ 88 h 128"/>
                <a:gd name="T24" fmla="*/ 103 w 127"/>
                <a:gd name="T25" fmla="*/ 61 h 128"/>
                <a:gd name="T26" fmla="*/ 114 w 127"/>
                <a:gd name="T27" fmla="*/ 72 h 128"/>
                <a:gd name="T28" fmla="*/ 127 w 127"/>
                <a:gd name="T29" fmla="*/ 61 h 128"/>
                <a:gd name="T30" fmla="*/ 67 w 127"/>
                <a:gd name="T31" fmla="*/ 0 h 128"/>
                <a:gd name="T32" fmla="*/ 55 w 127"/>
                <a:gd name="T33" fmla="*/ 69 h 128"/>
                <a:gd name="T34" fmla="*/ 47 w 127"/>
                <a:gd name="T35" fmla="*/ 61 h 128"/>
                <a:gd name="T36" fmla="*/ 75 w 127"/>
                <a:gd name="T37" fmla="*/ 33 h 128"/>
                <a:gd name="T38" fmla="*/ 83 w 127"/>
                <a:gd name="T39" fmla="*/ 41 h 128"/>
                <a:gd name="T40" fmla="*/ 55 w 127"/>
                <a:gd name="T41" fmla="*/ 6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67" y="0"/>
                  </a:moveTo>
                  <a:lnTo>
                    <a:pt x="55" y="13"/>
                  </a:lnTo>
                  <a:lnTo>
                    <a:pt x="67" y="25"/>
                  </a:lnTo>
                  <a:lnTo>
                    <a:pt x="39" y="56"/>
                  </a:lnTo>
                  <a:lnTo>
                    <a:pt x="11" y="56"/>
                  </a:lnTo>
                  <a:lnTo>
                    <a:pt x="32" y="7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5" y="128"/>
                  </a:lnTo>
                  <a:lnTo>
                    <a:pt x="49" y="93"/>
                  </a:lnTo>
                  <a:lnTo>
                    <a:pt x="72" y="116"/>
                  </a:lnTo>
                  <a:lnTo>
                    <a:pt x="72" y="88"/>
                  </a:lnTo>
                  <a:lnTo>
                    <a:pt x="103" y="61"/>
                  </a:lnTo>
                  <a:lnTo>
                    <a:pt x="114" y="72"/>
                  </a:lnTo>
                  <a:lnTo>
                    <a:pt x="127" y="61"/>
                  </a:lnTo>
                  <a:lnTo>
                    <a:pt x="67" y="0"/>
                  </a:lnTo>
                  <a:close/>
                  <a:moveTo>
                    <a:pt x="55" y="69"/>
                  </a:moveTo>
                  <a:lnTo>
                    <a:pt x="47" y="61"/>
                  </a:lnTo>
                  <a:lnTo>
                    <a:pt x="75" y="33"/>
                  </a:lnTo>
                  <a:lnTo>
                    <a:pt x="83" y="41"/>
                  </a:lnTo>
                  <a:lnTo>
                    <a:pt x="55" y="6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5" name="Freeform 179"/>
            <p:cNvSpPr>
              <a:spLocks noEditPoints="1"/>
            </p:cNvSpPr>
            <p:nvPr/>
          </p:nvSpPr>
          <p:spPr bwMode="auto">
            <a:xfrm>
              <a:off x="7351170" y="3982922"/>
              <a:ext cx="136529" cy="139465"/>
            </a:xfrm>
            <a:custGeom>
              <a:avLst/>
              <a:gdLst>
                <a:gd name="T0" fmla="*/ 57 w 57"/>
                <a:gd name="T1" fmla="*/ 29 h 58"/>
                <a:gd name="T2" fmla="*/ 28 w 57"/>
                <a:gd name="T3" fmla="*/ 58 h 58"/>
                <a:gd name="T4" fmla="*/ 0 w 57"/>
                <a:gd name="T5" fmla="*/ 29 h 58"/>
                <a:gd name="T6" fmla="*/ 28 w 57"/>
                <a:gd name="T7" fmla="*/ 0 h 58"/>
                <a:gd name="T8" fmla="*/ 57 w 57"/>
                <a:gd name="T9" fmla="*/ 29 h 58"/>
                <a:gd name="T10" fmla="*/ 5 w 57"/>
                <a:gd name="T11" fmla="*/ 29 h 58"/>
                <a:gd name="T12" fmla="*/ 28 w 57"/>
                <a:gd name="T13" fmla="*/ 52 h 58"/>
                <a:gd name="T14" fmla="*/ 52 w 57"/>
                <a:gd name="T15" fmla="*/ 29 h 58"/>
                <a:gd name="T16" fmla="*/ 28 w 57"/>
                <a:gd name="T17" fmla="*/ 6 h 58"/>
                <a:gd name="T18" fmla="*/ 5 w 57"/>
                <a:gd name="T19" fmla="*/ 29 h 58"/>
                <a:gd name="T20" fmla="*/ 31 w 57"/>
                <a:gd name="T21" fmla="*/ 12 h 58"/>
                <a:gd name="T22" fmla="*/ 45 w 57"/>
                <a:gd name="T23" fmla="*/ 26 h 58"/>
                <a:gd name="T24" fmla="*/ 45 w 57"/>
                <a:gd name="T25" fmla="*/ 31 h 58"/>
                <a:gd name="T26" fmla="*/ 40 w 57"/>
                <a:gd name="T27" fmla="*/ 31 h 58"/>
                <a:gd name="T28" fmla="*/ 32 w 57"/>
                <a:gd name="T29" fmla="*/ 23 h 58"/>
                <a:gd name="T30" fmla="*/ 32 w 57"/>
                <a:gd name="T31" fmla="*/ 43 h 58"/>
                <a:gd name="T32" fmla="*/ 28 w 57"/>
                <a:gd name="T33" fmla="*/ 47 h 58"/>
                <a:gd name="T34" fmla="*/ 25 w 57"/>
                <a:gd name="T35" fmla="*/ 43 h 58"/>
                <a:gd name="T36" fmla="*/ 25 w 57"/>
                <a:gd name="T37" fmla="*/ 23 h 58"/>
                <a:gd name="T38" fmla="*/ 17 w 57"/>
                <a:gd name="T39" fmla="*/ 31 h 58"/>
                <a:gd name="T40" fmla="*/ 12 w 57"/>
                <a:gd name="T41" fmla="*/ 31 h 58"/>
                <a:gd name="T42" fmla="*/ 11 w 57"/>
                <a:gd name="T43" fmla="*/ 29 h 58"/>
                <a:gd name="T44" fmla="*/ 12 w 57"/>
                <a:gd name="T45" fmla="*/ 26 h 58"/>
                <a:gd name="T46" fmla="*/ 26 w 57"/>
                <a:gd name="T47" fmla="*/ 12 h 58"/>
                <a:gd name="T48" fmla="*/ 31 w 57"/>
                <a:gd name="T49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" h="58">
                  <a:moveTo>
                    <a:pt x="57" y="29"/>
                  </a:moveTo>
                  <a:cubicBezTo>
                    <a:pt x="57" y="45"/>
                    <a:pt x="44" y="58"/>
                    <a:pt x="28" y="58"/>
                  </a:cubicBezTo>
                  <a:cubicBezTo>
                    <a:pt x="13" y="58"/>
                    <a:pt x="0" y="45"/>
                    <a:pt x="0" y="29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44" y="0"/>
                    <a:pt x="57" y="13"/>
                    <a:pt x="57" y="29"/>
                  </a:cubicBezTo>
                  <a:close/>
                  <a:moveTo>
                    <a:pt x="5" y="29"/>
                  </a:moveTo>
                  <a:cubicBezTo>
                    <a:pt x="5" y="42"/>
                    <a:pt x="16" y="52"/>
                    <a:pt x="28" y="52"/>
                  </a:cubicBezTo>
                  <a:cubicBezTo>
                    <a:pt x="41" y="52"/>
                    <a:pt x="52" y="42"/>
                    <a:pt x="52" y="29"/>
                  </a:cubicBezTo>
                  <a:cubicBezTo>
                    <a:pt x="52" y="16"/>
                    <a:pt x="41" y="6"/>
                    <a:pt x="28" y="6"/>
                  </a:cubicBezTo>
                  <a:cubicBezTo>
                    <a:pt x="16" y="6"/>
                    <a:pt x="5" y="16"/>
                    <a:pt x="5" y="29"/>
                  </a:cubicBezTo>
                  <a:close/>
                  <a:moveTo>
                    <a:pt x="31" y="12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7" y="28"/>
                    <a:pt x="47" y="30"/>
                    <a:pt x="45" y="31"/>
                  </a:cubicBezTo>
                  <a:cubicBezTo>
                    <a:pt x="44" y="33"/>
                    <a:pt x="42" y="33"/>
                    <a:pt x="40" y="3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32" y="45"/>
                    <a:pt x="30" y="47"/>
                    <a:pt x="28" y="47"/>
                  </a:cubicBezTo>
                  <a:cubicBezTo>
                    <a:pt x="26" y="47"/>
                    <a:pt x="25" y="45"/>
                    <a:pt x="25" y="4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5" y="33"/>
                    <a:pt x="13" y="33"/>
                    <a:pt x="12" y="31"/>
                  </a:cubicBezTo>
                  <a:cubicBezTo>
                    <a:pt x="11" y="31"/>
                    <a:pt x="11" y="30"/>
                    <a:pt x="11" y="29"/>
                  </a:cubicBezTo>
                  <a:cubicBezTo>
                    <a:pt x="11" y="28"/>
                    <a:pt x="11" y="27"/>
                    <a:pt x="12" y="2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7" y="11"/>
                    <a:pt x="30" y="11"/>
                    <a:pt x="31" y="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6" name="Freeform 185"/>
            <p:cNvSpPr>
              <a:spLocks noEditPoints="1"/>
            </p:cNvSpPr>
            <p:nvPr/>
          </p:nvSpPr>
          <p:spPr bwMode="auto">
            <a:xfrm>
              <a:off x="7418701" y="3162284"/>
              <a:ext cx="215804" cy="120380"/>
            </a:xfrm>
            <a:custGeom>
              <a:avLst/>
              <a:gdLst>
                <a:gd name="T0" fmla="*/ 83 w 90"/>
                <a:gd name="T1" fmla="*/ 46 h 50"/>
                <a:gd name="T2" fmla="*/ 85 w 90"/>
                <a:gd name="T3" fmla="*/ 36 h 50"/>
                <a:gd name="T4" fmla="*/ 87 w 90"/>
                <a:gd name="T5" fmla="*/ 27 h 50"/>
                <a:gd name="T6" fmla="*/ 89 w 90"/>
                <a:gd name="T7" fmla="*/ 16 h 50"/>
                <a:gd name="T8" fmla="*/ 86 w 90"/>
                <a:gd name="T9" fmla="*/ 10 h 50"/>
                <a:gd name="T10" fmla="*/ 64 w 90"/>
                <a:gd name="T11" fmla="*/ 1 h 50"/>
                <a:gd name="T12" fmla="*/ 57 w 90"/>
                <a:gd name="T13" fmla="*/ 3 h 50"/>
                <a:gd name="T14" fmla="*/ 52 w 90"/>
                <a:gd name="T15" fmla="*/ 13 h 50"/>
                <a:gd name="T16" fmla="*/ 51 w 90"/>
                <a:gd name="T17" fmla="*/ 14 h 50"/>
                <a:gd name="T18" fmla="*/ 15 w 90"/>
                <a:gd name="T19" fmla="*/ 6 h 50"/>
                <a:gd name="T20" fmla="*/ 0 w 90"/>
                <a:gd name="T21" fmla="*/ 13 h 50"/>
                <a:gd name="T22" fmla="*/ 8 w 90"/>
                <a:gd name="T23" fmla="*/ 25 h 50"/>
                <a:gd name="T24" fmla="*/ 12 w 90"/>
                <a:gd name="T25" fmla="*/ 22 h 50"/>
                <a:gd name="T26" fmla="*/ 17 w 90"/>
                <a:gd name="T27" fmla="*/ 30 h 50"/>
                <a:gd name="T28" fmla="*/ 25 w 90"/>
                <a:gd name="T29" fmla="*/ 25 h 50"/>
                <a:gd name="T30" fmla="*/ 30 w 90"/>
                <a:gd name="T31" fmla="*/ 33 h 50"/>
                <a:gd name="T32" fmla="*/ 38 w 90"/>
                <a:gd name="T33" fmla="*/ 28 h 50"/>
                <a:gd name="T34" fmla="*/ 43 w 90"/>
                <a:gd name="T35" fmla="*/ 35 h 50"/>
                <a:gd name="T36" fmla="*/ 47 w 90"/>
                <a:gd name="T37" fmla="*/ 33 h 50"/>
                <a:gd name="T38" fmla="*/ 47 w 90"/>
                <a:gd name="T39" fmla="*/ 34 h 50"/>
                <a:gd name="T40" fmla="*/ 48 w 90"/>
                <a:gd name="T41" fmla="*/ 45 h 50"/>
                <a:gd name="T42" fmla="*/ 54 w 90"/>
                <a:gd name="T43" fmla="*/ 50 h 50"/>
                <a:gd name="T44" fmla="*/ 78 w 90"/>
                <a:gd name="T45" fmla="*/ 50 h 50"/>
                <a:gd name="T46" fmla="*/ 83 w 90"/>
                <a:gd name="T47" fmla="*/ 46 h 50"/>
                <a:gd name="T48" fmla="*/ 17 w 90"/>
                <a:gd name="T49" fmla="*/ 15 h 50"/>
                <a:gd name="T50" fmla="*/ 18 w 90"/>
                <a:gd name="T51" fmla="*/ 11 h 50"/>
                <a:gd name="T52" fmla="*/ 49 w 90"/>
                <a:gd name="T53" fmla="*/ 17 h 50"/>
                <a:gd name="T54" fmla="*/ 48 w 90"/>
                <a:gd name="T55" fmla="*/ 22 h 50"/>
                <a:gd name="T56" fmla="*/ 17 w 90"/>
                <a:gd name="T57" fmla="*/ 15 h 50"/>
                <a:gd name="T58" fmla="*/ 73 w 90"/>
                <a:gd name="T59" fmla="*/ 45 h 50"/>
                <a:gd name="T60" fmla="*/ 69 w 90"/>
                <a:gd name="T61" fmla="*/ 44 h 50"/>
                <a:gd name="T62" fmla="*/ 67 w 90"/>
                <a:gd name="T63" fmla="*/ 41 h 50"/>
                <a:gd name="T64" fmla="*/ 73 w 90"/>
                <a:gd name="T65" fmla="*/ 14 h 50"/>
                <a:gd name="T66" fmla="*/ 75 w 90"/>
                <a:gd name="T67" fmla="*/ 12 h 50"/>
                <a:gd name="T68" fmla="*/ 80 w 90"/>
                <a:gd name="T69" fmla="*/ 13 h 50"/>
                <a:gd name="T70" fmla="*/ 82 w 90"/>
                <a:gd name="T71" fmla="*/ 16 h 50"/>
                <a:gd name="T72" fmla="*/ 76 w 90"/>
                <a:gd name="T73" fmla="*/ 43 h 50"/>
                <a:gd name="T74" fmla="*/ 73 w 90"/>
                <a:gd name="T75" fmla="*/ 4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" h="50">
                  <a:moveTo>
                    <a:pt x="83" y="46"/>
                  </a:moveTo>
                  <a:cubicBezTo>
                    <a:pt x="85" y="36"/>
                    <a:pt x="85" y="36"/>
                    <a:pt x="85" y="36"/>
                  </a:cubicBezTo>
                  <a:cubicBezTo>
                    <a:pt x="86" y="33"/>
                    <a:pt x="87" y="29"/>
                    <a:pt x="87" y="27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0" y="14"/>
                    <a:pt x="88" y="11"/>
                    <a:pt x="86" y="1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1"/>
                    <a:pt x="57" y="3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1" y="13"/>
                    <a:pt x="51" y="13"/>
                    <a:pt x="51" y="14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7" y="33"/>
                    <a:pt x="47" y="34"/>
                    <a:pt x="47" y="34"/>
                  </a:cubicBezTo>
                  <a:cubicBezTo>
                    <a:pt x="48" y="45"/>
                    <a:pt x="48" y="45"/>
                    <a:pt x="48" y="45"/>
                  </a:cubicBezTo>
                  <a:cubicBezTo>
                    <a:pt x="49" y="48"/>
                    <a:pt x="51" y="50"/>
                    <a:pt x="54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0" y="50"/>
                    <a:pt x="83" y="48"/>
                    <a:pt x="83" y="46"/>
                  </a:cubicBezTo>
                  <a:close/>
                  <a:moveTo>
                    <a:pt x="17" y="15"/>
                  </a:moveTo>
                  <a:cubicBezTo>
                    <a:pt x="18" y="11"/>
                    <a:pt x="18" y="11"/>
                    <a:pt x="18" y="11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17" y="15"/>
                  </a:lnTo>
                  <a:close/>
                  <a:moveTo>
                    <a:pt x="73" y="45"/>
                  </a:move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7" y="42"/>
                    <a:pt x="67" y="41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13"/>
                    <a:pt x="74" y="12"/>
                    <a:pt x="75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1" y="13"/>
                    <a:pt x="82" y="15"/>
                    <a:pt x="82" y="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6" y="44"/>
                    <a:pt x="74" y="45"/>
                    <a:pt x="73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7" name="Freeform 186"/>
            <p:cNvSpPr>
              <a:spLocks noEditPoints="1"/>
            </p:cNvSpPr>
            <p:nvPr/>
          </p:nvSpPr>
          <p:spPr bwMode="auto">
            <a:xfrm>
              <a:off x="7972157" y="1343372"/>
              <a:ext cx="155614" cy="154145"/>
            </a:xfrm>
            <a:custGeom>
              <a:avLst/>
              <a:gdLst>
                <a:gd name="T0" fmla="*/ 0 w 65"/>
                <a:gd name="T1" fmla="*/ 32 h 64"/>
                <a:gd name="T2" fmla="*/ 65 w 65"/>
                <a:gd name="T3" fmla="*/ 32 h 64"/>
                <a:gd name="T4" fmla="*/ 51 w 65"/>
                <a:gd name="T5" fmla="*/ 42 h 64"/>
                <a:gd name="T6" fmla="*/ 60 w 65"/>
                <a:gd name="T7" fmla="*/ 34 h 64"/>
                <a:gd name="T8" fmla="*/ 51 w 65"/>
                <a:gd name="T9" fmla="*/ 42 h 64"/>
                <a:gd name="T10" fmla="*/ 13 w 65"/>
                <a:gd name="T11" fmla="*/ 30 h 64"/>
                <a:gd name="T12" fmla="*/ 7 w 65"/>
                <a:gd name="T13" fmla="*/ 21 h 64"/>
                <a:gd name="T14" fmla="*/ 46 w 65"/>
                <a:gd name="T15" fmla="*/ 21 h 64"/>
                <a:gd name="T16" fmla="*/ 35 w 65"/>
                <a:gd name="T17" fmla="*/ 30 h 64"/>
                <a:gd name="T18" fmla="*/ 46 w 65"/>
                <a:gd name="T19" fmla="*/ 21 h 64"/>
                <a:gd name="T20" fmla="*/ 35 w 65"/>
                <a:gd name="T21" fmla="*/ 4 h 64"/>
                <a:gd name="T22" fmla="*/ 42 w 65"/>
                <a:gd name="T23" fmla="*/ 11 h 64"/>
                <a:gd name="T24" fmla="*/ 35 w 65"/>
                <a:gd name="T25" fmla="*/ 17 h 64"/>
                <a:gd name="T26" fmla="*/ 27 w 65"/>
                <a:gd name="T27" fmla="*/ 6 h 64"/>
                <a:gd name="T28" fmla="*/ 30 w 65"/>
                <a:gd name="T29" fmla="*/ 17 h 64"/>
                <a:gd name="T30" fmla="*/ 23 w 65"/>
                <a:gd name="T31" fmla="*/ 11 h 64"/>
                <a:gd name="T32" fmla="*/ 30 w 65"/>
                <a:gd name="T33" fmla="*/ 30 h 64"/>
                <a:gd name="T34" fmla="*/ 19 w 65"/>
                <a:gd name="T35" fmla="*/ 21 h 64"/>
                <a:gd name="T36" fmla="*/ 7 w 65"/>
                <a:gd name="T37" fmla="*/ 42 h 64"/>
                <a:gd name="T38" fmla="*/ 13 w 65"/>
                <a:gd name="T39" fmla="*/ 34 h 64"/>
                <a:gd name="T40" fmla="*/ 7 w 65"/>
                <a:gd name="T41" fmla="*/ 42 h 64"/>
                <a:gd name="T42" fmla="*/ 30 w 65"/>
                <a:gd name="T43" fmla="*/ 34 h 64"/>
                <a:gd name="T44" fmla="*/ 19 w 65"/>
                <a:gd name="T45" fmla="*/ 42 h 64"/>
                <a:gd name="T46" fmla="*/ 30 w 65"/>
                <a:gd name="T47" fmla="*/ 47 h 64"/>
                <a:gd name="T48" fmla="*/ 27 w 65"/>
                <a:gd name="T49" fmla="*/ 58 h 64"/>
                <a:gd name="T50" fmla="*/ 20 w 65"/>
                <a:gd name="T51" fmla="*/ 47 h 64"/>
                <a:gd name="T52" fmla="*/ 42 w 65"/>
                <a:gd name="T53" fmla="*/ 52 h 64"/>
                <a:gd name="T54" fmla="*/ 35 w 65"/>
                <a:gd name="T55" fmla="*/ 59 h 64"/>
                <a:gd name="T56" fmla="*/ 45 w 65"/>
                <a:gd name="T57" fmla="*/ 47 h 64"/>
                <a:gd name="T58" fmla="*/ 35 w 65"/>
                <a:gd name="T59" fmla="*/ 42 h 64"/>
                <a:gd name="T60" fmla="*/ 47 w 65"/>
                <a:gd name="T61" fmla="*/ 34 h 64"/>
                <a:gd name="T62" fmla="*/ 35 w 65"/>
                <a:gd name="T63" fmla="*/ 42 h 64"/>
                <a:gd name="T64" fmla="*/ 51 w 65"/>
                <a:gd name="T65" fmla="*/ 21 h 64"/>
                <a:gd name="T66" fmla="*/ 60 w 65"/>
                <a:gd name="T67" fmla="*/ 30 h 64"/>
                <a:gd name="T68" fmla="*/ 56 w 65"/>
                <a:gd name="T69" fmla="*/ 17 h 64"/>
                <a:gd name="T70" fmla="*/ 44 w 65"/>
                <a:gd name="T71" fmla="*/ 7 h 64"/>
                <a:gd name="T72" fmla="*/ 56 w 65"/>
                <a:gd name="T73" fmla="*/ 17 h 64"/>
                <a:gd name="T74" fmla="*/ 20 w 65"/>
                <a:gd name="T75" fmla="*/ 7 h 64"/>
                <a:gd name="T76" fmla="*/ 9 w 65"/>
                <a:gd name="T77" fmla="*/ 17 h 64"/>
                <a:gd name="T78" fmla="*/ 9 w 65"/>
                <a:gd name="T79" fmla="*/ 47 h 64"/>
                <a:gd name="T80" fmla="*/ 20 w 65"/>
                <a:gd name="T81" fmla="*/ 57 h 64"/>
                <a:gd name="T82" fmla="*/ 9 w 65"/>
                <a:gd name="T83" fmla="*/ 47 h 64"/>
                <a:gd name="T84" fmla="*/ 44 w 65"/>
                <a:gd name="T85" fmla="*/ 57 h 64"/>
                <a:gd name="T86" fmla="*/ 56 w 65"/>
                <a:gd name="T87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5" y="49"/>
                    <a:pt x="65" y="32"/>
                  </a:cubicBezTo>
                  <a:cubicBezTo>
                    <a:pt x="65" y="14"/>
                    <a:pt x="50" y="0"/>
                    <a:pt x="32" y="0"/>
                  </a:cubicBezTo>
                  <a:close/>
                  <a:moveTo>
                    <a:pt x="51" y="42"/>
                  </a:moveTo>
                  <a:cubicBezTo>
                    <a:pt x="51" y="40"/>
                    <a:pt x="52" y="37"/>
                    <a:pt x="52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7"/>
                    <a:pt x="59" y="40"/>
                    <a:pt x="58" y="42"/>
                  </a:cubicBezTo>
                  <a:lnTo>
                    <a:pt x="51" y="42"/>
                  </a:lnTo>
                  <a:close/>
                  <a:moveTo>
                    <a:pt x="14" y="21"/>
                  </a:moveTo>
                  <a:cubicBezTo>
                    <a:pt x="14" y="24"/>
                    <a:pt x="13" y="27"/>
                    <a:pt x="13" y="30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5" y="27"/>
                    <a:pt x="6" y="24"/>
                    <a:pt x="7" y="21"/>
                  </a:cubicBezTo>
                  <a:lnTo>
                    <a:pt x="14" y="21"/>
                  </a:lnTo>
                  <a:close/>
                  <a:moveTo>
                    <a:pt x="46" y="21"/>
                  </a:moveTo>
                  <a:cubicBezTo>
                    <a:pt x="47" y="24"/>
                    <a:pt x="47" y="27"/>
                    <a:pt x="47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1"/>
                    <a:pt x="35" y="21"/>
                    <a:pt x="35" y="21"/>
                  </a:cubicBezTo>
                  <a:lnTo>
                    <a:pt x="46" y="21"/>
                  </a:lnTo>
                  <a:close/>
                  <a:moveTo>
                    <a:pt x="35" y="17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5"/>
                    <a:pt x="37" y="5"/>
                    <a:pt x="38" y="6"/>
                  </a:cubicBezTo>
                  <a:cubicBezTo>
                    <a:pt x="39" y="7"/>
                    <a:pt x="41" y="9"/>
                    <a:pt x="42" y="11"/>
                  </a:cubicBezTo>
                  <a:cubicBezTo>
                    <a:pt x="43" y="13"/>
                    <a:pt x="44" y="15"/>
                    <a:pt x="4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  <a:moveTo>
                    <a:pt x="23" y="11"/>
                  </a:moveTo>
                  <a:cubicBezTo>
                    <a:pt x="24" y="9"/>
                    <a:pt x="26" y="7"/>
                    <a:pt x="27" y="6"/>
                  </a:cubicBezTo>
                  <a:cubicBezTo>
                    <a:pt x="28" y="5"/>
                    <a:pt x="29" y="5"/>
                    <a:pt x="30" y="4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5"/>
                    <a:pt x="22" y="13"/>
                    <a:pt x="23" y="11"/>
                  </a:cubicBezTo>
                  <a:close/>
                  <a:moveTo>
                    <a:pt x="30" y="21"/>
                  </a:moveTo>
                  <a:cubicBezTo>
                    <a:pt x="30" y="30"/>
                    <a:pt x="30" y="30"/>
                    <a:pt x="30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8" y="27"/>
                    <a:pt x="18" y="24"/>
                    <a:pt x="19" y="21"/>
                  </a:cubicBezTo>
                  <a:lnTo>
                    <a:pt x="30" y="21"/>
                  </a:lnTo>
                  <a:close/>
                  <a:moveTo>
                    <a:pt x="7" y="42"/>
                  </a:moveTo>
                  <a:cubicBezTo>
                    <a:pt x="6" y="40"/>
                    <a:pt x="5" y="37"/>
                    <a:pt x="5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7"/>
                    <a:pt x="14" y="40"/>
                    <a:pt x="14" y="42"/>
                  </a:cubicBezTo>
                  <a:lnTo>
                    <a:pt x="7" y="42"/>
                  </a:lnTo>
                  <a:close/>
                  <a:moveTo>
                    <a:pt x="18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8" y="40"/>
                    <a:pt x="18" y="37"/>
                    <a:pt x="18" y="34"/>
                  </a:cubicBezTo>
                  <a:close/>
                  <a:moveTo>
                    <a:pt x="30" y="47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29" y="59"/>
                    <a:pt x="28" y="58"/>
                    <a:pt x="27" y="58"/>
                  </a:cubicBezTo>
                  <a:cubicBezTo>
                    <a:pt x="26" y="57"/>
                    <a:pt x="24" y="55"/>
                    <a:pt x="23" y="52"/>
                  </a:cubicBezTo>
                  <a:cubicBezTo>
                    <a:pt x="22" y="51"/>
                    <a:pt x="21" y="49"/>
                    <a:pt x="20" y="47"/>
                  </a:cubicBezTo>
                  <a:cubicBezTo>
                    <a:pt x="30" y="47"/>
                    <a:pt x="30" y="47"/>
                    <a:pt x="30" y="47"/>
                  </a:cubicBezTo>
                  <a:close/>
                  <a:moveTo>
                    <a:pt x="42" y="52"/>
                  </a:moveTo>
                  <a:cubicBezTo>
                    <a:pt x="41" y="55"/>
                    <a:pt x="39" y="57"/>
                    <a:pt x="38" y="58"/>
                  </a:cubicBezTo>
                  <a:cubicBezTo>
                    <a:pt x="37" y="58"/>
                    <a:pt x="36" y="59"/>
                    <a:pt x="35" y="59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4" y="49"/>
                    <a:pt x="43" y="51"/>
                    <a:pt x="42" y="52"/>
                  </a:cubicBezTo>
                  <a:close/>
                  <a:moveTo>
                    <a:pt x="35" y="42"/>
                  </a:moveTo>
                  <a:cubicBezTo>
                    <a:pt x="35" y="34"/>
                    <a:pt x="35" y="34"/>
                    <a:pt x="35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7"/>
                    <a:pt x="47" y="40"/>
                    <a:pt x="46" y="42"/>
                  </a:cubicBezTo>
                  <a:lnTo>
                    <a:pt x="35" y="42"/>
                  </a:lnTo>
                  <a:close/>
                  <a:moveTo>
                    <a:pt x="52" y="30"/>
                  </a:moveTo>
                  <a:cubicBezTo>
                    <a:pt x="52" y="27"/>
                    <a:pt x="51" y="24"/>
                    <a:pt x="51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9" y="24"/>
                    <a:pt x="60" y="27"/>
                    <a:pt x="60" y="30"/>
                  </a:cubicBezTo>
                  <a:lnTo>
                    <a:pt x="52" y="30"/>
                  </a:lnTo>
                  <a:close/>
                  <a:moveTo>
                    <a:pt x="56" y="17"/>
                  </a:moveTo>
                  <a:cubicBezTo>
                    <a:pt x="50" y="17"/>
                    <a:pt x="50" y="17"/>
                    <a:pt x="50" y="17"/>
                  </a:cubicBezTo>
                  <a:cubicBezTo>
                    <a:pt x="48" y="13"/>
                    <a:pt x="47" y="9"/>
                    <a:pt x="44" y="7"/>
                  </a:cubicBezTo>
                  <a:cubicBezTo>
                    <a:pt x="47" y="8"/>
                    <a:pt x="50" y="10"/>
                    <a:pt x="52" y="12"/>
                  </a:cubicBezTo>
                  <a:cubicBezTo>
                    <a:pt x="54" y="14"/>
                    <a:pt x="55" y="15"/>
                    <a:pt x="56" y="17"/>
                  </a:cubicBezTo>
                  <a:close/>
                  <a:moveTo>
                    <a:pt x="13" y="12"/>
                  </a:moveTo>
                  <a:cubicBezTo>
                    <a:pt x="15" y="10"/>
                    <a:pt x="18" y="8"/>
                    <a:pt x="20" y="7"/>
                  </a:cubicBezTo>
                  <a:cubicBezTo>
                    <a:pt x="18" y="9"/>
                    <a:pt x="17" y="13"/>
                    <a:pt x="15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0" y="15"/>
                    <a:pt x="11" y="14"/>
                    <a:pt x="13" y="12"/>
                  </a:cubicBezTo>
                  <a:close/>
                  <a:moveTo>
                    <a:pt x="9" y="47"/>
                  </a:moveTo>
                  <a:cubicBezTo>
                    <a:pt x="15" y="47"/>
                    <a:pt x="15" y="47"/>
                    <a:pt x="15" y="47"/>
                  </a:cubicBezTo>
                  <a:cubicBezTo>
                    <a:pt x="17" y="51"/>
                    <a:pt x="18" y="54"/>
                    <a:pt x="20" y="57"/>
                  </a:cubicBezTo>
                  <a:cubicBezTo>
                    <a:pt x="18" y="55"/>
                    <a:pt x="15" y="54"/>
                    <a:pt x="13" y="51"/>
                  </a:cubicBezTo>
                  <a:cubicBezTo>
                    <a:pt x="11" y="50"/>
                    <a:pt x="10" y="48"/>
                    <a:pt x="9" y="47"/>
                  </a:cubicBezTo>
                  <a:close/>
                  <a:moveTo>
                    <a:pt x="52" y="51"/>
                  </a:moveTo>
                  <a:cubicBezTo>
                    <a:pt x="50" y="54"/>
                    <a:pt x="47" y="55"/>
                    <a:pt x="44" y="57"/>
                  </a:cubicBezTo>
                  <a:cubicBezTo>
                    <a:pt x="47" y="54"/>
                    <a:pt x="48" y="51"/>
                    <a:pt x="50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5" y="48"/>
                    <a:pt x="54" y="50"/>
                    <a:pt x="52" y="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8" name="Freeform 194"/>
            <p:cNvSpPr>
              <a:spLocks noEditPoints="1"/>
            </p:cNvSpPr>
            <p:nvPr/>
          </p:nvSpPr>
          <p:spPr bwMode="auto">
            <a:xfrm>
              <a:off x="8362658" y="4502611"/>
              <a:ext cx="143869" cy="146805"/>
            </a:xfrm>
            <a:custGeom>
              <a:avLst/>
              <a:gdLst>
                <a:gd name="T0" fmla="*/ 30 w 60"/>
                <a:gd name="T1" fmla="*/ 0 h 61"/>
                <a:gd name="T2" fmla="*/ 0 w 60"/>
                <a:gd name="T3" fmla="*/ 31 h 61"/>
                <a:gd name="T4" fmla="*/ 30 w 60"/>
                <a:gd name="T5" fmla="*/ 61 h 61"/>
                <a:gd name="T6" fmla="*/ 60 w 60"/>
                <a:gd name="T7" fmla="*/ 31 h 61"/>
                <a:gd name="T8" fmla="*/ 30 w 60"/>
                <a:gd name="T9" fmla="*/ 0 h 61"/>
                <a:gd name="T10" fmla="*/ 30 w 60"/>
                <a:gd name="T11" fmla="*/ 55 h 61"/>
                <a:gd name="T12" fmla="*/ 5 w 60"/>
                <a:gd name="T13" fmla="*/ 31 h 61"/>
                <a:gd name="T14" fmla="*/ 30 w 60"/>
                <a:gd name="T15" fmla="*/ 6 h 61"/>
                <a:gd name="T16" fmla="*/ 55 w 60"/>
                <a:gd name="T17" fmla="*/ 31 h 61"/>
                <a:gd name="T18" fmla="*/ 30 w 60"/>
                <a:gd name="T19" fmla="*/ 55 h 61"/>
                <a:gd name="T20" fmla="*/ 26 w 60"/>
                <a:gd name="T21" fmla="*/ 15 h 61"/>
                <a:gd name="T22" fmla="*/ 34 w 60"/>
                <a:gd name="T23" fmla="*/ 15 h 61"/>
                <a:gd name="T24" fmla="*/ 34 w 60"/>
                <a:gd name="T25" fmla="*/ 23 h 61"/>
                <a:gd name="T26" fmla="*/ 26 w 60"/>
                <a:gd name="T27" fmla="*/ 23 h 61"/>
                <a:gd name="T28" fmla="*/ 26 w 60"/>
                <a:gd name="T29" fmla="*/ 15 h 61"/>
                <a:gd name="T30" fmla="*/ 38 w 60"/>
                <a:gd name="T31" fmla="*/ 46 h 61"/>
                <a:gd name="T32" fmla="*/ 22 w 60"/>
                <a:gd name="T33" fmla="*/ 46 h 61"/>
                <a:gd name="T34" fmla="*/ 22 w 60"/>
                <a:gd name="T35" fmla="*/ 42 h 61"/>
                <a:gd name="T36" fmla="*/ 26 w 60"/>
                <a:gd name="T37" fmla="*/ 42 h 61"/>
                <a:gd name="T38" fmla="*/ 26 w 60"/>
                <a:gd name="T39" fmla="*/ 31 h 61"/>
                <a:gd name="T40" fmla="*/ 22 w 60"/>
                <a:gd name="T41" fmla="*/ 31 h 61"/>
                <a:gd name="T42" fmla="*/ 22 w 60"/>
                <a:gd name="T43" fmla="*/ 27 h 61"/>
                <a:gd name="T44" fmla="*/ 34 w 60"/>
                <a:gd name="T45" fmla="*/ 27 h 61"/>
                <a:gd name="T46" fmla="*/ 34 w 60"/>
                <a:gd name="T47" fmla="*/ 42 h 61"/>
                <a:gd name="T48" fmla="*/ 38 w 60"/>
                <a:gd name="T49" fmla="*/ 42 h 61"/>
                <a:gd name="T50" fmla="*/ 38 w 60"/>
                <a:gd name="T51" fmla="*/ 4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61">
                  <a:moveTo>
                    <a:pt x="30" y="0"/>
                  </a:moveTo>
                  <a:cubicBezTo>
                    <a:pt x="13" y="0"/>
                    <a:pt x="0" y="14"/>
                    <a:pt x="0" y="31"/>
                  </a:cubicBezTo>
                  <a:cubicBezTo>
                    <a:pt x="0" y="47"/>
                    <a:pt x="13" y="61"/>
                    <a:pt x="30" y="61"/>
                  </a:cubicBezTo>
                  <a:cubicBezTo>
                    <a:pt x="47" y="61"/>
                    <a:pt x="60" y="47"/>
                    <a:pt x="60" y="31"/>
                  </a:cubicBezTo>
                  <a:cubicBezTo>
                    <a:pt x="60" y="14"/>
                    <a:pt x="47" y="0"/>
                    <a:pt x="30" y="0"/>
                  </a:cubicBezTo>
                  <a:close/>
                  <a:moveTo>
                    <a:pt x="30" y="55"/>
                  </a:moveTo>
                  <a:cubicBezTo>
                    <a:pt x="16" y="55"/>
                    <a:pt x="5" y="44"/>
                    <a:pt x="5" y="31"/>
                  </a:cubicBezTo>
                  <a:cubicBezTo>
                    <a:pt x="5" y="17"/>
                    <a:pt x="16" y="6"/>
                    <a:pt x="30" y="6"/>
                  </a:cubicBezTo>
                  <a:cubicBezTo>
                    <a:pt x="44" y="6"/>
                    <a:pt x="55" y="17"/>
                    <a:pt x="55" y="31"/>
                  </a:cubicBezTo>
                  <a:cubicBezTo>
                    <a:pt x="55" y="44"/>
                    <a:pt x="44" y="55"/>
                    <a:pt x="30" y="55"/>
                  </a:cubicBezTo>
                  <a:close/>
                  <a:moveTo>
                    <a:pt x="26" y="15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26" y="23"/>
                    <a:pt x="26" y="23"/>
                    <a:pt x="26" y="23"/>
                  </a:cubicBezTo>
                  <a:lnTo>
                    <a:pt x="26" y="15"/>
                  </a:lnTo>
                  <a:close/>
                  <a:moveTo>
                    <a:pt x="38" y="46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38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49" name="Freeform 196"/>
            <p:cNvSpPr>
              <a:spLocks noEditPoints="1"/>
            </p:cNvSpPr>
            <p:nvPr/>
          </p:nvSpPr>
          <p:spPr bwMode="auto">
            <a:xfrm>
              <a:off x="7514125" y="4822646"/>
              <a:ext cx="165890" cy="164422"/>
            </a:xfrm>
            <a:custGeom>
              <a:avLst/>
              <a:gdLst>
                <a:gd name="T0" fmla="*/ 35 w 69"/>
                <a:gd name="T1" fmla="*/ 0 h 69"/>
                <a:gd name="T2" fmla="*/ 0 w 69"/>
                <a:gd name="T3" fmla="*/ 35 h 69"/>
                <a:gd name="T4" fmla="*/ 35 w 69"/>
                <a:gd name="T5" fmla="*/ 69 h 69"/>
                <a:gd name="T6" fmla="*/ 69 w 69"/>
                <a:gd name="T7" fmla="*/ 35 h 69"/>
                <a:gd name="T8" fmla="*/ 35 w 69"/>
                <a:gd name="T9" fmla="*/ 0 h 69"/>
                <a:gd name="T10" fmla="*/ 55 w 69"/>
                <a:gd name="T11" fmla="*/ 30 h 69"/>
                <a:gd name="T12" fmla="*/ 36 w 69"/>
                <a:gd name="T13" fmla="*/ 56 h 69"/>
                <a:gd name="T14" fmla="*/ 28 w 69"/>
                <a:gd name="T15" fmla="*/ 52 h 69"/>
                <a:gd name="T16" fmla="*/ 21 w 69"/>
                <a:gd name="T17" fmla="*/ 32 h 69"/>
                <a:gd name="T18" fmla="*/ 16 w 69"/>
                <a:gd name="T19" fmla="*/ 33 h 69"/>
                <a:gd name="T20" fmla="*/ 14 w 69"/>
                <a:gd name="T21" fmla="*/ 31 h 69"/>
                <a:gd name="T22" fmla="*/ 27 w 69"/>
                <a:gd name="T23" fmla="*/ 22 h 69"/>
                <a:gd name="T24" fmla="*/ 34 w 69"/>
                <a:gd name="T25" fmla="*/ 36 h 69"/>
                <a:gd name="T26" fmla="*/ 37 w 69"/>
                <a:gd name="T27" fmla="*/ 44 h 69"/>
                <a:gd name="T28" fmla="*/ 43 w 69"/>
                <a:gd name="T29" fmla="*/ 36 h 69"/>
                <a:gd name="T30" fmla="*/ 38 w 69"/>
                <a:gd name="T31" fmla="*/ 31 h 69"/>
                <a:gd name="T32" fmla="*/ 55 w 69"/>
                <a:gd name="T33" fmla="*/ 3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" h="69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ubicBezTo>
                    <a:pt x="54" y="69"/>
                    <a:pt x="69" y="54"/>
                    <a:pt x="69" y="35"/>
                  </a:cubicBezTo>
                  <a:cubicBezTo>
                    <a:pt x="69" y="16"/>
                    <a:pt x="54" y="0"/>
                    <a:pt x="35" y="0"/>
                  </a:cubicBezTo>
                  <a:close/>
                  <a:moveTo>
                    <a:pt x="55" y="30"/>
                  </a:moveTo>
                  <a:cubicBezTo>
                    <a:pt x="53" y="43"/>
                    <a:pt x="40" y="54"/>
                    <a:pt x="36" y="56"/>
                  </a:cubicBezTo>
                  <a:cubicBezTo>
                    <a:pt x="32" y="58"/>
                    <a:pt x="29" y="55"/>
                    <a:pt x="28" y="52"/>
                  </a:cubicBezTo>
                  <a:cubicBezTo>
                    <a:pt x="26" y="49"/>
                    <a:pt x="22" y="33"/>
                    <a:pt x="21" y="32"/>
                  </a:cubicBezTo>
                  <a:cubicBezTo>
                    <a:pt x="19" y="30"/>
                    <a:pt x="16" y="33"/>
                    <a:pt x="16" y="33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4" y="31"/>
                    <a:pt x="21" y="23"/>
                    <a:pt x="27" y="22"/>
                  </a:cubicBezTo>
                  <a:cubicBezTo>
                    <a:pt x="32" y="21"/>
                    <a:pt x="32" y="30"/>
                    <a:pt x="34" y="36"/>
                  </a:cubicBezTo>
                  <a:cubicBezTo>
                    <a:pt x="35" y="41"/>
                    <a:pt x="36" y="44"/>
                    <a:pt x="37" y="44"/>
                  </a:cubicBezTo>
                  <a:cubicBezTo>
                    <a:pt x="38" y="44"/>
                    <a:pt x="40" y="41"/>
                    <a:pt x="43" y="36"/>
                  </a:cubicBezTo>
                  <a:cubicBezTo>
                    <a:pt x="45" y="32"/>
                    <a:pt x="42" y="28"/>
                    <a:pt x="38" y="31"/>
                  </a:cubicBezTo>
                  <a:cubicBezTo>
                    <a:pt x="40" y="20"/>
                    <a:pt x="57" y="17"/>
                    <a:pt x="55" y="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0" name="Freeform 206"/>
            <p:cNvSpPr>
              <a:spLocks noEditPoints="1"/>
            </p:cNvSpPr>
            <p:nvPr/>
          </p:nvSpPr>
          <p:spPr bwMode="auto">
            <a:xfrm>
              <a:off x="9849793" y="5205807"/>
              <a:ext cx="286271" cy="253971"/>
            </a:xfrm>
            <a:custGeom>
              <a:avLst/>
              <a:gdLst>
                <a:gd name="T0" fmla="*/ 50 w 119"/>
                <a:gd name="T1" fmla="*/ 0 h 106"/>
                <a:gd name="T2" fmla="*/ 50 w 119"/>
                <a:gd name="T3" fmla="*/ 0 h 106"/>
                <a:gd name="T4" fmla="*/ 99 w 119"/>
                <a:gd name="T5" fmla="*/ 40 h 106"/>
                <a:gd name="T6" fmla="*/ 50 w 119"/>
                <a:gd name="T7" fmla="*/ 81 h 106"/>
                <a:gd name="T8" fmla="*/ 42 w 119"/>
                <a:gd name="T9" fmla="*/ 80 h 106"/>
                <a:gd name="T10" fmla="*/ 7 w 119"/>
                <a:gd name="T11" fmla="*/ 93 h 106"/>
                <a:gd name="T12" fmla="*/ 7 w 119"/>
                <a:gd name="T13" fmla="*/ 90 h 106"/>
                <a:gd name="T14" fmla="*/ 19 w 119"/>
                <a:gd name="T15" fmla="*/ 74 h 106"/>
                <a:gd name="T16" fmla="*/ 18 w 119"/>
                <a:gd name="T17" fmla="*/ 72 h 106"/>
                <a:gd name="T18" fmla="*/ 0 w 119"/>
                <a:gd name="T19" fmla="*/ 40 h 106"/>
                <a:gd name="T20" fmla="*/ 50 w 119"/>
                <a:gd name="T21" fmla="*/ 0 h 106"/>
                <a:gd name="T22" fmla="*/ 103 w 119"/>
                <a:gd name="T23" fmla="*/ 90 h 106"/>
                <a:gd name="T24" fmla="*/ 113 w 119"/>
                <a:gd name="T25" fmla="*/ 104 h 106"/>
                <a:gd name="T26" fmla="*/ 113 w 119"/>
                <a:gd name="T27" fmla="*/ 106 h 106"/>
                <a:gd name="T28" fmla="*/ 83 w 119"/>
                <a:gd name="T29" fmla="*/ 95 h 106"/>
                <a:gd name="T30" fmla="*/ 76 w 119"/>
                <a:gd name="T31" fmla="*/ 96 h 106"/>
                <a:gd name="T32" fmla="*/ 50 w 119"/>
                <a:gd name="T33" fmla="*/ 88 h 106"/>
                <a:gd name="T34" fmla="*/ 90 w 119"/>
                <a:gd name="T35" fmla="*/ 75 h 106"/>
                <a:gd name="T36" fmla="*/ 103 w 119"/>
                <a:gd name="T37" fmla="*/ 60 h 106"/>
                <a:gd name="T38" fmla="*/ 107 w 119"/>
                <a:gd name="T39" fmla="*/ 40 h 106"/>
                <a:gd name="T40" fmla="*/ 107 w 119"/>
                <a:gd name="T41" fmla="*/ 37 h 106"/>
                <a:gd name="T42" fmla="*/ 119 w 119"/>
                <a:gd name="T43" fmla="*/ 61 h 106"/>
                <a:gd name="T44" fmla="*/ 103 w 119"/>
                <a:gd name="T45" fmla="*/ 88 h 106"/>
                <a:gd name="T46" fmla="*/ 103 w 119"/>
                <a:gd name="T47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9" h="106"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77" y="0"/>
                    <a:pt x="99" y="18"/>
                    <a:pt x="99" y="40"/>
                  </a:cubicBezTo>
                  <a:cubicBezTo>
                    <a:pt x="99" y="63"/>
                    <a:pt x="77" y="81"/>
                    <a:pt x="50" y="81"/>
                  </a:cubicBezTo>
                  <a:cubicBezTo>
                    <a:pt x="47" y="81"/>
                    <a:pt x="44" y="80"/>
                    <a:pt x="42" y="80"/>
                  </a:cubicBezTo>
                  <a:cubicBezTo>
                    <a:pt x="31" y="91"/>
                    <a:pt x="19" y="93"/>
                    <a:pt x="7" y="93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13" y="87"/>
                    <a:pt x="19" y="81"/>
                    <a:pt x="19" y="74"/>
                  </a:cubicBezTo>
                  <a:cubicBezTo>
                    <a:pt x="19" y="73"/>
                    <a:pt x="19" y="72"/>
                    <a:pt x="18" y="72"/>
                  </a:cubicBezTo>
                  <a:cubicBezTo>
                    <a:pt x="7" y="64"/>
                    <a:pt x="0" y="53"/>
                    <a:pt x="0" y="40"/>
                  </a:cubicBezTo>
                  <a:cubicBezTo>
                    <a:pt x="0" y="18"/>
                    <a:pt x="22" y="0"/>
                    <a:pt x="50" y="0"/>
                  </a:cubicBezTo>
                  <a:close/>
                  <a:moveTo>
                    <a:pt x="103" y="90"/>
                  </a:moveTo>
                  <a:cubicBezTo>
                    <a:pt x="103" y="96"/>
                    <a:pt x="107" y="101"/>
                    <a:pt x="113" y="104"/>
                  </a:cubicBezTo>
                  <a:cubicBezTo>
                    <a:pt x="113" y="106"/>
                    <a:pt x="113" y="106"/>
                    <a:pt x="113" y="106"/>
                  </a:cubicBezTo>
                  <a:cubicBezTo>
                    <a:pt x="102" y="106"/>
                    <a:pt x="92" y="104"/>
                    <a:pt x="83" y="95"/>
                  </a:cubicBezTo>
                  <a:cubicBezTo>
                    <a:pt x="81" y="95"/>
                    <a:pt x="79" y="96"/>
                    <a:pt x="76" y="96"/>
                  </a:cubicBezTo>
                  <a:cubicBezTo>
                    <a:pt x="66" y="96"/>
                    <a:pt x="57" y="93"/>
                    <a:pt x="50" y="88"/>
                  </a:cubicBezTo>
                  <a:cubicBezTo>
                    <a:pt x="65" y="88"/>
                    <a:pt x="79" y="84"/>
                    <a:pt x="90" y="75"/>
                  </a:cubicBezTo>
                  <a:cubicBezTo>
                    <a:pt x="95" y="71"/>
                    <a:pt x="100" y="65"/>
                    <a:pt x="103" y="60"/>
                  </a:cubicBezTo>
                  <a:cubicBezTo>
                    <a:pt x="106" y="54"/>
                    <a:pt x="107" y="47"/>
                    <a:pt x="107" y="40"/>
                  </a:cubicBezTo>
                  <a:cubicBezTo>
                    <a:pt x="107" y="39"/>
                    <a:pt x="107" y="38"/>
                    <a:pt x="107" y="37"/>
                  </a:cubicBezTo>
                  <a:cubicBezTo>
                    <a:pt x="115" y="43"/>
                    <a:pt x="119" y="52"/>
                    <a:pt x="119" y="61"/>
                  </a:cubicBezTo>
                  <a:cubicBezTo>
                    <a:pt x="119" y="72"/>
                    <a:pt x="113" y="82"/>
                    <a:pt x="103" y="88"/>
                  </a:cubicBezTo>
                  <a:cubicBezTo>
                    <a:pt x="103" y="89"/>
                    <a:pt x="103" y="89"/>
                    <a:pt x="103" y="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1" name="Freeform 207"/>
            <p:cNvSpPr>
              <a:spLocks noEditPoints="1"/>
            </p:cNvSpPr>
            <p:nvPr/>
          </p:nvSpPr>
          <p:spPr bwMode="auto">
            <a:xfrm>
              <a:off x="9682435" y="4835859"/>
              <a:ext cx="167357" cy="168825"/>
            </a:xfrm>
            <a:custGeom>
              <a:avLst/>
              <a:gdLst>
                <a:gd name="T0" fmla="*/ 35 w 70"/>
                <a:gd name="T1" fmla="*/ 0 h 70"/>
                <a:gd name="T2" fmla="*/ 0 w 70"/>
                <a:gd name="T3" fmla="*/ 35 h 70"/>
                <a:gd name="T4" fmla="*/ 35 w 70"/>
                <a:gd name="T5" fmla="*/ 70 h 70"/>
                <a:gd name="T6" fmla="*/ 70 w 70"/>
                <a:gd name="T7" fmla="*/ 35 h 70"/>
                <a:gd name="T8" fmla="*/ 35 w 70"/>
                <a:gd name="T9" fmla="*/ 0 h 70"/>
                <a:gd name="T10" fmla="*/ 29 w 70"/>
                <a:gd name="T11" fmla="*/ 57 h 70"/>
                <a:gd name="T12" fmla="*/ 14 w 70"/>
                <a:gd name="T13" fmla="*/ 38 h 70"/>
                <a:gd name="T14" fmla="*/ 21 w 70"/>
                <a:gd name="T15" fmla="*/ 31 h 70"/>
                <a:gd name="T16" fmla="*/ 29 w 70"/>
                <a:gd name="T17" fmla="*/ 41 h 70"/>
                <a:gd name="T18" fmla="*/ 54 w 70"/>
                <a:gd name="T19" fmla="*/ 21 h 70"/>
                <a:gd name="T20" fmla="*/ 57 w 70"/>
                <a:gd name="T21" fmla="*/ 24 h 70"/>
                <a:gd name="T22" fmla="*/ 29 w 70"/>
                <a:gd name="T23" fmla="*/ 5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70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ubicBezTo>
                    <a:pt x="70" y="16"/>
                    <a:pt x="54" y="0"/>
                    <a:pt x="35" y="0"/>
                  </a:cubicBezTo>
                  <a:close/>
                  <a:moveTo>
                    <a:pt x="29" y="57"/>
                  </a:moveTo>
                  <a:cubicBezTo>
                    <a:pt x="14" y="38"/>
                    <a:pt x="14" y="38"/>
                    <a:pt x="14" y="38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7" y="24"/>
                    <a:pt x="57" y="24"/>
                    <a:pt x="57" y="24"/>
                  </a:cubicBezTo>
                  <a:lnTo>
                    <a:pt x="29" y="5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2" name="Freeform 208"/>
            <p:cNvSpPr>
              <a:spLocks noEditPoints="1"/>
            </p:cNvSpPr>
            <p:nvPr/>
          </p:nvSpPr>
          <p:spPr bwMode="auto">
            <a:xfrm>
              <a:off x="8869135" y="5114787"/>
              <a:ext cx="206996" cy="234889"/>
            </a:xfrm>
            <a:custGeom>
              <a:avLst/>
              <a:gdLst>
                <a:gd name="T0" fmla="*/ 55 w 86"/>
                <a:gd name="T1" fmla="*/ 14 h 98"/>
                <a:gd name="T2" fmla="*/ 55 w 86"/>
                <a:gd name="T3" fmla="*/ 27 h 98"/>
                <a:gd name="T4" fmla="*/ 65 w 86"/>
                <a:gd name="T5" fmla="*/ 33 h 98"/>
                <a:gd name="T6" fmla="*/ 74 w 86"/>
                <a:gd name="T7" fmla="*/ 55 h 98"/>
                <a:gd name="T8" fmla="*/ 65 w 86"/>
                <a:gd name="T9" fmla="*/ 77 h 98"/>
                <a:gd name="T10" fmla="*/ 43 w 86"/>
                <a:gd name="T11" fmla="*/ 85 h 98"/>
                <a:gd name="T12" fmla="*/ 22 w 86"/>
                <a:gd name="T13" fmla="*/ 77 h 98"/>
                <a:gd name="T14" fmla="*/ 13 w 86"/>
                <a:gd name="T15" fmla="*/ 55 h 98"/>
                <a:gd name="T16" fmla="*/ 22 w 86"/>
                <a:gd name="T17" fmla="*/ 33 h 98"/>
                <a:gd name="T18" fmla="*/ 31 w 86"/>
                <a:gd name="T19" fmla="*/ 27 h 98"/>
                <a:gd name="T20" fmla="*/ 31 w 86"/>
                <a:gd name="T21" fmla="*/ 14 h 98"/>
                <a:gd name="T22" fmla="*/ 0 w 86"/>
                <a:gd name="T23" fmla="*/ 55 h 98"/>
                <a:gd name="T24" fmla="*/ 43 w 86"/>
                <a:gd name="T25" fmla="*/ 98 h 98"/>
                <a:gd name="T26" fmla="*/ 86 w 86"/>
                <a:gd name="T27" fmla="*/ 55 h 98"/>
                <a:gd name="T28" fmla="*/ 55 w 86"/>
                <a:gd name="T29" fmla="*/ 14 h 98"/>
                <a:gd name="T30" fmla="*/ 37 w 86"/>
                <a:gd name="T31" fmla="*/ 0 h 98"/>
                <a:gd name="T32" fmla="*/ 49 w 86"/>
                <a:gd name="T33" fmla="*/ 0 h 98"/>
                <a:gd name="T34" fmla="*/ 49 w 86"/>
                <a:gd name="T35" fmla="*/ 49 h 98"/>
                <a:gd name="T36" fmla="*/ 37 w 86"/>
                <a:gd name="T37" fmla="*/ 49 h 98"/>
                <a:gd name="T38" fmla="*/ 37 w 86"/>
                <a:gd name="T3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" h="98">
                  <a:moveTo>
                    <a:pt x="55" y="14"/>
                  </a:moveTo>
                  <a:cubicBezTo>
                    <a:pt x="55" y="27"/>
                    <a:pt x="55" y="27"/>
                    <a:pt x="55" y="27"/>
                  </a:cubicBezTo>
                  <a:cubicBezTo>
                    <a:pt x="59" y="28"/>
                    <a:pt x="62" y="31"/>
                    <a:pt x="65" y="33"/>
                  </a:cubicBezTo>
                  <a:cubicBezTo>
                    <a:pt x="71" y="39"/>
                    <a:pt x="74" y="47"/>
                    <a:pt x="74" y="55"/>
                  </a:cubicBezTo>
                  <a:cubicBezTo>
                    <a:pt x="74" y="63"/>
                    <a:pt x="71" y="71"/>
                    <a:pt x="65" y="77"/>
                  </a:cubicBezTo>
                  <a:cubicBezTo>
                    <a:pt x="59" y="82"/>
                    <a:pt x="51" y="85"/>
                    <a:pt x="43" y="85"/>
                  </a:cubicBezTo>
                  <a:cubicBezTo>
                    <a:pt x="35" y="85"/>
                    <a:pt x="27" y="82"/>
                    <a:pt x="22" y="77"/>
                  </a:cubicBezTo>
                  <a:cubicBezTo>
                    <a:pt x="16" y="71"/>
                    <a:pt x="13" y="63"/>
                    <a:pt x="13" y="55"/>
                  </a:cubicBezTo>
                  <a:cubicBezTo>
                    <a:pt x="13" y="47"/>
                    <a:pt x="16" y="39"/>
                    <a:pt x="22" y="33"/>
                  </a:cubicBezTo>
                  <a:cubicBezTo>
                    <a:pt x="24" y="31"/>
                    <a:pt x="27" y="28"/>
                    <a:pt x="31" y="27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13" y="19"/>
                    <a:pt x="0" y="36"/>
                    <a:pt x="0" y="55"/>
                  </a:cubicBezTo>
                  <a:cubicBezTo>
                    <a:pt x="0" y="79"/>
                    <a:pt x="20" y="98"/>
                    <a:pt x="43" y="98"/>
                  </a:cubicBezTo>
                  <a:cubicBezTo>
                    <a:pt x="67" y="98"/>
                    <a:pt x="86" y="79"/>
                    <a:pt x="86" y="55"/>
                  </a:cubicBezTo>
                  <a:cubicBezTo>
                    <a:pt x="86" y="36"/>
                    <a:pt x="73" y="19"/>
                    <a:pt x="55" y="14"/>
                  </a:cubicBezTo>
                  <a:close/>
                  <a:moveTo>
                    <a:pt x="3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37" y="49"/>
                    <a:pt x="37" y="49"/>
                    <a:pt x="37" y="49"/>
                  </a:cubicBezTo>
                  <a:lnTo>
                    <a:pt x="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3" name="Freeform 209"/>
            <p:cNvSpPr>
              <a:spLocks/>
            </p:cNvSpPr>
            <p:nvPr/>
          </p:nvSpPr>
          <p:spPr bwMode="auto">
            <a:xfrm>
              <a:off x="8612226" y="5357015"/>
              <a:ext cx="278929" cy="233419"/>
            </a:xfrm>
            <a:custGeom>
              <a:avLst/>
              <a:gdLst>
                <a:gd name="T0" fmla="*/ 57 w 116"/>
                <a:gd name="T1" fmla="*/ 1 h 97"/>
                <a:gd name="T2" fmla="*/ 48 w 116"/>
                <a:gd name="T3" fmla="*/ 8 h 97"/>
                <a:gd name="T4" fmla="*/ 55 w 116"/>
                <a:gd name="T5" fmla="*/ 18 h 97"/>
                <a:gd name="T6" fmla="*/ 85 w 116"/>
                <a:gd name="T7" fmla="*/ 22 h 97"/>
                <a:gd name="T8" fmla="*/ 5 w 116"/>
                <a:gd name="T9" fmla="*/ 81 h 97"/>
                <a:gd name="T10" fmla="*/ 3 w 116"/>
                <a:gd name="T11" fmla="*/ 93 h 97"/>
                <a:gd name="T12" fmla="*/ 8 w 116"/>
                <a:gd name="T13" fmla="*/ 96 h 97"/>
                <a:gd name="T14" fmla="*/ 15 w 116"/>
                <a:gd name="T15" fmla="*/ 95 h 97"/>
                <a:gd name="T16" fmla="*/ 95 w 116"/>
                <a:gd name="T17" fmla="*/ 36 h 97"/>
                <a:gd name="T18" fmla="*/ 90 w 116"/>
                <a:gd name="T19" fmla="*/ 66 h 97"/>
                <a:gd name="T20" fmla="*/ 97 w 116"/>
                <a:gd name="T21" fmla="*/ 76 h 97"/>
                <a:gd name="T22" fmla="*/ 107 w 116"/>
                <a:gd name="T23" fmla="*/ 69 h 97"/>
                <a:gd name="T24" fmla="*/ 116 w 116"/>
                <a:gd name="T25" fmla="*/ 10 h 97"/>
                <a:gd name="T26" fmla="*/ 57 w 116"/>
                <a:gd name="T27" fmla="*/ 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97">
                  <a:moveTo>
                    <a:pt x="57" y="1"/>
                  </a:moveTo>
                  <a:cubicBezTo>
                    <a:pt x="53" y="0"/>
                    <a:pt x="48" y="3"/>
                    <a:pt x="48" y="8"/>
                  </a:cubicBezTo>
                  <a:cubicBezTo>
                    <a:pt x="47" y="13"/>
                    <a:pt x="50" y="17"/>
                    <a:pt x="55" y="18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1" y="84"/>
                    <a:pt x="0" y="89"/>
                    <a:pt x="3" y="93"/>
                  </a:cubicBezTo>
                  <a:cubicBezTo>
                    <a:pt x="4" y="95"/>
                    <a:pt x="6" y="96"/>
                    <a:pt x="8" y="96"/>
                  </a:cubicBezTo>
                  <a:cubicBezTo>
                    <a:pt x="10" y="97"/>
                    <a:pt x="13" y="96"/>
                    <a:pt x="15" y="9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71"/>
                    <a:pt x="93" y="75"/>
                    <a:pt x="97" y="76"/>
                  </a:cubicBezTo>
                  <a:cubicBezTo>
                    <a:pt x="102" y="76"/>
                    <a:pt x="106" y="73"/>
                    <a:pt x="107" y="69"/>
                  </a:cubicBezTo>
                  <a:cubicBezTo>
                    <a:pt x="116" y="10"/>
                    <a:pt x="116" y="10"/>
                    <a:pt x="116" y="10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4" name="Freeform 210"/>
            <p:cNvSpPr>
              <a:spLocks noEditPoints="1"/>
            </p:cNvSpPr>
            <p:nvPr/>
          </p:nvSpPr>
          <p:spPr bwMode="auto">
            <a:xfrm>
              <a:off x="9234679" y="5013492"/>
              <a:ext cx="239293" cy="256909"/>
            </a:xfrm>
            <a:custGeom>
              <a:avLst/>
              <a:gdLst>
                <a:gd name="T0" fmla="*/ 90 w 100"/>
                <a:gd name="T1" fmla="*/ 0 h 107"/>
                <a:gd name="T2" fmla="*/ 10 w 100"/>
                <a:gd name="T3" fmla="*/ 0 h 107"/>
                <a:gd name="T4" fmla="*/ 0 w 100"/>
                <a:gd name="T5" fmla="*/ 10 h 107"/>
                <a:gd name="T6" fmla="*/ 0 w 100"/>
                <a:gd name="T7" fmla="*/ 97 h 107"/>
                <a:gd name="T8" fmla="*/ 10 w 100"/>
                <a:gd name="T9" fmla="*/ 107 h 107"/>
                <a:gd name="T10" fmla="*/ 90 w 100"/>
                <a:gd name="T11" fmla="*/ 107 h 107"/>
                <a:gd name="T12" fmla="*/ 100 w 100"/>
                <a:gd name="T13" fmla="*/ 97 h 107"/>
                <a:gd name="T14" fmla="*/ 100 w 100"/>
                <a:gd name="T15" fmla="*/ 10 h 107"/>
                <a:gd name="T16" fmla="*/ 90 w 100"/>
                <a:gd name="T17" fmla="*/ 0 h 107"/>
                <a:gd name="T18" fmla="*/ 86 w 100"/>
                <a:gd name="T19" fmla="*/ 93 h 107"/>
                <a:gd name="T20" fmla="*/ 13 w 100"/>
                <a:gd name="T21" fmla="*/ 93 h 107"/>
                <a:gd name="T22" fmla="*/ 13 w 100"/>
                <a:gd name="T23" fmla="*/ 13 h 107"/>
                <a:gd name="T24" fmla="*/ 86 w 100"/>
                <a:gd name="T25" fmla="*/ 13 h 107"/>
                <a:gd name="T26" fmla="*/ 86 w 100"/>
                <a:gd name="T27" fmla="*/ 93 h 107"/>
                <a:gd name="T28" fmla="*/ 26 w 100"/>
                <a:gd name="T29" fmla="*/ 47 h 107"/>
                <a:gd name="T30" fmla="*/ 73 w 100"/>
                <a:gd name="T31" fmla="*/ 47 h 107"/>
                <a:gd name="T32" fmla="*/ 73 w 100"/>
                <a:gd name="T33" fmla="*/ 53 h 107"/>
                <a:gd name="T34" fmla="*/ 26 w 100"/>
                <a:gd name="T35" fmla="*/ 53 h 107"/>
                <a:gd name="T36" fmla="*/ 26 w 100"/>
                <a:gd name="T37" fmla="*/ 47 h 107"/>
                <a:gd name="T38" fmla="*/ 26 w 100"/>
                <a:gd name="T39" fmla="*/ 60 h 107"/>
                <a:gd name="T40" fmla="*/ 73 w 100"/>
                <a:gd name="T41" fmla="*/ 60 h 107"/>
                <a:gd name="T42" fmla="*/ 73 w 100"/>
                <a:gd name="T43" fmla="*/ 67 h 107"/>
                <a:gd name="T44" fmla="*/ 26 w 100"/>
                <a:gd name="T45" fmla="*/ 67 h 107"/>
                <a:gd name="T46" fmla="*/ 26 w 100"/>
                <a:gd name="T47" fmla="*/ 60 h 107"/>
                <a:gd name="T48" fmla="*/ 26 w 100"/>
                <a:gd name="T49" fmla="*/ 73 h 107"/>
                <a:gd name="T50" fmla="*/ 73 w 100"/>
                <a:gd name="T51" fmla="*/ 73 h 107"/>
                <a:gd name="T52" fmla="*/ 73 w 100"/>
                <a:gd name="T53" fmla="*/ 80 h 107"/>
                <a:gd name="T54" fmla="*/ 26 w 100"/>
                <a:gd name="T55" fmla="*/ 80 h 107"/>
                <a:gd name="T56" fmla="*/ 26 w 100"/>
                <a:gd name="T57" fmla="*/ 73 h 107"/>
                <a:gd name="T58" fmla="*/ 26 w 100"/>
                <a:gd name="T59" fmla="*/ 33 h 107"/>
                <a:gd name="T60" fmla="*/ 73 w 100"/>
                <a:gd name="T61" fmla="*/ 33 h 107"/>
                <a:gd name="T62" fmla="*/ 73 w 100"/>
                <a:gd name="T63" fmla="*/ 40 h 107"/>
                <a:gd name="T64" fmla="*/ 26 w 100"/>
                <a:gd name="T65" fmla="*/ 40 h 107"/>
                <a:gd name="T66" fmla="*/ 26 w 100"/>
                <a:gd name="T67" fmla="*/ 33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0" h="107">
                  <a:moveTo>
                    <a:pt x="9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7"/>
                    <a:pt x="10" y="107"/>
                  </a:cubicBezTo>
                  <a:cubicBezTo>
                    <a:pt x="90" y="107"/>
                    <a:pt x="90" y="107"/>
                    <a:pt x="90" y="107"/>
                  </a:cubicBezTo>
                  <a:cubicBezTo>
                    <a:pt x="95" y="107"/>
                    <a:pt x="100" y="102"/>
                    <a:pt x="100" y="97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5"/>
                    <a:pt x="95" y="0"/>
                    <a:pt x="90" y="0"/>
                  </a:cubicBezTo>
                  <a:close/>
                  <a:moveTo>
                    <a:pt x="86" y="93"/>
                  </a:moveTo>
                  <a:cubicBezTo>
                    <a:pt x="13" y="93"/>
                    <a:pt x="13" y="93"/>
                    <a:pt x="13" y="9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86" y="13"/>
                    <a:pt x="86" y="13"/>
                    <a:pt x="86" y="13"/>
                  </a:cubicBezTo>
                  <a:lnTo>
                    <a:pt x="86" y="93"/>
                  </a:lnTo>
                  <a:close/>
                  <a:moveTo>
                    <a:pt x="26" y="47"/>
                  </a:moveTo>
                  <a:cubicBezTo>
                    <a:pt x="73" y="47"/>
                    <a:pt x="73" y="47"/>
                    <a:pt x="73" y="47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26" y="53"/>
                    <a:pt x="26" y="53"/>
                    <a:pt x="26" y="53"/>
                  </a:cubicBezTo>
                  <a:lnTo>
                    <a:pt x="26" y="47"/>
                  </a:lnTo>
                  <a:close/>
                  <a:moveTo>
                    <a:pt x="26" y="60"/>
                  </a:moveTo>
                  <a:cubicBezTo>
                    <a:pt x="73" y="60"/>
                    <a:pt x="73" y="60"/>
                    <a:pt x="73" y="60"/>
                  </a:cubicBezTo>
                  <a:cubicBezTo>
                    <a:pt x="73" y="67"/>
                    <a:pt x="73" y="67"/>
                    <a:pt x="73" y="67"/>
                  </a:cubicBezTo>
                  <a:cubicBezTo>
                    <a:pt x="26" y="67"/>
                    <a:pt x="26" y="67"/>
                    <a:pt x="26" y="67"/>
                  </a:cubicBezTo>
                  <a:lnTo>
                    <a:pt x="26" y="60"/>
                  </a:lnTo>
                  <a:close/>
                  <a:moveTo>
                    <a:pt x="26" y="73"/>
                  </a:moveTo>
                  <a:cubicBezTo>
                    <a:pt x="73" y="73"/>
                    <a:pt x="73" y="73"/>
                    <a:pt x="73" y="73"/>
                  </a:cubicBezTo>
                  <a:cubicBezTo>
                    <a:pt x="73" y="80"/>
                    <a:pt x="73" y="80"/>
                    <a:pt x="73" y="80"/>
                  </a:cubicBezTo>
                  <a:cubicBezTo>
                    <a:pt x="26" y="80"/>
                    <a:pt x="26" y="80"/>
                    <a:pt x="26" y="80"/>
                  </a:cubicBezTo>
                  <a:lnTo>
                    <a:pt x="26" y="73"/>
                  </a:lnTo>
                  <a:close/>
                  <a:moveTo>
                    <a:pt x="26" y="33"/>
                  </a:moveTo>
                  <a:cubicBezTo>
                    <a:pt x="73" y="33"/>
                    <a:pt x="73" y="33"/>
                    <a:pt x="73" y="33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26" y="40"/>
                    <a:pt x="26" y="40"/>
                    <a:pt x="26" y="40"/>
                  </a:cubicBezTo>
                  <a:lnTo>
                    <a:pt x="26" y="3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5" name="Freeform 211"/>
            <p:cNvSpPr>
              <a:spLocks/>
            </p:cNvSpPr>
            <p:nvPr/>
          </p:nvSpPr>
          <p:spPr bwMode="auto">
            <a:xfrm>
              <a:off x="9535630" y="5045789"/>
              <a:ext cx="274526" cy="273057"/>
            </a:xfrm>
            <a:custGeom>
              <a:avLst/>
              <a:gdLst>
                <a:gd name="T0" fmla="*/ 86 w 114"/>
                <a:gd name="T1" fmla="*/ 72 h 114"/>
                <a:gd name="T2" fmla="*/ 66 w 114"/>
                <a:gd name="T3" fmla="*/ 52 h 114"/>
                <a:gd name="T4" fmla="*/ 114 w 114"/>
                <a:gd name="T5" fmla="*/ 16 h 114"/>
                <a:gd name="T6" fmla="*/ 100 w 114"/>
                <a:gd name="T7" fmla="*/ 2 h 114"/>
                <a:gd name="T8" fmla="*/ 40 w 114"/>
                <a:gd name="T9" fmla="*/ 26 h 114"/>
                <a:gd name="T10" fmla="*/ 21 w 114"/>
                <a:gd name="T11" fmla="*/ 7 h 114"/>
                <a:gd name="T12" fmla="*/ 4 w 114"/>
                <a:gd name="T13" fmla="*/ 4 h 114"/>
                <a:gd name="T14" fmla="*/ 7 w 114"/>
                <a:gd name="T15" fmla="*/ 21 h 114"/>
                <a:gd name="T16" fmla="*/ 26 w 114"/>
                <a:gd name="T17" fmla="*/ 40 h 114"/>
                <a:gd name="T18" fmla="*/ 2 w 114"/>
                <a:gd name="T19" fmla="*/ 100 h 114"/>
                <a:gd name="T20" fmla="*/ 16 w 114"/>
                <a:gd name="T21" fmla="*/ 114 h 114"/>
                <a:gd name="T22" fmla="*/ 52 w 114"/>
                <a:gd name="T23" fmla="*/ 66 h 114"/>
                <a:gd name="T24" fmla="*/ 72 w 114"/>
                <a:gd name="T25" fmla="*/ 86 h 114"/>
                <a:gd name="T26" fmla="*/ 72 w 114"/>
                <a:gd name="T27" fmla="*/ 114 h 114"/>
                <a:gd name="T28" fmla="*/ 86 w 114"/>
                <a:gd name="T29" fmla="*/ 114 h 114"/>
                <a:gd name="T30" fmla="*/ 93 w 114"/>
                <a:gd name="T31" fmla="*/ 93 h 114"/>
                <a:gd name="T32" fmla="*/ 114 w 114"/>
                <a:gd name="T33" fmla="*/ 86 h 114"/>
                <a:gd name="T34" fmla="*/ 114 w 114"/>
                <a:gd name="T35" fmla="*/ 72 h 114"/>
                <a:gd name="T36" fmla="*/ 86 w 114"/>
                <a:gd name="T37" fmla="*/ 7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114">
                  <a:moveTo>
                    <a:pt x="86" y="72"/>
                  </a:moveTo>
                  <a:cubicBezTo>
                    <a:pt x="66" y="52"/>
                    <a:pt x="66" y="52"/>
                    <a:pt x="66" y="52"/>
                  </a:cubicBezTo>
                  <a:cubicBezTo>
                    <a:pt x="114" y="16"/>
                    <a:pt x="114" y="16"/>
                    <a:pt x="114" y="16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16" y="2"/>
                    <a:pt x="8" y="0"/>
                    <a:pt x="4" y="4"/>
                  </a:cubicBezTo>
                  <a:cubicBezTo>
                    <a:pt x="0" y="8"/>
                    <a:pt x="2" y="16"/>
                    <a:pt x="7" y="21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" y="100"/>
                    <a:pt x="2" y="100"/>
                    <a:pt x="2" y="100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86" y="114"/>
                    <a:pt x="86" y="114"/>
                    <a:pt x="86" y="114"/>
                  </a:cubicBezTo>
                  <a:cubicBezTo>
                    <a:pt x="93" y="93"/>
                    <a:pt x="93" y="93"/>
                    <a:pt x="93" y="93"/>
                  </a:cubicBezTo>
                  <a:cubicBezTo>
                    <a:pt x="114" y="86"/>
                    <a:pt x="114" y="86"/>
                    <a:pt x="114" y="86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86" y="72"/>
                    <a:pt x="86" y="72"/>
                    <a:pt x="86" y="7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6" name="Freeform 212"/>
            <p:cNvSpPr>
              <a:spLocks/>
            </p:cNvSpPr>
            <p:nvPr/>
          </p:nvSpPr>
          <p:spPr bwMode="auto">
            <a:xfrm>
              <a:off x="9553246" y="5383441"/>
              <a:ext cx="258377" cy="211399"/>
            </a:xfrm>
            <a:custGeom>
              <a:avLst/>
              <a:gdLst>
                <a:gd name="T0" fmla="*/ 108 w 108"/>
                <a:gd name="T1" fmla="*/ 11 h 88"/>
                <a:gd name="T2" fmla="*/ 96 w 108"/>
                <a:gd name="T3" fmla="*/ 14 h 88"/>
                <a:gd name="T4" fmla="*/ 105 w 108"/>
                <a:gd name="T5" fmla="*/ 2 h 88"/>
                <a:gd name="T6" fmla="*/ 91 w 108"/>
                <a:gd name="T7" fmla="*/ 7 h 88"/>
                <a:gd name="T8" fmla="*/ 75 w 108"/>
                <a:gd name="T9" fmla="*/ 0 h 88"/>
                <a:gd name="T10" fmla="*/ 53 w 108"/>
                <a:gd name="T11" fmla="*/ 22 h 88"/>
                <a:gd name="T12" fmla="*/ 54 w 108"/>
                <a:gd name="T13" fmla="*/ 27 h 88"/>
                <a:gd name="T14" fmla="*/ 8 w 108"/>
                <a:gd name="T15" fmla="*/ 4 h 88"/>
                <a:gd name="T16" fmla="*/ 5 w 108"/>
                <a:gd name="T17" fmla="*/ 15 h 88"/>
                <a:gd name="T18" fmla="*/ 15 w 108"/>
                <a:gd name="T19" fmla="*/ 34 h 88"/>
                <a:gd name="T20" fmla="*/ 5 w 108"/>
                <a:gd name="T21" fmla="*/ 31 h 88"/>
                <a:gd name="T22" fmla="*/ 5 w 108"/>
                <a:gd name="T23" fmla="*/ 31 h 88"/>
                <a:gd name="T24" fmla="*/ 23 w 108"/>
                <a:gd name="T25" fmla="*/ 53 h 88"/>
                <a:gd name="T26" fmla="*/ 17 w 108"/>
                <a:gd name="T27" fmla="*/ 54 h 88"/>
                <a:gd name="T28" fmla="*/ 13 w 108"/>
                <a:gd name="T29" fmla="*/ 53 h 88"/>
                <a:gd name="T30" fmla="*/ 33 w 108"/>
                <a:gd name="T31" fmla="*/ 69 h 88"/>
                <a:gd name="T32" fmla="*/ 6 w 108"/>
                <a:gd name="T33" fmla="*/ 78 h 88"/>
                <a:gd name="T34" fmla="*/ 0 w 108"/>
                <a:gd name="T35" fmla="*/ 78 h 88"/>
                <a:gd name="T36" fmla="*/ 34 w 108"/>
                <a:gd name="T37" fmla="*/ 88 h 88"/>
                <a:gd name="T38" fmla="*/ 97 w 108"/>
                <a:gd name="T39" fmla="*/ 25 h 88"/>
                <a:gd name="T40" fmla="*/ 97 w 108"/>
                <a:gd name="T41" fmla="*/ 22 h 88"/>
                <a:gd name="T42" fmla="*/ 108 w 108"/>
                <a:gd name="T43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88">
                  <a:moveTo>
                    <a:pt x="108" y="11"/>
                  </a:moveTo>
                  <a:cubicBezTo>
                    <a:pt x="104" y="12"/>
                    <a:pt x="100" y="13"/>
                    <a:pt x="96" y="14"/>
                  </a:cubicBezTo>
                  <a:cubicBezTo>
                    <a:pt x="100" y="11"/>
                    <a:pt x="104" y="7"/>
                    <a:pt x="105" y="2"/>
                  </a:cubicBezTo>
                  <a:cubicBezTo>
                    <a:pt x="101" y="4"/>
                    <a:pt x="96" y="6"/>
                    <a:pt x="91" y="7"/>
                  </a:cubicBezTo>
                  <a:cubicBezTo>
                    <a:pt x="87" y="3"/>
                    <a:pt x="81" y="0"/>
                    <a:pt x="75" y="0"/>
                  </a:cubicBezTo>
                  <a:cubicBezTo>
                    <a:pt x="63" y="0"/>
                    <a:pt x="53" y="10"/>
                    <a:pt x="53" y="22"/>
                  </a:cubicBezTo>
                  <a:cubicBezTo>
                    <a:pt x="53" y="24"/>
                    <a:pt x="53" y="26"/>
                    <a:pt x="54" y="27"/>
                  </a:cubicBezTo>
                  <a:cubicBezTo>
                    <a:pt x="35" y="26"/>
                    <a:pt x="19" y="18"/>
                    <a:pt x="8" y="4"/>
                  </a:cubicBezTo>
                  <a:cubicBezTo>
                    <a:pt x="6" y="7"/>
                    <a:pt x="5" y="11"/>
                    <a:pt x="5" y="15"/>
                  </a:cubicBezTo>
                  <a:cubicBezTo>
                    <a:pt x="5" y="23"/>
                    <a:pt x="9" y="30"/>
                    <a:pt x="15" y="34"/>
                  </a:cubicBezTo>
                  <a:cubicBezTo>
                    <a:pt x="11" y="34"/>
                    <a:pt x="8" y="33"/>
                    <a:pt x="5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5" y="42"/>
                    <a:pt x="12" y="51"/>
                    <a:pt x="23" y="53"/>
                  </a:cubicBezTo>
                  <a:cubicBezTo>
                    <a:pt x="21" y="53"/>
                    <a:pt x="19" y="54"/>
                    <a:pt x="17" y="54"/>
                  </a:cubicBezTo>
                  <a:cubicBezTo>
                    <a:pt x="15" y="54"/>
                    <a:pt x="14" y="54"/>
                    <a:pt x="13" y="53"/>
                  </a:cubicBezTo>
                  <a:cubicBezTo>
                    <a:pt x="15" y="62"/>
                    <a:pt x="23" y="69"/>
                    <a:pt x="33" y="69"/>
                  </a:cubicBezTo>
                  <a:cubicBezTo>
                    <a:pt x="26" y="75"/>
                    <a:pt x="16" y="78"/>
                    <a:pt x="6" y="78"/>
                  </a:cubicBezTo>
                  <a:cubicBezTo>
                    <a:pt x="4" y="78"/>
                    <a:pt x="2" y="78"/>
                    <a:pt x="0" y="78"/>
                  </a:cubicBezTo>
                  <a:cubicBezTo>
                    <a:pt x="10" y="84"/>
                    <a:pt x="22" y="88"/>
                    <a:pt x="34" y="88"/>
                  </a:cubicBezTo>
                  <a:cubicBezTo>
                    <a:pt x="75" y="88"/>
                    <a:pt x="97" y="54"/>
                    <a:pt x="97" y="25"/>
                  </a:cubicBezTo>
                  <a:cubicBezTo>
                    <a:pt x="97" y="24"/>
                    <a:pt x="97" y="23"/>
                    <a:pt x="97" y="22"/>
                  </a:cubicBezTo>
                  <a:cubicBezTo>
                    <a:pt x="102" y="19"/>
                    <a:pt x="105" y="15"/>
                    <a:pt x="108" y="1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7" name="Freeform 213"/>
            <p:cNvSpPr>
              <a:spLocks/>
            </p:cNvSpPr>
            <p:nvPr/>
          </p:nvSpPr>
          <p:spPr bwMode="auto">
            <a:xfrm>
              <a:off x="9936408" y="5515564"/>
              <a:ext cx="182039" cy="189378"/>
            </a:xfrm>
            <a:custGeom>
              <a:avLst/>
              <a:gdLst>
                <a:gd name="T0" fmla="*/ 66 w 124"/>
                <a:gd name="T1" fmla="*/ 0 h 129"/>
                <a:gd name="T2" fmla="*/ 66 w 124"/>
                <a:gd name="T3" fmla="*/ 59 h 129"/>
                <a:gd name="T4" fmla="*/ 124 w 124"/>
                <a:gd name="T5" fmla="*/ 0 h 129"/>
                <a:gd name="T6" fmla="*/ 124 w 124"/>
                <a:gd name="T7" fmla="*/ 129 h 129"/>
                <a:gd name="T8" fmla="*/ 66 w 124"/>
                <a:gd name="T9" fmla="*/ 70 h 129"/>
                <a:gd name="T10" fmla="*/ 66 w 124"/>
                <a:gd name="T11" fmla="*/ 129 h 129"/>
                <a:gd name="T12" fmla="*/ 0 w 124"/>
                <a:gd name="T13" fmla="*/ 64 h 129"/>
                <a:gd name="T14" fmla="*/ 66 w 124"/>
                <a:gd name="T15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29">
                  <a:moveTo>
                    <a:pt x="66" y="0"/>
                  </a:moveTo>
                  <a:lnTo>
                    <a:pt x="66" y="59"/>
                  </a:lnTo>
                  <a:lnTo>
                    <a:pt x="124" y="0"/>
                  </a:lnTo>
                  <a:lnTo>
                    <a:pt x="124" y="129"/>
                  </a:lnTo>
                  <a:lnTo>
                    <a:pt x="66" y="70"/>
                  </a:lnTo>
                  <a:lnTo>
                    <a:pt x="66" y="129"/>
                  </a:lnTo>
                  <a:lnTo>
                    <a:pt x="0" y="64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8" name="Freeform 214"/>
            <p:cNvSpPr>
              <a:spLocks noEditPoints="1"/>
            </p:cNvSpPr>
            <p:nvPr/>
          </p:nvSpPr>
          <p:spPr bwMode="auto">
            <a:xfrm>
              <a:off x="9607565" y="5553734"/>
              <a:ext cx="274526" cy="273057"/>
            </a:xfrm>
            <a:custGeom>
              <a:avLst/>
              <a:gdLst>
                <a:gd name="T0" fmla="*/ 0 w 114"/>
                <a:gd name="T1" fmla="*/ 83 h 114"/>
                <a:gd name="T2" fmla="*/ 10 w 114"/>
                <a:gd name="T3" fmla="*/ 93 h 114"/>
                <a:gd name="T4" fmla="*/ 30 w 114"/>
                <a:gd name="T5" fmla="*/ 73 h 114"/>
                <a:gd name="T6" fmla="*/ 41 w 114"/>
                <a:gd name="T7" fmla="*/ 84 h 114"/>
                <a:gd name="T8" fmla="*/ 21 w 114"/>
                <a:gd name="T9" fmla="*/ 104 h 114"/>
                <a:gd name="T10" fmla="*/ 31 w 114"/>
                <a:gd name="T11" fmla="*/ 114 h 114"/>
                <a:gd name="T12" fmla="*/ 51 w 114"/>
                <a:gd name="T13" fmla="*/ 94 h 114"/>
                <a:gd name="T14" fmla="*/ 64 w 114"/>
                <a:gd name="T15" fmla="*/ 107 h 114"/>
                <a:gd name="T16" fmla="*/ 74 w 114"/>
                <a:gd name="T17" fmla="*/ 97 h 114"/>
                <a:gd name="T18" fmla="*/ 17 w 114"/>
                <a:gd name="T19" fmla="*/ 40 h 114"/>
                <a:gd name="T20" fmla="*/ 7 w 114"/>
                <a:gd name="T21" fmla="*/ 50 h 114"/>
                <a:gd name="T22" fmla="*/ 20 w 114"/>
                <a:gd name="T23" fmla="*/ 63 h 114"/>
                <a:gd name="T24" fmla="*/ 0 w 114"/>
                <a:gd name="T25" fmla="*/ 83 h 114"/>
                <a:gd name="T26" fmla="*/ 84 w 114"/>
                <a:gd name="T27" fmla="*/ 30 h 114"/>
                <a:gd name="T28" fmla="*/ 26 w 114"/>
                <a:gd name="T29" fmla="*/ 39 h 114"/>
                <a:gd name="T30" fmla="*/ 75 w 114"/>
                <a:gd name="T31" fmla="*/ 88 h 114"/>
                <a:gd name="T32" fmla="*/ 84 w 114"/>
                <a:gd name="T33" fmla="*/ 30 h 114"/>
                <a:gd name="T34" fmla="*/ 93 w 114"/>
                <a:gd name="T35" fmla="*/ 35 h 114"/>
                <a:gd name="T36" fmla="*/ 79 w 114"/>
                <a:gd name="T37" fmla="*/ 21 h 114"/>
                <a:gd name="T38" fmla="*/ 100 w 114"/>
                <a:gd name="T39" fmla="*/ 0 h 114"/>
                <a:gd name="T40" fmla="*/ 114 w 114"/>
                <a:gd name="T41" fmla="*/ 14 h 114"/>
                <a:gd name="T42" fmla="*/ 93 w 114"/>
                <a:gd name="T43" fmla="*/ 35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4" h="114">
                  <a:moveTo>
                    <a:pt x="0" y="83"/>
                  </a:moveTo>
                  <a:cubicBezTo>
                    <a:pt x="10" y="93"/>
                    <a:pt x="10" y="93"/>
                    <a:pt x="10" y="9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74" y="97"/>
                    <a:pt x="74" y="97"/>
                    <a:pt x="74" y="97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20" y="63"/>
                    <a:pt x="20" y="63"/>
                    <a:pt x="20" y="63"/>
                  </a:cubicBezTo>
                  <a:lnTo>
                    <a:pt x="0" y="83"/>
                  </a:lnTo>
                  <a:close/>
                  <a:moveTo>
                    <a:pt x="84" y="30"/>
                  </a:moveTo>
                  <a:cubicBezTo>
                    <a:pt x="65" y="12"/>
                    <a:pt x="41" y="26"/>
                    <a:pt x="26" y="39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88" y="73"/>
                    <a:pt x="102" y="49"/>
                    <a:pt x="84" y="30"/>
                  </a:cubicBezTo>
                  <a:close/>
                  <a:moveTo>
                    <a:pt x="93" y="35"/>
                  </a:moveTo>
                  <a:cubicBezTo>
                    <a:pt x="79" y="21"/>
                    <a:pt x="79" y="21"/>
                    <a:pt x="79" y="21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14" y="14"/>
                    <a:pt x="114" y="14"/>
                    <a:pt x="114" y="14"/>
                  </a:cubicBezTo>
                  <a:lnTo>
                    <a:pt x="93" y="3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59" name="Freeform 215"/>
            <p:cNvSpPr>
              <a:spLocks noEditPoints="1"/>
            </p:cNvSpPr>
            <p:nvPr/>
          </p:nvSpPr>
          <p:spPr bwMode="auto">
            <a:xfrm>
              <a:off x="8939602" y="5327653"/>
              <a:ext cx="274526" cy="268653"/>
            </a:xfrm>
            <a:custGeom>
              <a:avLst/>
              <a:gdLst>
                <a:gd name="T0" fmla="*/ 110 w 115"/>
                <a:gd name="T1" fmla="*/ 36 h 112"/>
                <a:gd name="T2" fmla="*/ 86 w 115"/>
                <a:gd name="T3" fmla="*/ 1 h 112"/>
                <a:gd name="T4" fmla="*/ 86 w 115"/>
                <a:gd name="T5" fmla="*/ 1 h 112"/>
                <a:gd name="T6" fmla="*/ 77 w 115"/>
                <a:gd name="T7" fmla="*/ 4 h 112"/>
                <a:gd name="T8" fmla="*/ 32 w 115"/>
                <a:gd name="T9" fmla="*/ 39 h 112"/>
                <a:gd name="T10" fmla="*/ 36 w 115"/>
                <a:gd name="T11" fmla="*/ 56 h 112"/>
                <a:gd name="T12" fmla="*/ 42 w 115"/>
                <a:gd name="T13" fmla="*/ 73 h 112"/>
                <a:gd name="T14" fmla="*/ 98 w 115"/>
                <a:gd name="T15" fmla="*/ 81 h 112"/>
                <a:gd name="T16" fmla="*/ 106 w 115"/>
                <a:gd name="T17" fmla="*/ 78 h 112"/>
                <a:gd name="T18" fmla="*/ 106 w 115"/>
                <a:gd name="T19" fmla="*/ 79 h 112"/>
                <a:gd name="T20" fmla="*/ 110 w 115"/>
                <a:gd name="T21" fmla="*/ 36 h 112"/>
                <a:gd name="T22" fmla="*/ 102 w 115"/>
                <a:gd name="T23" fmla="*/ 73 h 112"/>
                <a:gd name="T24" fmla="*/ 99 w 115"/>
                <a:gd name="T25" fmla="*/ 73 h 112"/>
                <a:gd name="T26" fmla="*/ 93 w 115"/>
                <a:gd name="T27" fmla="*/ 67 h 112"/>
                <a:gd name="T28" fmla="*/ 83 w 115"/>
                <a:gd name="T29" fmla="*/ 43 h 112"/>
                <a:gd name="T30" fmla="*/ 80 w 115"/>
                <a:gd name="T31" fmla="*/ 18 h 112"/>
                <a:gd name="T32" fmla="*/ 82 w 115"/>
                <a:gd name="T33" fmla="*/ 10 h 112"/>
                <a:gd name="T34" fmla="*/ 84 w 115"/>
                <a:gd name="T35" fmla="*/ 8 h 112"/>
                <a:gd name="T36" fmla="*/ 87 w 115"/>
                <a:gd name="T37" fmla="*/ 9 h 112"/>
                <a:gd name="T38" fmla="*/ 93 w 115"/>
                <a:gd name="T39" fmla="*/ 15 h 112"/>
                <a:gd name="T40" fmla="*/ 103 w 115"/>
                <a:gd name="T41" fmla="*/ 38 h 112"/>
                <a:gd name="T42" fmla="*/ 106 w 115"/>
                <a:gd name="T43" fmla="*/ 63 h 112"/>
                <a:gd name="T44" fmla="*/ 104 w 115"/>
                <a:gd name="T45" fmla="*/ 71 h 112"/>
                <a:gd name="T46" fmla="*/ 102 w 115"/>
                <a:gd name="T47" fmla="*/ 73 h 112"/>
                <a:gd name="T48" fmla="*/ 28 w 115"/>
                <a:gd name="T49" fmla="*/ 58 h 112"/>
                <a:gd name="T50" fmla="*/ 25 w 115"/>
                <a:gd name="T51" fmla="*/ 42 h 112"/>
                <a:gd name="T52" fmla="*/ 11 w 115"/>
                <a:gd name="T53" fmla="*/ 47 h 112"/>
                <a:gd name="T54" fmla="*/ 4 w 115"/>
                <a:gd name="T55" fmla="*/ 49 h 112"/>
                <a:gd name="T56" fmla="*/ 0 w 115"/>
                <a:gd name="T57" fmla="*/ 61 h 112"/>
                <a:gd name="T58" fmla="*/ 3 w 115"/>
                <a:gd name="T59" fmla="*/ 70 h 112"/>
                <a:gd name="T60" fmla="*/ 11 w 115"/>
                <a:gd name="T61" fmla="*/ 78 h 112"/>
                <a:gd name="T62" fmla="*/ 19 w 115"/>
                <a:gd name="T63" fmla="*/ 76 h 112"/>
                <a:gd name="T64" fmla="*/ 34 w 115"/>
                <a:gd name="T65" fmla="*/ 73 h 112"/>
                <a:gd name="T66" fmla="*/ 28 w 115"/>
                <a:gd name="T67" fmla="*/ 58 h 112"/>
                <a:gd name="T68" fmla="*/ 47 w 115"/>
                <a:gd name="T69" fmla="*/ 77 h 112"/>
                <a:gd name="T70" fmla="*/ 32 w 115"/>
                <a:gd name="T71" fmla="*/ 78 h 112"/>
                <a:gd name="T72" fmla="*/ 50 w 115"/>
                <a:gd name="T73" fmla="*/ 110 h 112"/>
                <a:gd name="T74" fmla="*/ 54 w 115"/>
                <a:gd name="T75" fmla="*/ 111 h 112"/>
                <a:gd name="T76" fmla="*/ 66 w 115"/>
                <a:gd name="T77" fmla="*/ 102 h 112"/>
                <a:gd name="T78" fmla="*/ 66 w 115"/>
                <a:gd name="T79" fmla="*/ 98 h 112"/>
                <a:gd name="T80" fmla="*/ 47 w 115"/>
                <a:gd name="T81" fmla="*/ 77 h 112"/>
                <a:gd name="T82" fmla="*/ 96 w 115"/>
                <a:gd name="T83" fmla="*/ 53 h 112"/>
                <a:gd name="T84" fmla="*/ 95 w 115"/>
                <a:gd name="T85" fmla="*/ 53 h 112"/>
                <a:gd name="T86" fmla="*/ 93 w 115"/>
                <a:gd name="T87" fmla="*/ 51 h 112"/>
                <a:gd name="T88" fmla="*/ 89 w 115"/>
                <a:gd name="T89" fmla="*/ 42 h 112"/>
                <a:gd name="T90" fmla="*/ 88 w 115"/>
                <a:gd name="T91" fmla="*/ 32 h 112"/>
                <a:gd name="T92" fmla="*/ 89 w 115"/>
                <a:gd name="T93" fmla="*/ 29 h 112"/>
                <a:gd name="T94" fmla="*/ 90 w 115"/>
                <a:gd name="T95" fmla="*/ 28 h 112"/>
                <a:gd name="T96" fmla="*/ 91 w 115"/>
                <a:gd name="T97" fmla="*/ 29 h 112"/>
                <a:gd name="T98" fmla="*/ 93 w 115"/>
                <a:gd name="T99" fmla="*/ 31 h 112"/>
                <a:gd name="T100" fmla="*/ 97 w 115"/>
                <a:gd name="T101" fmla="*/ 40 h 112"/>
                <a:gd name="T102" fmla="*/ 98 w 115"/>
                <a:gd name="T103" fmla="*/ 49 h 112"/>
                <a:gd name="T104" fmla="*/ 97 w 115"/>
                <a:gd name="T105" fmla="*/ 52 h 112"/>
                <a:gd name="T106" fmla="*/ 96 w 115"/>
                <a:gd name="T107" fmla="*/ 5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12">
                  <a:moveTo>
                    <a:pt x="110" y="36"/>
                  </a:moveTo>
                  <a:cubicBezTo>
                    <a:pt x="104" y="15"/>
                    <a:pt x="93" y="0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77" y="4"/>
                    <a:pt x="60" y="25"/>
                    <a:pt x="32" y="39"/>
                  </a:cubicBezTo>
                  <a:cubicBezTo>
                    <a:pt x="33" y="44"/>
                    <a:pt x="34" y="50"/>
                    <a:pt x="36" y="56"/>
                  </a:cubicBezTo>
                  <a:cubicBezTo>
                    <a:pt x="37" y="63"/>
                    <a:pt x="39" y="68"/>
                    <a:pt x="42" y="73"/>
                  </a:cubicBezTo>
                  <a:cubicBezTo>
                    <a:pt x="73" y="71"/>
                    <a:pt x="98" y="81"/>
                    <a:pt x="98" y="81"/>
                  </a:cubicBezTo>
                  <a:cubicBezTo>
                    <a:pt x="106" y="78"/>
                    <a:pt x="106" y="78"/>
                    <a:pt x="106" y="78"/>
                  </a:cubicBezTo>
                  <a:cubicBezTo>
                    <a:pt x="106" y="78"/>
                    <a:pt x="106" y="79"/>
                    <a:pt x="106" y="79"/>
                  </a:cubicBezTo>
                  <a:cubicBezTo>
                    <a:pt x="114" y="76"/>
                    <a:pt x="115" y="57"/>
                    <a:pt x="110" y="36"/>
                  </a:cubicBezTo>
                  <a:close/>
                  <a:moveTo>
                    <a:pt x="102" y="73"/>
                  </a:moveTo>
                  <a:cubicBezTo>
                    <a:pt x="101" y="74"/>
                    <a:pt x="99" y="73"/>
                    <a:pt x="99" y="73"/>
                  </a:cubicBezTo>
                  <a:cubicBezTo>
                    <a:pt x="97" y="71"/>
                    <a:pt x="95" y="69"/>
                    <a:pt x="93" y="67"/>
                  </a:cubicBezTo>
                  <a:cubicBezTo>
                    <a:pt x="89" y="61"/>
                    <a:pt x="85" y="53"/>
                    <a:pt x="83" y="43"/>
                  </a:cubicBezTo>
                  <a:cubicBezTo>
                    <a:pt x="80" y="34"/>
                    <a:pt x="79" y="25"/>
                    <a:pt x="80" y="18"/>
                  </a:cubicBezTo>
                  <a:cubicBezTo>
                    <a:pt x="80" y="15"/>
                    <a:pt x="81" y="12"/>
                    <a:pt x="82" y="10"/>
                  </a:cubicBezTo>
                  <a:cubicBezTo>
                    <a:pt x="82" y="10"/>
                    <a:pt x="83" y="8"/>
                    <a:pt x="84" y="8"/>
                  </a:cubicBezTo>
                  <a:cubicBezTo>
                    <a:pt x="85" y="8"/>
                    <a:pt x="87" y="9"/>
                    <a:pt x="87" y="9"/>
                  </a:cubicBezTo>
                  <a:cubicBezTo>
                    <a:pt x="89" y="10"/>
                    <a:pt x="91" y="12"/>
                    <a:pt x="93" y="15"/>
                  </a:cubicBezTo>
                  <a:cubicBezTo>
                    <a:pt x="97" y="20"/>
                    <a:pt x="101" y="29"/>
                    <a:pt x="103" y="38"/>
                  </a:cubicBezTo>
                  <a:cubicBezTo>
                    <a:pt x="106" y="47"/>
                    <a:pt x="107" y="56"/>
                    <a:pt x="106" y="63"/>
                  </a:cubicBezTo>
                  <a:cubicBezTo>
                    <a:pt x="105" y="67"/>
                    <a:pt x="105" y="69"/>
                    <a:pt x="104" y="71"/>
                  </a:cubicBezTo>
                  <a:cubicBezTo>
                    <a:pt x="103" y="72"/>
                    <a:pt x="103" y="73"/>
                    <a:pt x="102" y="73"/>
                  </a:cubicBezTo>
                  <a:close/>
                  <a:moveTo>
                    <a:pt x="28" y="58"/>
                  </a:moveTo>
                  <a:cubicBezTo>
                    <a:pt x="27" y="53"/>
                    <a:pt x="26" y="47"/>
                    <a:pt x="25" y="42"/>
                  </a:cubicBezTo>
                  <a:cubicBezTo>
                    <a:pt x="20" y="44"/>
                    <a:pt x="16" y="46"/>
                    <a:pt x="11" y="47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9" y="76"/>
                  </a:cubicBezTo>
                  <a:cubicBezTo>
                    <a:pt x="24" y="75"/>
                    <a:pt x="28" y="74"/>
                    <a:pt x="34" y="73"/>
                  </a:cubicBezTo>
                  <a:cubicBezTo>
                    <a:pt x="32" y="69"/>
                    <a:pt x="30" y="64"/>
                    <a:pt x="28" y="58"/>
                  </a:cubicBezTo>
                  <a:close/>
                  <a:moveTo>
                    <a:pt x="47" y="77"/>
                  </a:moveTo>
                  <a:cubicBezTo>
                    <a:pt x="32" y="78"/>
                    <a:pt x="32" y="78"/>
                    <a:pt x="32" y="78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1" y="112"/>
                    <a:pt x="53" y="112"/>
                    <a:pt x="54" y="111"/>
                  </a:cubicBezTo>
                  <a:cubicBezTo>
                    <a:pt x="66" y="102"/>
                    <a:pt x="66" y="102"/>
                    <a:pt x="66" y="102"/>
                  </a:cubicBezTo>
                  <a:cubicBezTo>
                    <a:pt x="67" y="101"/>
                    <a:pt x="67" y="99"/>
                    <a:pt x="66" y="98"/>
                  </a:cubicBezTo>
                  <a:lnTo>
                    <a:pt x="47" y="77"/>
                  </a:lnTo>
                  <a:close/>
                  <a:moveTo>
                    <a:pt x="96" y="53"/>
                  </a:moveTo>
                  <a:cubicBezTo>
                    <a:pt x="96" y="53"/>
                    <a:pt x="95" y="53"/>
                    <a:pt x="95" y="53"/>
                  </a:cubicBezTo>
                  <a:cubicBezTo>
                    <a:pt x="94" y="53"/>
                    <a:pt x="94" y="52"/>
                    <a:pt x="93" y="51"/>
                  </a:cubicBezTo>
                  <a:cubicBezTo>
                    <a:pt x="91" y="49"/>
                    <a:pt x="90" y="45"/>
                    <a:pt x="89" y="42"/>
                  </a:cubicBezTo>
                  <a:cubicBezTo>
                    <a:pt x="88" y="38"/>
                    <a:pt x="88" y="35"/>
                    <a:pt x="88" y="32"/>
                  </a:cubicBezTo>
                  <a:cubicBezTo>
                    <a:pt x="88" y="31"/>
                    <a:pt x="88" y="30"/>
                    <a:pt x="89" y="29"/>
                  </a:cubicBezTo>
                  <a:cubicBezTo>
                    <a:pt x="89" y="29"/>
                    <a:pt x="89" y="28"/>
                    <a:pt x="90" y="28"/>
                  </a:cubicBezTo>
                  <a:cubicBezTo>
                    <a:pt x="90" y="28"/>
                    <a:pt x="90" y="28"/>
                    <a:pt x="91" y="29"/>
                  </a:cubicBezTo>
                  <a:cubicBezTo>
                    <a:pt x="91" y="29"/>
                    <a:pt x="92" y="30"/>
                    <a:pt x="93" y="31"/>
                  </a:cubicBezTo>
                  <a:cubicBezTo>
                    <a:pt x="94" y="33"/>
                    <a:pt x="96" y="36"/>
                    <a:pt x="97" y="40"/>
                  </a:cubicBezTo>
                  <a:cubicBezTo>
                    <a:pt x="98" y="43"/>
                    <a:pt x="98" y="47"/>
                    <a:pt x="98" y="49"/>
                  </a:cubicBezTo>
                  <a:cubicBezTo>
                    <a:pt x="98" y="51"/>
                    <a:pt x="98" y="52"/>
                    <a:pt x="97" y="52"/>
                  </a:cubicBezTo>
                  <a:cubicBezTo>
                    <a:pt x="97" y="53"/>
                    <a:pt x="97" y="53"/>
                    <a:pt x="96" y="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0" name="Freeform 216"/>
            <p:cNvSpPr>
              <a:spLocks noEditPoints="1"/>
            </p:cNvSpPr>
            <p:nvPr/>
          </p:nvSpPr>
          <p:spPr bwMode="auto">
            <a:xfrm>
              <a:off x="9265510" y="5334995"/>
              <a:ext cx="251037" cy="252505"/>
            </a:xfrm>
            <a:custGeom>
              <a:avLst/>
              <a:gdLst>
                <a:gd name="T0" fmla="*/ 100 w 105"/>
                <a:gd name="T1" fmla="*/ 29 h 105"/>
                <a:gd name="T2" fmla="*/ 71 w 105"/>
                <a:gd name="T3" fmla="*/ 26 h 105"/>
                <a:gd name="T4" fmla="*/ 88 w 105"/>
                <a:gd name="T5" fmla="*/ 9 h 105"/>
                <a:gd name="T6" fmla="*/ 82 w 105"/>
                <a:gd name="T7" fmla="*/ 3 h 105"/>
                <a:gd name="T8" fmla="*/ 59 w 105"/>
                <a:gd name="T9" fmla="*/ 26 h 105"/>
                <a:gd name="T10" fmla="*/ 52 w 105"/>
                <a:gd name="T11" fmla="*/ 26 h 105"/>
                <a:gd name="T12" fmla="*/ 52 w 105"/>
                <a:gd name="T13" fmla="*/ 26 h 105"/>
                <a:gd name="T14" fmla="*/ 26 w 105"/>
                <a:gd name="T15" fmla="*/ 0 h 105"/>
                <a:gd name="T16" fmla="*/ 19 w 105"/>
                <a:gd name="T17" fmla="*/ 6 h 105"/>
                <a:gd name="T18" fmla="*/ 39 w 105"/>
                <a:gd name="T19" fmla="*/ 26 h 105"/>
                <a:gd name="T20" fmla="*/ 4 w 105"/>
                <a:gd name="T21" fmla="*/ 29 h 105"/>
                <a:gd name="T22" fmla="*/ 0 w 105"/>
                <a:gd name="T23" fmla="*/ 65 h 105"/>
                <a:gd name="T24" fmla="*/ 4 w 105"/>
                <a:gd name="T25" fmla="*/ 101 h 105"/>
                <a:gd name="T26" fmla="*/ 52 w 105"/>
                <a:gd name="T27" fmla="*/ 105 h 105"/>
                <a:gd name="T28" fmla="*/ 100 w 105"/>
                <a:gd name="T29" fmla="*/ 101 h 105"/>
                <a:gd name="T30" fmla="*/ 105 w 105"/>
                <a:gd name="T31" fmla="*/ 65 h 105"/>
                <a:gd name="T32" fmla="*/ 100 w 105"/>
                <a:gd name="T33" fmla="*/ 29 h 105"/>
                <a:gd name="T34" fmla="*/ 88 w 105"/>
                <a:gd name="T35" fmla="*/ 89 h 105"/>
                <a:gd name="T36" fmla="*/ 52 w 105"/>
                <a:gd name="T37" fmla="*/ 92 h 105"/>
                <a:gd name="T38" fmla="*/ 16 w 105"/>
                <a:gd name="T39" fmla="*/ 89 h 105"/>
                <a:gd name="T40" fmla="*/ 13 w 105"/>
                <a:gd name="T41" fmla="*/ 65 h 105"/>
                <a:gd name="T42" fmla="*/ 16 w 105"/>
                <a:gd name="T43" fmla="*/ 41 h 105"/>
                <a:gd name="T44" fmla="*/ 52 w 105"/>
                <a:gd name="T45" fmla="*/ 39 h 105"/>
                <a:gd name="T46" fmla="*/ 88 w 105"/>
                <a:gd name="T47" fmla="*/ 41 h 105"/>
                <a:gd name="T48" fmla="*/ 92 w 105"/>
                <a:gd name="T49" fmla="*/ 65 h 105"/>
                <a:gd name="T50" fmla="*/ 88 w 105"/>
                <a:gd name="T51" fmla="*/ 89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5" h="105">
                  <a:moveTo>
                    <a:pt x="100" y="29"/>
                  </a:moveTo>
                  <a:cubicBezTo>
                    <a:pt x="91" y="28"/>
                    <a:pt x="82" y="27"/>
                    <a:pt x="71" y="26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2" y="3"/>
                    <a:pt x="82" y="3"/>
                    <a:pt x="82" y="3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57" y="26"/>
                    <a:pt x="54" y="26"/>
                    <a:pt x="52" y="26"/>
                  </a:cubicBezTo>
                  <a:cubicBezTo>
                    <a:pt x="52" y="26"/>
                    <a:pt x="52" y="26"/>
                    <a:pt x="52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27" y="27"/>
                    <a:pt x="15" y="28"/>
                    <a:pt x="4" y="29"/>
                  </a:cubicBezTo>
                  <a:cubicBezTo>
                    <a:pt x="1" y="40"/>
                    <a:pt x="0" y="52"/>
                    <a:pt x="0" y="65"/>
                  </a:cubicBezTo>
                  <a:cubicBezTo>
                    <a:pt x="0" y="78"/>
                    <a:pt x="1" y="90"/>
                    <a:pt x="4" y="101"/>
                  </a:cubicBezTo>
                  <a:cubicBezTo>
                    <a:pt x="19" y="104"/>
                    <a:pt x="35" y="105"/>
                    <a:pt x="52" y="105"/>
                  </a:cubicBezTo>
                  <a:cubicBezTo>
                    <a:pt x="69" y="105"/>
                    <a:pt x="86" y="104"/>
                    <a:pt x="100" y="101"/>
                  </a:cubicBezTo>
                  <a:cubicBezTo>
                    <a:pt x="103" y="90"/>
                    <a:pt x="105" y="78"/>
                    <a:pt x="105" y="65"/>
                  </a:cubicBezTo>
                  <a:cubicBezTo>
                    <a:pt x="105" y="52"/>
                    <a:pt x="103" y="40"/>
                    <a:pt x="100" y="29"/>
                  </a:cubicBezTo>
                  <a:close/>
                  <a:moveTo>
                    <a:pt x="88" y="89"/>
                  </a:moveTo>
                  <a:cubicBezTo>
                    <a:pt x="77" y="91"/>
                    <a:pt x="65" y="92"/>
                    <a:pt x="52" y="92"/>
                  </a:cubicBezTo>
                  <a:cubicBezTo>
                    <a:pt x="39" y="92"/>
                    <a:pt x="27" y="91"/>
                    <a:pt x="16" y="89"/>
                  </a:cubicBezTo>
                  <a:cubicBezTo>
                    <a:pt x="14" y="82"/>
                    <a:pt x="13" y="74"/>
                    <a:pt x="13" y="65"/>
                  </a:cubicBezTo>
                  <a:cubicBezTo>
                    <a:pt x="13" y="57"/>
                    <a:pt x="14" y="49"/>
                    <a:pt x="16" y="41"/>
                  </a:cubicBezTo>
                  <a:cubicBezTo>
                    <a:pt x="27" y="40"/>
                    <a:pt x="39" y="39"/>
                    <a:pt x="52" y="39"/>
                  </a:cubicBezTo>
                  <a:cubicBezTo>
                    <a:pt x="65" y="39"/>
                    <a:pt x="77" y="40"/>
                    <a:pt x="88" y="41"/>
                  </a:cubicBezTo>
                  <a:cubicBezTo>
                    <a:pt x="90" y="49"/>
                    <a:pt x="92" y="57"/>
                    <a:pt x="92" y="65"/>
                  </a:cubicBezTo>
                  <a:cubicBezTo>
                    <a:pt x="92" y="74"/>
                    <a:pt x="90" y="82"/>
                    <a:pt x="88" y="8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1" name="Freeform 217"/>
            <p:cNvSpPr>
              <a:spLocks/>
            </p:cNvSpPr>
            <p:nvPr/>
          </p:nvSpPr>
          <p:spPr bwMode="auto">
            <a:xfrm>
              <a:off x="9228810" y="5637413"/>
              <a:ext cx="306823" cy="173230"/>
            </a:xfrm>
            <a:custGeom>
              <a:avLst/>
              <a:gdLst>
                <a:gd name="T0" fmla="*/ 128 w 128"/>
                <a:gd name="T1" fmla="*/ 50 h 72"/>
                <a:gd name="T2" fmla="*/ 112 w 128"/>
                <a:gd name="T3" fmla="*/ 29 h 72"/>
                <a:gd name="T4" fmla="*/ 82 w 128"/>
                <a:gd name="T5" fmla="*/ 0 h 72"/>
                <a:gd name="T6" fmla="*/ 58 w 128"/>
                <a:gd name="T7" fmla="*/ 11 h 72"/>
                <a:gd name="T8" fmla="*/ 45 w 128"/>
                <a:gd name="T9" fmla="*/ 4 h 72"/>
                <a:gd name="T10" fmla="*/ 29 w 128"/>
                <a:gd name="T11" fmla="*/ 21 h 72"/>
                <a:gd name="T12" fmla="*/ 29 w 128"/>
                <a:gd name="T13" fmla="*/ 23 h 72"/>
                <a:gd name="T14" fmla="*/ 24 w 128"/>
                <a:gd name="T15" fmla="*/ 23 h 72"/>
                <a:gd name="T16" fmla="*/ 0 w 128"/>
                <a:gd name="T17" fmla="*/ 47 h 72"/>
                <a:gd name="T18" fmla="*/ 24 w 128"/>
                <a:gd name="T19" fmla="*/ 72 h 72"/>
                <a:gd name="T20" fmla="*/ 106 w 128"/>
                <a:gd name="T21" fmla="*/ 72 h 72"/>
                <a:gd name="T22" fmla="*/ 106 w 128"/>
                <a:gd name="T23" fmla="*/ 72 h 72"/>
                <a:gd name="T24" fmla="*/ 128 w 128"/>
                <a:gd name="T25" fmla="*/ 5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8" h="72">
                  <a:moveTo>
                    <a:pt x="128" y="50"/>
                  </a:moveTo>
                  <a:cubicBezTo>
                    <a:pt x="128" y="39"/>
                    <a:pt x="121" y="31"/>
                    <a:pt x="112" y="29"/>
                  </a:cubicBezTo>
                  <a:cubicBezTo>
                    <a:pt x="111" y="12"/>
                    <a:pt x="98" y="0"/>
                    <a:pt x="82" y="0"/>
                  </a:cubicBezTo>
                  <a:cubicBezTo>
                    <a:pt x="72" y="0"/>
                    <a:pt x="64" y="4"/>
                    <a:pt x="58" y="11"/>
                  </a:cubicBezTo>
                  <a:cubicBezTo>
                    <a:pt x="55" y="7"/>
                    <a:pt x="51" y="4"/>
                    <a:pt x="45" y="4"/>
                  </a:cubicBezTo>
                  <a:cubicBezTo>
                    <a:pt x="36" y="4"/>
                    <a:pt x="29" y="12"/>
                    <a:pt x="29" y="21"/>
                  </a:cubicBezTo>
                  <a:cubicBezTo>
                    <a:pt x="29" y="22"/>
                    <a:pt x="29" y="23"/>
                    <a:pt x="29" y="23"/>
                  </a:cubicBezTo>
                  <a:cubicBezTo>
                    <a:pt x="27" y="23"/>
                    <a:pt x="26" y="23"/>
                    <a:pt x="24" y="23"/>
                  </a:cubicBezTo>
                  <a:cubicBezTo>
                    <a:pt x="11" y="23"/>
                    <a:pt x="0" y="34"/>
                    <a:pt x="0" y="47"/>
                  </a:cubicBezTo>
                  <a:cubicBezTo>
                    <a:pt x="0" y="61"/>
                    <a:pt x="11" y="72"/>
                    <a:pt x="24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06" y="72"/>
                    <a:pt x="106" y="72"/>
                    <a:pt x="106" y="72"/>
                  </a:cubicBezTo>
                  <a:cubicBezTo>
                    <a:pt x="118" y="71"/>
                    <a:pt x="128" y="62"/>
                    <a:pt x="128" y="5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2" name="Freeform 218"/>
            <p:cNvSpPr>
              <a:spLocks noEditPoints="1"/>
            </p:cNvSpPr>
            <p:nvPr/>
          </p:nvSpPr>
          <p:spPr bwMode="auto">
            <a:xfrm>
              <a:off x="8944010" y="5637413"/>
              <a:ext cx="211399" cy="173230"/>
            </a:xfrm>
            <a:custGeom>
              <a:avLst/>
              <a:gdLst>
                <a:gd name="T0" fmla="*/ 0 w 88"/>
                <a:gd name="T1" fmla="*/ 0 h 72"/>
                <a:gd name="T2" fmla="*/ 0 w 88"/>
                <a:gd name="T3" fmla="*/ 72 h 72"/>
                <a:gd name="T4" fmla="*/ 88 w 88"/>
                <a:gd name="T5" fmla="*/ 72 h 72"/>
                <a:gd name="T6" fmla="*/ 88 w 88"/>
                <a:gd name="T7" fmla="*/ 0 h 72"/>
                <a:gd name="T8" fmla="*/ 0 w 88"/>
                <a:gd name="T9" fmla="*/ 0 h 72"/>
                <a:gd name="T10" fmla="*/ 83 w 88"/>
                <a:gd name="T11" fmla="*/ 66 h 72"/>
                <a:gd name="T12" fmla="*/ 5 w 88"/>
                <a:gd name="T13" fmla="*/ 66 h 72"/>
                <a:gd name="T14" fmla="*/ 5 w 88"/>
                <a:gd name="T15" fmla="*/ 5 h 72"/>
                <a:gd name="T16" fmla="*/ 83 w 88"/>
                <a:gd name="T17" fmla="*/ 5 h 72"/>
                <a:gd name="T18" fmla="*/ 83 w 88"/>
                <a:gd name="T19" fmla="*/ 66 h 72"/>
                <a:gd name="T20" fmla="*/ 61 w 88"/>
                <a:gd name="T21" fmla="*/ 19 h 72"/>
                <a:gd name="T22" fmla="*/ 69 w 88"/>
                <a:gd name="T23" fmla="*/ 27 h 72"/>
                <a:gd name="T24" fmla="*/ 77 w 88"/>
                <a:gd name="T25" fmla="*/ 19 h 72"/>
                <a:gd name="T26" fmla="*/ 69 w 88"/>
                <a:gd name="T27" fmla="*/ 11 h 72"/>
                <a:gd name="T28" fmla="*/ 61 w 88"/>
                <a:gd name="T29" fmla="*/ 19 h 72"/>
                <a:gd name="T30" fmla="*/ 77 w 88"/>
                <a:gd name="T31" fmla="*/ 60 h 72"/>
                <a:gd name="T32" fmla="*/ 11 w 88"/>
                <a:gd name="T33" fmla="*/ 60 h 72"/>
                <a:gd name="T34" fmla="*/ 27 w 88"/>
                <a:gd name="T35" fmla="*/ 16 h 72"/>
                <a:gd name="T36" fmla="*/ 50 w 88"/>
                <a:gd name="T37" fmla="*/ 44 h 72"/>
                <a:gd name="T38" fmla="*/ 61 w 88"/>
                <a:gd name="T39" fmla="*/ 36 h 72"/>
                <a:gd name="T40" fmla="*/ 77 w 88"/>
                <a:gd name="T4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" h="72">
                  <a:moveTo>
                    <a:pt x="0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0" y="0"/>
                  </a:lnTo>
                  <a:close/>
                  <a:moveTo>
                    <a:pt x="83" y="66"/>
                  </a:moveTo>
                  <a:cubicBezTo>
                    <a:pt x="5" y="66"/>
                    <a:pt x="5" y="66"/>
                    <a:pt x="5" y="66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3" y="5"/>
                    <a:pt x="83" y="5"/>
                    <a:pt x="83" y="5"/>
                  </a:cubicBezTo>
                  <a:lnTo>
                    <a:pt x="83" y="66"/>
                  </a:lnTo>
                  <a:close/>
                  <a:moveTo>
                    <a:pt x="61" y="19"/>
                  </a:moveTo>
                  <a:cubicBezTo>
                    <a:pt x="61" y="24"/>
                    <a:pt x="64" y="27"/>
                    <a:pt x="69" y="27"/>
                  </a:cubicBezTo>
                  <a:cubicBezTo>
                    <a:pt x="74" y="27"/>
                    <a:pt x="77" y="24"/>
                    <a:pt x="77" y="19"/>
                  </a:cubicBezTo>
                  <a:cubicBezTo>
                    <a:pt x="77" y="14"/>
                    <a:pt x="74" y="11"/>
                    <a:pt x="69" y="11"/>
                  </a:cubicBezTo>
                  <a:cubicBezTo>
                    <a:pt x="64" y="11"/>
                    <a:pt x="61" y="14"/>
                    <a:pt x="61" y="19"/>
                  </a:cubicBezTo>
                  <a:close/>
                  <a:moveTo>
                    <a:pt x="77" y="60"/>
                  </a:moveTo>
                  <a:cubicBezTo>
                    <a:pt x="11" y="60"/>
                    <a:pt x="11" y="60"/>
                    <a:pt x="11" y="6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61" y="36"/>
                    <a:pt x="61" y="36"/>
                    <a:pt x="61" y="36"/>
                  </a:cubicBezTo>
                  <a:lnTo>
                    <a:pt x="77" y="6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3" name="Freeform 219"/>
            <p:cNvSpPr>
              <a:spLocks noEditPoints="1"/>
            </p:cNvSpPr>
            <p:nvPr/>
          </p:nvSpPr>
          <p:spPr bwMode="auto">
            <a:xfrm>
              <a:off x="8637187" y="5596307"/>
              <a:ext cx="204059" cy="206995"/>
            </a:xfrm>
            <a:custGeom>
              <a:avLst/>
              <a:gdLst>
                <a:gd name="T0" fmla="*/ 57 w 85"/>
                <a:gd name="T1" fmla="*/ 59 h 86"/>
                <a:gd name="T2" fmla="*/ 82 w 85"/>
                <a:gd name="T3" fmla="*/ 47 h 86"/>
                <a:gd name="T4" fmla="*/ 82 w 85"/>
                <a:gd name="T5" fmla="*/ 59 h 86"/>
                <a:gd name="T6" fmla="*/ 66 w 85"/>
                <a:gd name="T7" fmla="*/ 67 h 86"/>
                <a:gd name="T8" fmla="*/ 59 w 85"/>
                <a:gd name="T9" fmla="*/ 84 h 86"/>
                <a:gd name="T10" fmla="*/ 47 w 85"/>
                <a:gd name="T11" fmla="*/ 84 h 86"/>
                <a:gd name="T12" fmla="*/ 57 w 85"/>
                <a:gd name="T13" fmla="*/ 59 h 86"/>
                <a:gd name="T14" fmla="*/ 24 w 85"/>
                <a:gd name="T15" fmla="*/ 85 h 86"/>
                <a:gd name="T16" fmla="*/ 39 w 85"/>
                <a:gd name="T17" fmla="*/ 42 h 86"/>
                <a:gd name="T18" fmla="*/ 81 w 85"/>
                <a:gd name="T19" fmla="*/ 23 h 86"/>
                <a:gd name="T20" fmla="*/ 81 w 85"/>
                <a:gd name="T21" fmla="*/ 35 h 86"/>
                <a:gd name="T22" fmla="*/ 81 w 85"/>
                <a:gd name="T23" fmla="*/ 35 h 86"/>
                <a:gd name="T24" fmla="*/ 48 w 85"/>
                <a:gd name="T25" fmla="*/ 51 h 86"/>
                <a:gd name="T26" fmla="*/ 36 w 85"/>
                <a:gd name="T27" fmla="*/ 85 h 86"/>
                <a:gd name="T28" fmla="*/ 24 w 85"/>
                <a:gd name="T29" fmla="*/ 85 h 86"/>
                <a:gd name="T30" fmla="*/ 49 w 85"/>
                <a:gd name="T31" fmla="*/ 7 h 86"/>
                <a:gd name="T32" fmla="*/ 80 w 85"/>
                <a:gd name="T33" fmla="*/ 0 h 86"/>
                <a:gd name="T34" fmla="*/ 80 w 85"/>
                <a:gd name="T35" fmla="*/ 0 h 86"/>
                <a:gd name="T36" fmla="*/ 80 w 85"/>
                <a:gd name="T37" fmla="*/ 12 h 86"/>
                <a:gd name="T38" fmla="*/ 31 w 85"/>
                <a:gd name="T39" fmla="*/ 34 h 86"/>
                <a:gd name="T40" fmla="*/ 12 w 85"/>
                <a:gd name="T41" fmla="*/ 86 h 86"/>
                <a:gd name="T42" fmla="*/ 0 w 85"/>
                <a:gd name="T43" fmla="*/ 86 h 86"/>
                <a:gd name="T44" fmla="*/ 5 w 85"/>
                <a:gd name="T45" fmla="*/ 55 h 86"/>
                <a:gd name="T46" fmla="*/ 22 w 85"/>
                <a:gd name="T47" fmla="*/ 26 h 86"/>
                <a:gd name="T48" fmla="*/ 49 w 85"/>
                <a:gd name="T49" fmla="*/ 7 h 86"/>
                <a:gd name="T50" fmla="*/ 75 w 85"/>
                <a:gd name="T51" fmla="*/ 83 h 86"/>
                <a:gd name="T52" fmla="*/ 83 w 85"/>
                <a:gd name="T53" fmla="*/ 83 h 86"/>
                <a:gd name="T54" fmla="*/ 83 w 85"/>
                <a:gd name="T55" fmla="*/ 74 h 86"/>
                <a:gd name="T56" fmla="*/ 74 w 85"/>
                <a:gd name="T57" fmla="*/ 75 h 86"/>
                <a:gd name="T58" fmla="*/ 75 w 85"/>
                <a:gd name="T5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5" h="86">
                  <a:moveTo>
                    <a:pt x="57" y="59"/>
                  </a:moveTo>
                  <a:cubicBezTo>
                    <a:pt x="64" y="51"/>
                    <a:pt x="73" y="48"/>
                    <a:pt x="82" y="47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76" y="59"/>
                    <a:pt x="70" y="62"/>
                    <a:pt x="66" y="67"/>
                  </a:cubicBezTo>
                  <a:cubicBezTo>
                    <a:pt x="61" y="71"/>
                    <a:pt x="59" y="78"/>
                    <a:pt x="59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7" y="75"/>
                    <a:pt x="50" y="66"/>
                    <a:pt x="57" y="59"/>
                  </a:cubicBezTo>
                  <a:close/>
                  <a:moveTo>
                    <a:pt x="24" y="85"/>
                  </a:moveTo>
                  <a:cubicBezTo>
                    <a:pt x="23" y="69"/>
                    <a:pt x="29" y="54"/>
                    <a:pt x="39" y="42"/>
                  </a:cubicBezTo>
                  <a:cubicBezTo>
                    <a:pt x="50" y="31"/>
                    <a:pt x="65" y="24"/>
                    <a:pt x="81" y="23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69" y="36"/>
                    <a:pt x="57" y="41"/>
                    <a:pt x="48" y="51"/>
                  </a:cubicBezTo>
                  <a:cubicBezTo>
                    <a:pt x="40" y="60"/>
                    <a:pt x="35" y="72"/>
                    <a:pt x="36" y="85"/>
                  </a:cubicBezTo>
                  <a:lnTo>
                    <a:pt x="24" y="85"/>
                  </a:lnTo>
                  <a:close/>
                  <a:moveTo>
                    <a:pt x="49" y="7"/>
                  </a:moveTo>
                  <a:cubicBezTo>
                    <a:pt x="59" y="3"/>
                    <a:pt x="69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61" y="12"/>
                    <a:pt x="44" y="20"/>
                    <a:pt x="31" y="34"/>
                  </a:cubicBezTo>
                  <a:cubicBezTo>
                    <a:pt x="18" y="48"/>
                    <a:pt x="11" y="67"/>
                    <a:pt x="1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75"/>
                    <a:pt x="1" y="65"/>
                    <a:pt x="5" y="55"/>
                  </a:cubicBezTo>
                  <a:cubicBezTo>
                    <a:pt x="9" y="44"/>
                    <a:pt x="14" y="35"/>
                    <a:pt x="22" y="26"/>
                  </a:cubicBezTo>
                  <a:cubicBezTo>
                    <a:pt x="30" y="18"/>
                    <a:pt x="39" y="12"/>
                    <a:pt x="49" y="7"/>
                  </a:cubicBezTo>
                  <a:close/>
                  <a:moveTo>
                    <a:pt x="75" y="83"/>
                  </a:moveTo>
                  <a:cubicBezTo>
                    <a:pt x="77" y="85"/>
                    <a:pt x="81" y="85"/>
                    <a:pt x="83" y="83"/>
                  </a:cubicBezTo>
                  <a:cubicBezTo>
                    <a:pt x="85" y="80"/>
                    <a:pt x="85" y="77"/>
                    <a:pt x="83" y="74"/>
                  </a:cubicBezTo>
                  <a:cubicBezTo>
                    <a:pt x="80" y="72"/>
                    <a:pt x="77" y="72"/>
                    <a:pt x="74" y="75"/>
                  </a:cubicBezTo>
                  <a:cubicBezTo>
                    <a:pt x="72" y="77"/>
                    <a:pt x="72" y="81"/>
                    <a:pt x="75" y="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4" name="Freeform 227"/>
            <p:cNvSpPr>
              <a:spLocks noEditPoints="1"/>
            </p:cNvSpPr>
            <p:nvPr/>
          </p:nvSpPr>
          <p:spPr bwMode="auto">
            <a:xfrm>
              <a:off x="8036359" y="3018411"/>
              <a:ext cx="173230" cy="170294"/>
            </a:xfrm>
            <a:custGeom>
              <a:avLst/>
              <a:gdLst>
                <a:gd name="T0" fmla="*/ 14 w 72"/>
                <a:gd name="T1" fmla="*/ 35 h 71"/>
                <a:gd name="T2" fmla="*/ 14 w 72"/>
                <a:gd name="T3" fmla="*/ 33 h 71"/>
                <a:gd name="T4" fmla="*/ 1 w 72"/>
                <a:gd name="T5" fmla="*/ 29 h 71"/>
                <a:gd name="T6" fmla="*/ 0 w 72"/>
                <a:gd name="T7" fmla="*/ 35 h 71"/>
                <a:gd name="T8" fmla="*/ 11 w 72"/>
                <a:gd name="T9" fmla="*/ 62 h 71"/>
                <a:gd name="T10" fmla="*/ 19 w 72"/>
                <a:gd name="T11" fmla="*/ 51 h 71"/>
                <a:gd name="T12" fmla="*/ 14 w 72"/>
                <a:gd name="T13" fmla="*/ 35 h 71"/>
                <a:gd name="T14" fmla="*/ 58 w 72"/>
                <a:gd name="T15" fmla="*/ 35 h 71"/>
                <a:gd name="T16" fmla="*/ 53 w 72"/>
                <a:gd name="T17" fmla="*/ 51 h 71"/>
                <a:gd name="T18" fmla="*/ 61 w 72"/>
                <a:gd name="T19" fmla="*/ 62 h 71"/>
                <a:gd name="T20" fmla="*/ 72 w 72"/>
                <a:gd name="T21" fmla="*/ 35 h 71"/>
                <a:gd name="T22" fmla="*/ 71 w 72"/>
                <a:gd name="T23" fmla="*/ 29 h 71"/>
                <a:gd name="T24" fmla="*/ 58 w 72"/>
                <a:gd name="T25" fmla="*/ 33 h 71"/>
                <a:gd name="T26" fmla="*/ 58 w 72"/>
                <a:gd name="T27" fmla="*/ 35 h 71"/>
                <a:gd name="T28" fmla="*/ 40 w 72"/>
                <a:gd name="T29" fmla="*/ 13 h 71"/>
                <a:gd name="T30" fmla="*/ 56 w 72"/>
                <a:gd name="T31" fmla="*/ 24 h 71"/>
                <a:gd name="T32" fmla="*/ 68 w 72"/>
                <a:gd name="T33" fmla="*/ 20 h 71"/>
                <a:gd name="T34" fmla="*/ 40 w 72"/>
                <a:gd name="T35" fmla="*/ 0 h 71"/>
                <a:gd name="T36" fmla="*/ 40 w 72"/>
                <a:gd name="T37" fmla="*/ 13 h 71"/>
                <a:gd name="T38" fmla="*/ 16 w 72"/>
                <a:gd name="T39" fmla="*/ 24 h 71"/>
                <a:gd name="T40" fmla="*/ 31 w 72"/>
                <a:gd name="T41" fmla="*/ 13 h 71"/>
                <a:gd name="T42" fmla="*/ 31 w 72"/>
                <a:gd name="T43" fmla="*/ 0 h 71"/>
                <a:gd name="T44" fmla="*/ 3 w 72"/>
                <a:gd name="T45" fmla="*/ 20 h 71"/>
                <a:gd name="T46" fmla="*/ 16 w 72"/>
                <a:gd name="T47" fmla="*/ 24 h 71"/>
                <a:gd name="T48" fmla="*/ 45 w 72"/>
                <a:gd name="T49" fmla="*/ 56 h 71"/>
                <a:gd name="T50" fmla="*/ 36 w 72"/>
                <a:gd name="T51" fmla="*/ 58 h 71"/>
                <a:gd name="T52" fmla="*/ 27 w 72"/>
                <a:gd name="T53" fmla="*/ 56 h 71"/>
                <a:gd name="T54" fmla="*/ 19 w 72"/>
                <a:gd name="T55" fmla="*/ 67 h 71"/>
                <a:gd name="T56" fmla="*/ 36 w 72"/>
                <a:gd name="T57" fmla="*/ 71 h 71"/>
                <a:gd name="T58" fmla="*/ 53 w 72"/>
                <a:gd name="T59" fmla="*/ 67 h 71"/>
                <a:gd name="T60" fmla="*/ 45 w 72"/>
                <a:gd name="T61" fmla="*/ 56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2" h="71">
                  <a:moveTo>
                    <a:pt x="14" y="35"/>
                  </a:moveTo>
                  <a:cubicBezTo>
                    <a:pt x="14" y="35"/>
                    <a:pt x="14" y="34"/>
                    <a:pt x="14" y="33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1"/>
                    <a:pt x="0" y="33"/>
                    <a:pt x="0" y="35"/>
                  </a:cubicBezTo>
                  <a:cubicBezTo>
                    <a:pt x="0" y="46"/>
                    <a:pt x="4" y="55"/>
                    <a:pt x="11" y="62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6" y="47"/>
                    <a:pt x="14" y="41"/>
                    <a:pt x="14" y="35"/>
                  </a:cubicBezTo>
                  <a:close/>
                  <a:moveTo>
                    <a:pt x="58" y="35"/>
                  </a:moveTo>
                  <a:cubicBezTo>
                    <a:pt x="58" y="41"/>
                    <a:pt x="56" y="47"/>
                    <a:pt x="53" y="51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68" y="55"/>
                    <a:pt x="72" y="46"/>
                    <a:pt x="72" y="35"/>
                  </a:cubicBezTo>
                  <a:cubicBezTo>
                    <a:pt x="72" y="33"/>
                    <a:pt x="72" y="31"/>
                    <a:pt x="71" y="29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34"/>
                    <a:pt x="58" y="35"/>
                    <a:pt x="58" y="35"/>
                  </a:cubicBezTo>
                  <a:close/>
                  <a:moveTo>
                    <a:pt x="40" y="13"/>
                  </a:moveTo>
                  <a:cubicBezTo>
                    <a:pt x="47" y="15"/>
                    <a:pt x="52" y="19"/>
                    <a:pt x="56" y="24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3" y="9"/>
                    <a:pt x="53" y="1"/>
                    <a:pt x="40" y="0"/>
                  </a:cubicBezTo>
                  <a:lnTo>
                    <a:pt x="40" y="13"/>
                  </a:lnTo>
                  <a:close/>
                  <a:moveTo>
                    <a:pt x="16" y="24"/>
                  </a:moveTo>
                  <a:cubicBezTo>
                    <a:pt x="20" y="19"/>
                    <a:pt x="25" y="15"/>
                    <a:pt x="31" y="1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9" y="1"/>
                    <a:pt x="9" y="9"/>
                    <a:pt x="3" y="20"/>
                  </a:cubicBezTo>
                  <a:lnTo>
                    <a:pt x="16" y="24"/>
                  </a:lnTo>
                  <a:close/>
                  <a:moveTo>
                    <a:pt x="45" y="56"/>
                  </a:moveTo>
                  <a:cubicBezTo>
                    <a:pt x="42" y="57"/>
                    <a:pt x="39" y="58"/>
                    <a:pt x="36" y="58"/>
                  </a:cubicBezTo>
                  <a:cubicBezTo>
                    <a:pt x="33" y="58"/>
                    <a:pt x="30" y="57"/>
                    <a:pt x="27" y="56"/>
                  </a:cubicBezTo>
                  <a:cubicBezTo>
                    <a:pt x="19" y="67"/>
                    <a:pt x="19" y="67"/>
                    <a:pt x="19" y="67"/>
                  </a:cubicBezTo>
                  <a:cubicBezTo>
                    <a:pt x="24" y="70"/>
                    <a:pt x="30" y="71"/>
                    <a:pt x="36" y="71"/>
                  </a:cubicBezTo>
                  <a:cubicBezTo>
                    <a:pt x="42" y="71"/>
                    <a:pt x="48" y="70"/>
                    <a:pt x="53" y="67"/>
                  </a:cubicBezTo>
                  <a:lnTo>
                    <a:pt x="45" y="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  <p:sp>
          <p:nvSpPr>
            <p:cNvPr id="165" name="Freeform 229"/>
            <p:cNvSpPr>
              <a:spLocks noEditPoints="1"/>
            </p:cNvSpPr>
            <p:nvPr/>
          </p:nvSpPr>
          <p:spPr bwMode="auto">
            <a:xfrm>
              <a:off x="8506527" y="1289058"/>
              <a:ext cx="142401" cy="140933"/>
            </a:xfrm>
            <a:custGeom>
              <a:avLst/>
              <a:gdLst>
                <a:gd name="T0" fmla="*/ 30 w 59"/>
                <a:gd name="T1" fmla="*/ 0 h 59"/>
                <a:gd name="T2" fmla="*/ 0 w 59"/>
                <a:gd name="T3" fmla="*/ 29 h 59"/>
                <a:gd name="T4" fmla="*/ 30 w 59"/>
                <a:gd name="T5" fmla="*/ 59 h 59"/>
                <a:gd name="T6" fmla="*/ 59 w 59"/>
                <a:gd name="T7" fmla="*/ 29 h 59"/>
                <a:gd name="T8" fmla="*/ 30 w 59"/>
                <a:gd name="T9" fmla="*/ 0 h 59"/>
                <a:gd name="T10" fmla="*/ 47 w 59"/>
                <a:gd name="T11" fmla="*/ 25 h 59"/>
                <a:gd name="T12" fmla="*/ 31 w 59"/>
                <a:gd name="T13" fmla="*/ 47 h 59"/>
                <a:gd name="T14" fmla="*/ 24 w 59"/>
                <a:gd name="T15" fmla="*/ 44 h 59"/>
                <a:gd name="T16" fmla="*/ 18 w 59"/>
                <a:gd name="T17" fmla="*/ 27 h 59"/>
                <a:gd name="T18" fmla="*/ 14 w 59"/>
                <a:gd name="T19" fmla="*/ 28 h 59"/>
                <a:gd name="T20" fmla="*/ 12 w 59"/>
                <a:gd name="T21" fmla="*/ 26 h 59"/>
                <a:gd name="T22" fmla="*/ 23 w 59"/>
                <a:gd name="T23" fmla="*/ 18 h 59"/>
                <a:gd name="T24" fmla="*/ 29 w 59"/>
                <a:gd name="T25" fmla="*/ 30 h 59"/>
                <a:gd name="T26" fmla="*/ 32 w 59"/>
                <a:gd name="T27" fmla="*/ 37 h 59"/>
                <a:gd name="T28" fmla="*/ 36 w 59"/>
                <a:gd name="T29" fmla="*/ 31 h 59"/>
                <a:gd name="T30" fmla="*/ 32 w 59"/>
                <a:gd name="T31" fmla="*/ 26 h 59"/>
                <a:gd name="T32" fmla="*/ 47 w 59"/>
                <a:gd name="T33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59">
                  <a:moveTo>
                    <a:pt x="30" y="0"/>
                  </a:moveTo>
                  <a:cubicBezTo>
                    <a:pt x="14" y="0"/>
                    <a:pt x="0" y="13"/>
                    <a:pt x="0" y="29"/>
                  </a:cubicBezTo>
                  <a:cubicBezTo>
                    <a:pt x="0" y="45"/>
                    <a:pt x="14" y="59"/>
                    <a:pt x="30" y="59"/>
                  </a:cubicBezTo>
                  <a:cubicBezTo>
                    <a:pt x="46" y="59"/>
                    <a:pt x="59" y="45"/>
                    <a:pt x="59" y="29"/>
                  </a:cubicBezTo>
                  <a:cubicBezTo>
                    <a:pt x="59" y="13"/>
                    <a:pt x="46" y="0"/>
                    <a:pt x="30" y="0"/>
                  </a:cubicBezTo>
                  <a:close/>
                  <a:moveTo>
                    <a:pt x="47" y="25"/>
                  </a:moveTo>
                  <a:cubicBezTo>
                    <a:pt x="45" y="36"/>
                    <a:pt x="34" y="45"/>
                    <a:pt x="31" y="47"/>
                  </a:cubicBezTo>
                  <a:cubicBezTo>
                    <a:pt x="28" y="49"/>
                    <a:pt x="25" y="46"/>
                    <a:pt x="24" y="44"/>
                  </a:cubicBezTo>
                  <a:cubicBezTo>
                    <a:pt x="22" y="42"/>
                    <a:pt x="19" y="28"/>
                    <a:pt x="18" y="27"/>
                  </a:cubicBezTo>
                  <a:cubicBezTo>
                    <a:pt x="17" y="25"/>
                    <a:pt x="14" y="28"/>
                    <a:pt x="14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8" y="19"/>
                    <a:pt x="23" y="18"/>
                  </a:cubicBezTo>
                  <a:cubicBezTo>
                    <a:pt x="28" y="17"/>
                    <a:pt x="28" y="25"/>
                    <a:pt x="29" y="30"/>
                  </a:cubicBezTo>
                  <a:cubicBezTo>
                    <a:pt x="30" y="34"/>
                    <a:pt x="31" y="37"/>
                    <a:pt x="32" y="37"/>
                  </a:cubicBezTo>
                  <a:cubicBezTo>
                    <a:pt x="33" y="37"/>
                    <a:pt x="34" y="34"/>
                    <a:pt x="36" y="31"/>
                  </a:cubicBezTo>
                  <a:cubicBezTo>
                    <a:pt x="39" y="27"/>
                    <a:pt x="36" y="23"/>
                    <a:pt x="32" y="26"/>
                  </a:cubicBezTo>
                  <a:cubicBezTo>
                    <a:pt x="34" y="16"/>
                    <a:pt x="49" y="14"/>
                    <a:pt x="47" y="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02870" tIns="51435" rIns="102870" bIns="51435" numCol="1" anchor="t" anchorCtr="0" compatLnSpc="1">
              <a:prstTxWarp prst="textNoShape">
                <a:avLst/>
              </a:prstTxWarp>
            </a:bodyPr>
            <a:lstStyle/>
            <a:p>
              <a:endParaRPr lang="id-ID" sz="2025"/>
            </a:p>
          </p:txBody>
        </p:sp>
      </p:grpSp>
      <p:sp>
        <p:nvSpPr>
          <p:cNvPr id="170" name="Rectangle 169"/>
          <p:cNvSpPr/>
          <p:nvPr/>
        </p:nvSpPr>
        <p:spPr>
          <a:xfrm>
            <a:off x="0" y="8741862"/>
            <a:ext cx="18288000" cy="15707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4050"/>
          </a:p>
        </p:txBody>
      </p:sp>
      <p:sp>
        <p:nvSpPr>
          <p:cNvPr id="166" name="Marcador de contenido 165">
            <a:extLst>
              <a:ext uri="{FF2B5EF4-FFF2-40B4-BE49-F238E27FC236}">
                <a16:creationId xmlns:a16="http://schemas.microsoft.com/office/drawing/2014/main" id="{B6F9AB88-87A5-4BE6-A58E-BC5099D1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40" y="8815034"/>
            <a:ext cx="17595788" cy="1304869"/>
          </a:xfrm>
        </p:spPr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286449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olutions dark">
      <a:dk1>
        <a:srgbClr val="D8D8D8"/>
      </a:dk1>
      <a:lt1>
        <a:srgbClr val="D8D8D8"/>
      </a:lt1>
      <a:dk2>
        <a:srgbClr val="163B54"/>
      </a:dk2>
      <a:lt2>
        <a:srgbClr val="163B54"/>
      </a:lt2>
      <a:accent1>
        <a:srgbClr val="2E77A8"/>
      </a:accent1>
      <a:accent2>
        <a:srgbClr val="BC362D"/>
      </a:accent2>
      <a:accent3>
        <a:srgbClr val="F09C2A"/>
      </a:accent3>
      <a:accent4>
        <a:srgbClr val="2BA388"/>
      </a:accent4>
      <a:accent5>
        <a:srgbClr val="93B850"/>
      </a:accent5>
      <a:accent6>
        <a:srgbClr val="5B4470"/>
      </a:accent6>
      <a:hlink>
        <a:srgbClr val="3CBDDC"/>
      </a:hlink>
      <a:folHlink>
        <a:srgbClr val="1F95B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2353</TotalTime>
  <Words>14</Words>
  <Application>Microsoft Office PowerPoint</Application>
  <PresentationFormat>Personalizado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Office Theme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Handz Valentín</cp:lastModifiedBy>
  <cp:revision>243</cp:revision>
  <dcterms:created xsi:type="dcterms:W3CDTF">2015-01-27T09:55:06Z</dcterms:created>
  <dcterms:modified xsi:type="dcterms:W3CDTF">2017-03-26T06:21:27Z</dcterms:modified>
  <cp:contentStatus/>
</cp:coreProperties>
</file>