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3B5E2-C494-4014-81EF-E8CEC138F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0ACF61-E942-4998-B8AF-409CE7E39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47ACD8-D387-4A37-BAE7-E0C0EA15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1E6-C950-4DDA-AE00-72CE9B47787C}" type="datetimeFigureOut">
              <a:rPr lang="es-PE" smtClean="0"/>
              <a:t>4/04/2017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6F01D5-6917-460B-8CD1-DBF24114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F50C4A-6D56-47C9-8CB1-615928C7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F18C-47B0-4AD4-9055-D783C2DDD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978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94855-4404-4E5E-B179-33840577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CD2C32-6F8C-465D-BECF-7BA39CD7C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F5B7DE-6FC2-42DA-A64A-A452C9A8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1E6-C950-4DDA-AE00-72CE9B47787C}" type="datetimeFigureOut">
              <a:rPr lang="es-PE" smtClean="0"/>
              <a:t>4/04/2017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030670-B589-4596-B309-611FBA5E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77CFBB-AFF5-4583-8646-5FAC5C5B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F18C-47B0-4AD4-9055-D783C2DDD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024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9530BC-CD48-479C-B2CE-39BDA20FF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9F29FB-5C19-4F3B-ABD1-26AEFADB8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F523A2-88F4-4C53-88C4-E07450D9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1E6-C950-4DDA-AE00-72CE9B47787C}" type="datetimeFigureOut">
              <a:rPr lang="es-PE" smtClean="0"/>
              <a:t>4/04/2017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A43F1E-7971-41F7-AA30-A762760A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25FE5D-9F9A-477C-B209-09DBEB4A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F18C-47B0-4AD4-9055-D783C2DDD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813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C4374-234A-44E0-8CA6-425CE589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FED8F4-1363-4E4A-B778-6EDB07D03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BB8DEB-E452-4CEA-A199-9B7A5ADD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1E6-C950-4DDA-AE00-72CE9B47787C}" type="datetimeFigureOut">
              <a:rPr lang="es-PE" smtClean="0"/>
              <a:t>4/04/2017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E661E0-7008-4FC1-A39F-EC30174C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556EAC-ABF7-4769-BF54-DE0C964D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F18C-47B0-4AD4-9055-D783C2DDD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419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854B3-588E-4A5A-9D28-DCE93045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4511F-71F2-471C-B436-C8169F92B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8E26AE-D669-45C4-9A34-B5D56F4D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1E6-C950-4DDA-AE00-72CE9B47787C}" type="datetimeFigureOut">
              <a:rPr lang="es-PE" smtClean="0"/>
              <a:t>4/04/2017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C753F1-5776-4CB8-A8E2-FB106035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C58664-6438-4AE6-9802-A3A9AD9C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F18C-47B0-4AD4-9055-D783C2DDD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69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9A571-AF74-449C-9365-F3EB30FC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119DEE-E86D-44ED-B5DE-21AC8B21C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87EF60-23B6-4775-B97A-73A06B5B1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E824B0-FE07-4448-BB7B-B3826C5E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1E6-C950-4DDA-AE00-72CE9B47787C}" type="datetimeFigureOut">
              <a:rPr lang="es-PE" smtClean="0"/>
              <a:t>4/04/2017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49B007-40D9-4CB2-85AC-20791ABB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DCF623-389C-4CCB-AE06-BB802C86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F18C-47B0-4AD4-9055-D783C2DDD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619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0E448-7D13-4FB3-A930-0D894706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CBCFF3-686F-4B08-9495-5181AC5F0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B68D68-B506-4F2D-993C-0D2940F0C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FAC881-FCAB-4743-8442-A79F1F74C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63D085-E0C5-4FB2-8CD1-5A51C19AD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6F7888-3995-462F-A0DF-A37D0EE0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1E6-C950-4DDA-AE00-72CE9B47787C}" type="datetimeFigureOut">
              <a:rPr lang="es-PE" smtClean="0"/>
              <a:t>4/04/2017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24CCC1-BD34-4159-9884-AE3312F9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32F081-DC9D-4B47-925B-C552516B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F18C-47B0-4AD4-9055-D783C2DDD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048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8F96D-28BF-489A-89F4-290722E5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A143B2E-933C-4CB0-A8A9-A93A40A4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1E6-C950-4DDA-AE00-72CE9B47787C}" type="datetimeFigureOut">
              <a:rPr lang="es-PE" smtClean="0"/>
              <a:t>4/04/2017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651699-F45D-4036-A14B-2B8352A4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206E56-3034-4B78-AEEA-2F7371CC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F18C-47B0-4AD4-9055-D783C2DDD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691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94B0EB-F9A5-4EE5-B912-280D3C74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1E6-C950-4DDA-AE00-72CE9B47787C}" type="datetimeFigureOut">
              <a:rPr lang="es-PE" smtClean="0"/>
              <a:t>4/04/2017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A189FC-FB39-4421-829D-D19EF73C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EE5DA5-3B92-4719-93C5-AC1E6E9C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F18C-47B0-4AD4-9055-D783C2DDD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152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32180-2F80-46B9-ACA5-31486618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6BC97-1BC2-4417-BD54-56BA12D67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A553EA-A337-49AA-9A26-D241CFE17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F4BA6C-EEFC-4B4F-A5F2-EFDF9C66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1E6-C950-4DDA-AE00-72CE9B47787C}" type="datetimeFigureOut">
              <a:rPr lang="es-PE" smtClean="0"/>
              <a:t>4/04/2017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F73956-A430-4003-B3EB-30BD6BA5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F7A012-80D9-473A-87BF-437FA6A5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F18C-47B0-4AD4-9055-D783C2DDD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538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38F0A-105C-487B-A654-2DB76B4B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69A970-8721-4660-89A5-28B478F52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FBB39B-1210-4485-A977-6F0F5BA15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F5832C-7E9F-4F2A-B73C-3AA1B098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1E6-C950-4DDA-AE00-72CE9B47787C}" type="datetimeFigureOut">
              <a:rPr lang="es-PE" smtClean="0"/>
              <a:t>4/04/2017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80E0FD-4243-4806-A61A-11069E5A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237D35-98D1-4996-B9B3-BC9FBBCF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F18C-47B0-4AD4-9055-D783C2DDD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296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07BF11-086B-42F6-B0F4-912815FE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8ED90D-F2FB-4F3D-8904-1873F6D0B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A1CF1F-A575-492E-9CD5-5930E8DFE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21E6-C950-4DDA-AE00-72CE9B47787C}" type="datetimeFigureOut">
              <a:rPr lang="es-PE" smtClean="0"/>
              <a:t>4/04/2017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170EA3-2A9E-4C83-9A61-313DCD789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A67F8A-80D6-4E8A-B04C-2DBD454C4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7F18C-47B0-4AD4-9055-D783C2DDD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123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40">
            <a:extLst>
              <a:ext uri="{FF2B5EF4-FFF2-40B4-BE49-F238E27FC236}">
                <a16:creationId xmlns:a16="http://schemas.microsoft.com/office/drawing/2014/main" id="{DA58B48D-882D-41CC-9B3C-AC5E3BF79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59" y="447122"/>
            <a:ext cx="4195282" cy="887151"/>
          </a:xfrm>
          <a:prstGeom prst="rect">
            <a:avLst/>
          </a:prstGeom>
        </p:spPr>
      </p:pic>
      <p:pic>
        <p:nvPicPr>
          <p:cNvPr id="43" name="Gráfico 42" descr="PC">
            <a:extLst>
              <a:ext uri="{FF2B5EF4-FFF2-40B4-BE49-F238E27FC236}">
                <a16:creationId xmlns:a16="http://schemas.microsoft.com/office/drawing/2014/main" id="{602C8A07-F37C-4287-AA34-05A2D8CA1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3320" y="2528424"/>
            <a:ext cx="1657776" cy="1657776"/>
          </a:xfrm>
          <a:prstGeom prst="rect">
            <a:avLst/>
          </a:prstGeom>
        </p:spPr>
      </p:pic>
      <p:pic>
        <p:nvPicPr>
          <p:cNvPr id="45" name="Gráfico 44" descr="Portátil">
            <a:extLst>
              <a:ext uri="{FF2B5EF4-FFF2-40B4-BE49-F238E27FC236}">
                <a16:creationId xmlns:a16="http://schemas.microsoft.com/office/drawing/2014/main" id="{78D64618-E318-47B1-A656-C55D626302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87651" y="2526600"/>
            <a:ext cx="1659600" cy="1659600"/>
          </a:xfrm>
          <a:prstGeom prst="rect">
            <a:avLst/>
          </a:prstGeom>
        </p:spPr>
      </p:pic>
      <p:pic>
        <p:nvPicPr>
          <p:cNvPr id="47" name="Gráfico 46" descr="Smartphone">
            <a:extLst>
              <a:ext uri="{FF2B5EF4-FFF2-40B4-BE49-F238E27FC236}">
                <a16:creationId xmlns:a16="http://schemas.microsoft.com/office/drawing/2014/main" id="{7D363158-6F68-4675-A03C-0A0287681C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98769" y="2826313"/>
            <a:ext cx="1060174" cy="1060174"/>
          </a:xfrm>
          <a:prstGeom prst="rect">
            <a:avLst/>
          </a:prstGeom>
        </p:spPr>
      </p:pic>
      <p:pic>
        <p:nvPicPr>
          <p:cNvPr id="49" name="Gráfico 48" descr="Tableta">
            <a:extLst>
              <a:ext uri="{FF2B5EF4-FFF2-40B4-BE49-F238E27FC236}">
                <a16:creationId xmlns:a16="http://schemas.microsoft.com/office/drawing/2014/main" id="{BADD7DBD-7167-4B7B-86AD-DCF0F0649F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03806" y="2749057"/>
            <a:ext cx="1359886" cy="135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50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Handz Valentín</dc:creator>
  <cp:lastModifiedBy>Handz Valentín</cp:lastModifiedBy>
  <cp:revision>5</cp:revision>
  <dcterms:created xsi:type="dcterms:W3CDTF">2017-04-04T17:24:02Z</dcterms:created>
  <dcterms:modified xsi:type="dcterms:W3CDTF">2017-04-04T17:48:09Z</dcterms:modified>
</cp:coreProperties>
</file>