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45000000</c:v>
                </c:pt>
                <c:pt idx="1">
                  <c:v>54000000</c:v>
                </c:pt>
                <c:pt idx="2">
                  <c:v>78000000</c:v>
                </c:pt>
                <c:pt idx="3">
                  <c:v>100000000</c:v>
                </c:pt>
                <c:pt idx="4">
                  <c:v>300000000</c:v>
                </c:pt>
                <c:pt idx="5">
                  <c:v>400000000</c:v>
                </c:pt>
                <c:pt idx="6">
                  <c:v>600000000</c:v>
                </c:pt>
                <c:pt idx="7">
                  <c:v>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55A-A9A8-65D865D36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006768"/>
        <c:axId val="1092007888"/>
      </c:lineChart>
      <c:catAx>
        <c:axId val="10920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92007888"/>
        <c:crosses val="autoZero"/>
        <c:auto val="1"/>
        <c:lblAlgn val="ctr"/>
        <c:lblOffset val="100"/>
        <c:noMultiLvlLbl val="0"/>
      </c:catAx>
      <c:valAx>
        <c:axId val="10920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ED7D3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920067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</c:dispUnitsLbl>
        </c:dispUnits>
      </c:valAx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6EBE-1190-4E33-81BD-DB0B5A91C1BC}" type="doc">
      <dgm:prSet loTypeId="urn:microsoft.com/office/officeart/2005/8/layout/arrow3" loCatId="relationship" qsTypeId="urn:microsoft.com/office/officeart/2005/8/quickstyle/3d5" qsCatId="3D" csTypeId="urn:microsoft.com/office/officeart/2005/8/colors/colorful4" csCatId="colorful"/>
      <dgm:spPr/>
      <dgm:t>
        <a:bodyPr/>
        <a:lstStyle/>
        <a:p>
          <a:endParaRPr lang="es-PE"/>
        </a:p>
      </dgm:t>
    </dgm:pt>
    <dgm:pt modelId="{B819CD79-BE52-4BA0-B1BA-B6F25ED021A4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2.0 (1998) </a:t>
          </a:r>
        </a:p>
      </dgm:t>
    </dgm:pt>
    <dgm:pt modelId="{687F1757-B41A-468B-A95E-05E7E00ACAD3}" type="parTrans" cxnId="{0407DC48-6478-4659-8AD2-663EA56DBCB8}">
      <dgm:prSet/>
      <dgm:spPr/>
      <dgm:t>
        <a:bodyPr/>
        <a:lstStyle/>
        <a:p>
          <a:endParaRPr lang="es-PE"/>
        </a:p>
      </dgm:t>
    </dgm:pt>
    <dgm:pt modelId="{A393F6BF-8399-45F4-95A6-10A858C601D7}" type="sibTrans" cxnId="{0407DC48-6478-4659-8AD2-663EA56DBCB8}">
      <dgm:prSet/>
      <dgm:spPr/>
      <dgm:t>
        <a:bodyPr/>
        <a:lstStyle/>
        <a:p>
          <a:endParaRPr lang="es-PE"/>
        </a:p>
      </dgm:t>
    </dgm:pt>
    <dgm:pt modelId="{7201358D-EA15-46D5-B432-3DA5B782E24C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1.0 (1996)</a:t>
          </a:r>
        </a:p>
      </dgm:t>
    </dgm:pt>
    <dgm:pt modelId="{D47A70E1-7F41-4FBE-9D25-2DCB75684AC0}" type="parTrans" cxnId="{8D6E2230-EF37-4F87-8ABA-18E8F7FEB925}">
      <dgm:prSet/>
      <dgm:spPr/>
      <dgm:t>
        <a:bodyPr/>
        <a:lstStyle/>
        <a:p>
          <a:endParaRPr lang="es-PE"/>
        </a:p>
      </dgm:t>
    </dgm:pt>
    <dgm:pt modelId="{DEF56362-B958-4584-94A4-DBFD48E6D62A}" type="sibTrans" cxnId="{8D6E2230-EF37-4F87-8ABA-18E8F7FEB925}">
      <dgm:prSet/>
      <dgm:spPr/>
      <dgm:t>
        <a:bodyPr/>
        <a:lstStyle/>
        <a:p>
          <a:endParaRPr lang="es-PE"/>
        </a:p>
      </dgm:t>
    </dgm:pt>
    <dgm:pt modelId="{E512C671-E7E9-44B3-BCA2-F4EBF47429FD}" type="pres">
      <dgm:prSet presAssocID="{3DD56EBE-1190-4E33-81BD-DB0B5A91C1BC}" presName="compositeShape" presStyleCnt="0">
        <dgm:presLayoutVars>
          <dgm:chMax val="2"/>
          <dgm:dir/>
          <dgm:resizeHandles val="exact"/>
        </dgm:presLayoutVars>
      </dgm:prSet>
      <dgm:spPr/>
    </dgm:pt>
    <dgm:pt modelId="{82DEF261-EA8E-4176-8A1B-0976BEC91FF5}" type="pres">
      <dgm:prSet presAssocID="{3DD56EBE-1190-4E33-81BD-DB0B5A91C1BC}" presName="divider" presStyleLbl="fgShp" presStyleIdx="0" presStyleCnt="1"/>
      <dgm:spPr/>
    </dgm:pt>
    <dgm:pt modelId="{C0C06BA9-E4BD-474E-80A7-1E1E5A2D0156}" type="pres">
      <dgm:prSet presAssocID="{B819CD79-BE52-4BA0-B1BA-B6F25ED021A4}" presName="downArrow" presStyleLbl="node1" presStyleIdx="0" presStyleCnt="2"/>
      <dgm:spPr/>
    </dgm:pt>
    <dgm:pt modelId="{676166A7-11B5-4BB7-B3C9-22B229E04A47}" type="pres">
      <dgm:prSet presAssocID="{B819CD79-BE52-4BA0-B1BA-B6F25ED021A4}" presName="downArrowText" presStyleLbl="revTx" presStyleIdx="0" presStyleCnt="2">
        <dgm:presLayoutVars>
          <dgm:bulletEnabled val="1"/>
        </dgm:presLayoutVars>
      </dgm:prSet>
      <dgm:spPr/>
    </dgm:pt>
    <dgm:pt modelId="{3EB369B6-D014-4685-AEBC-BE21BFC2063E}" type="pres">
      <dgm:prSet presAssocID="{7201358D-EA15-46D5-B432-3DA5B782E24C}" presName="upArrow" presStyleLbl="node1" presStyleIdx="1" presStyleCnt="2"/>
      <dgm:spPr/>
    </dgm:pt>
    <dgm:pt modelId="{E4D783E8-0F1F-4ABB-9044-E4806061BD7F}" type="pres">
      <dgm:prSet presAssocID="{7201358D-EA15-46D5-B432-3DA5B782E24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8D6E2230-EF37-4F87-8ABA-18E8F7FEB925}" srcId="{3DD56EBE-1190-4E33-81BD-DB0B5A91C1BC}" destId="{7201358D-EA15-46D5-B432-3DA5B782E24C}" srcOrd="1" destOrd="0" parTransId="{D47A70E1-7F41-4FBE-9D25-2DCB75684AC0}" sibTransId="{DEF56362-B958-4584-94A4-DBFD48E6D62A}"/>
    <dgm:cxn modelId="{E1517D60-DE8E-4FCA-BAFB-96BFBECB35D2}" type="presOf" srcId="{3DD56EBE-1190-4E33-81BD-DB0B5A91C1BC}" destId="{E512C671-E7E9-44B3-BCA2-F4EBF47429FD}" srcOrd="0" destOrd="0" presId="urn:microsoft.com/office/officeart/2005/8/layout/arrow3"/>
    <dgm:cxn modelId="{0407DC48-6478-4659-8AD2-663EA56DBCB8}" srcId="{3DD56EBE-1190-4E33-81BD-DB0B5A91C1BC}" destId="{B819CD79-BE52-4BA0-B1BA-B6F25ED021A4}" srcOrd="0" destOrd="0" parTransId="{687F1757-B41A-468B-A95E-05E7E00ACAD3}" sibTransId="{A393F6BF-8399-45F4-95A6-10A858C601D7}"/>
    <dgm:cxn modelId="{8F46B0C8-2E75-43A7-A6DC-705A1104E00E}" type="presOf" srcId="{7201358D-EA15-46D5-B432-3DA5B782E24C}" destId="{E4D783E8-0F1F-4ABB-9044-E4806061BD7F}" srcOrd="0" destOrd="0" presId="urn:microsoft.com/office/officeart/2005/8/layout/arrow3"/>
    <dgm:cxn modelId="{3807F9D5-B40A-411E-A594-F0C6BA1CD1FF}" type="presOf" srcId="{B819CD79-BE52-4BA0-B1BA-B6F25ED021A4}" destId="{676166A7-11B5-4BB7-B3C9-22B229E04A47}" srcOrd="0" destOrd="0" presId="urn:microsoft.com/office/officeart/2005/8/layout/arrow3"/>
    <dgm:cxn modelId="{7056EAA1-2564-4484-91CF-815C8D371D57}" type="presParOf" srcId="{E512C671-E7E9-44B3-BCA2-F4EBF47429FD}" destId="{82DEF261-EA8E-4176-8A1B-0976BEC91FF5}" srcOrd="0" destOrd="0" presId="urn:microsoft.com/office/officeart/2005/8/layout/arrow3"/>
    <dgm:cxn modelId="{199E132A-5FAD-4905-AB4B-B610AC2C265F}" type="presParOf" srcId="{E512C671-E7E9-44B3-BCA2-F4EBF47429FD}" destId="{C0C06BA9-E4BD-474E-80A7-1E1E5A2D0156}" srcOrd="1" destOrd="0" presId="urn:microsoft.com/office/officeart/2005/8/layout/arrow3"/>
    <dgm:cxn modelId="{1B29EC06-F73F-4385-A009-C4DFDAD08E8F}" type="presParOf" srcId="{E512C671-E7E9-44B3-BCA2-F4EBF47429FD}" destId="{676166A7-11B5-4BB7-B3C9-22B229E04A47}" srcOrd="2" destOrd="0" presId="urn:microsoft.com/office/officeart/2005/8/layout/arrow3"/>
    <dgm:cxn modelId="{DFEEE2C6-AC3E-4313-BD0C-8F38731940C5}" type="presParOf" srcId="{E512C671-E7E9-44B3-BCA2-F4EBF47429FD}" destId="{3EB369B6-D014-4685-AEBC-BE21BFC2063E}" srcOrd="3" destOrd="0" presId="urn:microsoft.com/office/officeart/2005/8/layout/arrow3"/>
    <dgm:cxn modelId="{240205B1-DB23-4DE8-9940-04916D6C70BA}" type="presParOf" srcId="{E512C671-E7E9-44B3-BCA2-F4EBF47429FD}" destId="{E4D783E8-0F1F-4ABB-9044-E4806061BD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F261-EA8E-4176-8A1B-0976BEC91FF5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6BA9-E4BD-474E-80A7-1E1E5A2D0156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66A7-11B5-4BB7-B3C9-22B229E04A47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2.0 (1998) </a:t>
          </a:r>
        </a:p>
      </dsp:txBody>
      <dsp:txXfrm>
        <a:off x="5573268" y="0"/>
        <a:ext cx="3364992" cy="1827561"/>
      </dsp:txXfrm>
    </dsp:sp>
    <dsp:sp modelId="{3EB369B6-D014-4685-AEBC-BE21BFC2063E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83E8-0F1F-4ABB-9044-E4806061BD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1.0 (1996)</a:t>
          </a:r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878" y="1811132"/>
            <a:ext cx="9144000" cy="2387600"/>
          </a:xfrm>
        </p:spPr>
        <p:txBody>
          <a:bodyPr>
            <a:noAutofit/>
          </a:bodyPr>
          <a:lstStyle/>
          <a:p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92041"/>
            <a:ext cx="9144000" cy="377042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Creado por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Handz Valentin</a:t>
            </a:r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especialista en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512" y="558140"/>
            <a:ext cx="3230088" cy="561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Antes internet incluía </a:t>
            </a:r>
            <a:r>
              <a:rPr lang="es-PE" sz="3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mensajes de correo electrónico y salones de chat.</a:t>
            </a:r>
          </a:p>
        </p:txBody>
      </p:sp>
      <p:pic>
        <p:nvPicPr>
          <p:cNvPr id="1026" name="Picture 2" descr="http://www.ifondos.net/wp-content/uploads/2012/05/digital-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457">
            <a:off x="5356966" y="963788"/>
            <a:ext cx="5254296" cy="3940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4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06" y="232391"/>
            <a:ext cx="2819400" cy="8442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296694678"/>
              </p:ext>
            </p:extLst>
          </p:nvPr>
        </p:nvGraphicFramePr>
        <p:xfrm>
          <a:off x="2284384" y="12403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86755" y="2215167"/>
            <a:ext cx="3717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700’000,000</a:t>
            </a:r>
          </a:p>
          <a:p>
            <a:pPr algn="ctr"/>
            <a:r>
              <a:rPr lang="es-PE" sz="3200" b="1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58563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5" y="2642021"/>
            <a:ext cx="1577190" cy="157395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192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Evolución de la Web 2.0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84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8014" y="0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Medios Sociales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70263" y="6027003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Elija el </a:t>
            </a:r>
            <a:r>
              <a:rPr lang="es-PE" sz="4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canal</a:t>
            </a:r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más adecuado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9" y="890902"/>
            <a:ext cx="4320000" cy="4320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16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00" y="2710800"/>
            <a:ext cx="1436400" cy="143640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CuadroTexto 2"/>
          <p:cNvSpPr txBox="1"/>
          <p:nvPr/>
        </p:nvSpPr>
        <p:spPr>
          <a:xfrm>
            <a:off x="1044677" y="5489655"/>
            <a:ext cx="10102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b="1" spc="-300" dirty="0">
                <a:solidFill>
                  <a:schemeClr val="accent2">
                    <a:lumMod val="75000"/>
                  </a:schemeClr>
                </a:solidFill>
                <a:latin typeface="Courier Final Draft" panose="02000409000000000000" pitchFamily="49" charset="0"/>
              </a:rPr>
              <a:t>Informar Al Mundo</a:t>
            </a:r>
          </a:p>
        </p:txBody>
      </p:sp>
    </p:spTree>
    <p:extLst>
      <p:ext uri="{BB962C8B-B14F-4D97-AF65-F5344CB8AC3E}">
        <p14:creationId xmlns:p14="http://schemas.microsoft.com/office/powerpoint/2010/main" val="200018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Final Draft</vt:lpstr>
      <vt:lpstr>Courier New</vt:lpstr>
      <vt:lpstr>Lucida Bright</vt:lpstr>
      <vt:lpstr>Segoe UI</vt:lpstr>
      <vt:lpstr>Verdana</vt:lpstr>
      <vt:lpstr>Tema de Office</vt:lpstr>
      <vt:lpstr>Social Media</vt:lpstr>
      <vt:lpstr>Presentación de PowerPoint</vt:lpstr>
      <vt:lpstr>facebook</vt:lpstr>
      <vt:lpstr>Presentación de PowerPoint</vt:lpstr>
      <vt:lpstr>Evolución de la Web 2.0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66</cp:revision>
  <dcterms:created xsi:type="dcterms:W3CDTF">2013-10-31T19:17:09Z</dcterms:created>
  <dcterms:modified xsi:type="dcterms:W3CDTF">2017-04-03T19:53:42Z</dcterms:modified>
</cp:coreProperties>
</file>