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6EBE-1190-4E33-81BD-DB0B5A91C1BC}" type="doc">
      <dgm:prSet loTypeId="urn:microsoft.com/office/officeart/2005/8/layout/arrow3" loCatId="relationship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s-PE"/>
        </a:p>
      </dgm:t>
    </dgm:pt>
    <dgm:pt modelId="{B819CD79-BE52-4BA0-B1BA-B6F25ED021A4}">
      <dgm:prSet/>
      <dgm:spPr/>
      <dgm:t>
        <a:bodyPr/>
        <a:lstStyle/>
        <a:p>
          <a:pPr rtl="0"/>
          <a:r>
            <a:rPr lang="es-PE"/>
            <a:t>Web 2.0 (1998) </a:t>
          </a:r>
          <a:endParaRPr lang="es-PE" dirty="0"/>
        </a:p>
      </dgm:t>
    </dgm:pt>
    <dgm:pt modelId="{687F1757-B41A-468B-A95E-05E7E00ACAD3}" type="parTrans" cxnId="{0407DC48-6478-4659-8AD2-663EA56DBCB8}">
      <dgm:prSet/>
      <dgm:spPr/>
      <dgm:t>
        <a:bodyPr/>
        <a:lstStyle/>
        <a:p>
          <a:endParaRPr lang="es-PE"/>
        </a:p>
      </dgm:t>
    </dgm:pt>
    <dgm:pt modelId="{A393F6BF-8399-45F4-95A6-10A858C601D7}" type="sibTrans" cxnId="{0407DC48-6478-4659-8AD2-663EA56DBCB8}">
      <dgm:prSet/>
      <dgm:spPr/>
      <dgm:t>
        <a:bodyPr/>
        <a:lstStyle/>
        <a:p>
          <a:endParaRPr lang="es-PE"/>
        </a:p>
      </dgm:t>
    </dgm:pt>
    <dgm:pt modelId="{7201358D-EA15-46D5-B432-3DA5B782E24C}">
      <dgm:prSet/>
      <dgm:spPr/>
      <dgm:t>
        <a:bodyPr/>
        <a:lstStyle/>
        <a:p>
          <a:pPr rtl="0"/>
          <a:r>
            <a:rPr lang="es-PE"/>
            <a:t>Web 1.0 (1996)</a:t>
          </a:r>
          <a:endParaRPr lang="es-PE" dirty="0"/>
        </a:p>
      </dgm:t>
    </dgm:pt>
    <dgm:pt modelId="{D47A70E1-7F41-4FBE-9D25-2DCB75684AC0}" type="parTrans" cxnId="{8D6E2230-EF37-4F87-8ABA-18E8F7FEB925}">
      <dgm:prSet/>
      <dgm:spPr/>
      <dgm:t>
        <a:bodyPr/>
        <a:lstStyle/>
        <a:p>
          <a:endParaRPr lang="es-PE"/>
        </a:p>
      </dgm:t>
    </dgm:pt>
    <dgm:pt modelId="{DEF56362-B958-4584-94A4-DBFD48E6D62A}" type="sibTrans" cxnId="{8D6E2230-EF37-4F87-8ABA-18E8F7FEB925}">
      <dgm:prSet/>
      <dgm:spPr/>
      <dgm:t>
        <a:bodyPr/>
        <a:lstStyle/>
        <a:p>
          <a:endParaRPr lang="es-PE"/>
        </a:p>
      </dgm:t>
    </dgm:pt>
    <dgm:pt modelId="{E512C671-E7E9-44B3-BCA2-F4EBF47429FD}" type="pres">
      <dgm:prSet presAssocID="{3DD56EBE-1190-4E33-81BD-DB0B5A91C1BC}" presName="compositeShape" presStyleCnt="0">
        <dgm:presLayoutVars>
          <dgm:chMax val="2"/>
          <dgm:dir/>
          <dgm:resizeHandles val="exact"/>
        </dgm:presLayoutVars>
      </dgm:prSet>
      <dgm:spPr/>
    </dgm:pt>
    <dgm:pt modelId="{82DEF261-EA8E-4176-8A1B-0976BEC91FF5}" type="pres">
      <dgm:prSet presAssocID="{3DD56EBE-1190-4E33-81BD-DB0B5A91C1BC}" presName="divider" presStyleLbl="fgShp" presStyleIdx="0" presStyleCnt="1"/>
      <dgm:spPr/>
    </dgm:pt>
    <dgm:pt modelId="{C0C06BA9-E4BD-474E-80A7-1E1E5A2D0156}" type="pres">
      <dgm:prSet presAssocID="{B819CD79-BE52-4BA0-B1BA-B6F25ED021A4}" presName="downArrow" presStyleLbl="node1" presStyleIdx="0" presStyleCnt="2"/>
      <dgm:spPr/>
    </dgm:pt>
    <dgm:pt modelId="{676166A7-11B5-4BB7-B3C9-22B229E04A47}" type="pres">
      <dgm:prSet presAssocID="{B819CD79-BE52-4BA0-B1BA-B6F25ED021A4}" presName="downArrowText" presStyleLbl="revTx" presStyleIdx="0" presStyleCnt="2">
        <dgm:presLayoutVars>
          <dgm:bulletEnabled val="1"/>
        </dgm:presLayoutVars>
      </dgm:prSet>
      <dgm:spPr/>
    </dgm:pt>
    <dgm:pt modelId="{3EB369B6-D014-4685-AEBC-BE21BFC2063E}" type="pres">
      <dgm:prSet presAssocID="{7201358D-EA15-46D5-B432-3DA5B782E24C}" presName="upArrow" presStyleLbl="node1" presStyleIdx="1" presStyleCnt="2"/>
      <dgm:spPr/>
    </dgm:pt>
    <dgm:pt modelId="{E4D783E8-0F1F-4ABB-9044-E4806061BD7F}" type="pres">
      <dgm:prSet presAssocID="{7201358D-EA15-46D5-B432-3DA5B782E24C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8D6E2230-EF37-4F87-8ABA-18E8F7FEB925}" srcId="{3DD56EBE-1190-4E33-81BD-DB0B5A91C1BC}" destId="{7201358D-EA15-46D5-B432-3DA5B782E24C}" srcOrd="1" destOrd="0" parTransId="{D47A70E1-7F41-4FBE-9D25-2DCB75684AC0}" sibTransId="{DEF56362-B958-4584-94A4-DBFD48E6D62A}"/>
    <dgm:cxn modelId="{E1517D60-DE8E-4FCA-BAFB-96BFBECB35D2}" type="presOf" srcId="{3DD56EBE-1190-4E33-81BD-DB0B5A91C1BC}" destId="{E512C671-E7E9-44B3-BCA2-F4EBF47429FD}" srcOrd="0" destOrd="0" presId="urn:microsoft.com/office/officeart/2005/8/layout/arrow3"/>
    <dgm:cxn modelId="{0407DC48-6478-4659-8AD2-663EA56DBCB8}" srcId="{3DD56EBE-1190-4E33-81BD-DB0B5A91C1BC}" destId="{B819CD79-BE52-4BA0-B1BA-B6F25ED021A4}" srcOrd="0" destOrd="0" parTransId="{687F1757-B41A-468B-A95E-05E7E00ACAD3}" sibTransId="{A393F6BF-8399-45F4-95A6-10A858C601D7}"/>
    <dgm:cxn modelId="{8F46B0C8-2E75-43A7-A6DC-705A1104E00E}" type="presOf" srcId="{7201358D-EA15-46D5-B432-3DA5B782E24C}" destId="{E4D783E8-0F1F-4ABB-9044-E4806061BD7F}" srcOrd="0" destOrd="0" presId="urn:microsoft.com/office/officeart/2005/8/layout/arrow3"/>
    <dgm:cxn modelId="{3807F9D5-B40A-411E-A594-F0C6BA1CD1FF}" type="presOf" srcId="{B819CD79-BE52-4BA0-B1BA-B6F25ED021A4}" destId="{676166A7-11B5-4BB7-B3C9-22B229E04A47}" srcOrd="0" destOrd="0" presId="urn:microsoft.com/office/officeart/2005/8/layout/arrow3"/>
    <dgm:cxn modelId="{7056EAA1-2564-4484-91CF-815C8D371D57}" type="presParOf" srcId="{E512C671-E7E9-44B3-BCA2-F4EBF47429FD}" destId="{82DEF261-EA8E-4176-8A1B-0976BEC91FF5}" srcOrd="0" destOrd="0" presId="urn:microsoft.com/office/officeart/2005/8/layout/arrow3"/>
    <dgm:cxn modelId="{199E132A-5FAD-4905-AB4B-B610AC2C265F}" type="presParOf" srcId="{E512C671-E7E9-44B3-BCA2-F4EBF47429FD}" destId="{C0C06BA9-E4BD-474E-80A7-1E1E5A2D0156}" srcOrd="1" destOrd="0" presId="urn:microsoft.com/office/officeart/2005/8/layout/arrow3"/>
    <dgm:cxn modelId="{1B29EC06-F73F-4385-A009-C4DFDAD08E8F}" type="presParOf" srcId="{E512C671-E7E9-44B3-BCA2-F4EBF47429FD}" destId="{676166A7-11B5-4BB7-B3C9-22B229E04A47}" srcOrd="2" destOrd="0" presId="urn:microsoft.com/office/officeart/2005/8/layout/arrow3"/>
    <dgm:cxn modelId="{DFEEE2C6-AC3E-4313-BD0C-8F38731940C5}" type="presParOf" srcId="{E512C671-E7E9-44B3-BCA2-F4EBF47429FD}" destId="{3EB369B6-D014-4685-AEBC-BE21BFC2063E}" srcOrd="3" destOrd="0" presId="urn:microsoft.com/office/officeart/2005/8/layout/arrow3"/>
    <dgm:cxn modelId="{240205B1-DB23-4DE8-9940-04916D6C70BA}" type="presParOf" srcId="{E512C671-E7E9-44B3-BCA2-F4EBF47429FD}" destId="{E4D783E8-0F1F-4ABB-9044-E4806061BD7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EF261-EA8E-4176-8A1B-0976BEC91FF5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6BA9-E4BD-474E-80A7-1E1E5A2D0156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66A7-11B5-4BB7-B3C9-22B229E04A47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/>
            <a:t>Web 2.0 (1998) </a:t>
          </a:r>
          <a:endParaRPr lang="es-PE" sz="4300" kern="1200" dirty="0"/>
        </a:p>
      </dsp:txBody>
      <dsp:txXfrm>
        <a:off x="5573268" y="0"/>
        <a:ext cx="3364992" cy="1827561"/>
      </dsp:txXfrm>
    </dsp:sp>
    <dsp:sp modelId="{3EB369B6-D014-4685-AEBC-BE21BFC2063E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783E8-0F1F-4ABB-9044-E4806061BD7F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/>
            <a:t>Web 1.0 (1996)</a:t>
          </a:r>
          <a:endParaRPr lang="es-PE" sz="4300" kern="1200" dirty="0"/>
        </a:p>
      </dsp:txBody>
      <dsp:txXfrm>
        <a:off x="1577340" y="2523776"/>
        <a:ext cx="336499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29/03/2017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0878" y="1811132"/>
            <a:ext cx="9144000" cy="2387600"/>
          </a:xfrm>
        </p:spPr>
        <p:txBody>
          <a:bodyPr>
            <a:noAutofit/>
          </a:bodyPr>
          <a:lstStyle/>
          <a:p>
            <a:r>
              <a:rPr lang="es-PE" sz="11500" b="1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Social Media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92041"/>
            <a:ext cx="9144000" cy="377042"/>
          </a:xfrm>
        </p:spPr>
        <p:txBody>
          <a:bodyPr>
            <a:normAutofit/>
          </a:bodyPr>
          <a:lstStyle/>
          <a:p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Creado por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Handz Valentin</a:t>
            </a:r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, especialista en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810" y="807521"/>
            <a:ext cx="7612084" cy="5177643"/>
          </a:xfrm>
        </p:spPr>
        <p:txBody>
          <a:bodyPr>
            <a:normAutofit/>
          </a:bodyPr>
          <a:lstStyle/>
          <a:p>
            <a:pPr algn="ctr"/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¿Cómo puede un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negocio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implementar una </a:t>
            </a: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estrategia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en los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Medios Sociales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615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¿Sabía usted que?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La inversión publicitaria online en Latinoamérica llegó al 75%.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La inversión publicitaria online creció en 7% durante los últimos 3 años.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4 de 5 usuarios se documenta primero en Internet antes de comprar.</a:t>
            </a:r>
          </a:p>
        </p:txBody>
      </p:sp>
    </p:spTree>
    <p:extLst>
      <p:ext uri="{BB962C8B-B14F-4D97-AF65-F5344CB8AC3E}">
        <p14:creationId xmlns:p14="http://schemas.microsoft.com/office/powerpoint/2010/main" val="68709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Evolución de la Web 2.0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55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078182" y="4184563"/>
            <a:ext cx="430887" cy="24776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45 millones de usuarios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735788" y="1550221"/>
            <a:ext cx="430887" cy="228363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2 billones de usuarios</a:t>
            </a:r>
          </a:p>
        </p:txBody>
      </p:sp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68014" y="0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Medios Sociales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70263" y="6027003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Elija el </a:t>
            </a:r>
            <a:r>
              <a:rPr lang="es-PE" sz="4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canal</a:t>
            </a:r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más adecuado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9" y="890902"/>
            <a:ext cx="4320000" cy="4320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16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92527" y="5168113"/>
            <a:ext cx="7806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 SUS CANALES</a:t>
            </a:r>
          </a:p>
        </p:txBody>
      </p:sp>
    </p:spTree>
    <p:extLst>
      <p:ext uri="{BB962C8B-B14F-4D97-AF65-F5344CB8AC3E}">
        <p14:creationId xmlns:p14="http://schemas.microsoft.com/office/powerpoint/2010/main" val="52301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9492" y="247296"/>
            <a:ext cx="11751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 los Medios Sociales, </a:t>
            </a:r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más de 50,000 </a:t>
            </a:r>
            <a:r>
              <a:rPr lang="es-PE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personas comparten sus intereses al día.</a:t>
            </a:r>
          </a:p>
        </p:txBody>
      </p:sp>
    </p:spTree>
    <p:extLst>
      <p:ext uri="{BB962C8B-B14F-4D97-AF65-F5344CB8AC3E}">
        <p14:creationId xmlns:p14="http://schemas.microsoft.com/office/powerpoint/2010/main" val="832284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106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Final Draft</vt:lpstr>
      <vt:lpstr>Courier New</vt:lpstr>
      <vt:lpstr>Lucida Bright</vt:lpstr>
      <vt:lpstr>Segoe UI</vt:lpstr>
      <vt:lpstr>Verdana</vt:lpstr>
      <vt:lpstr>Tema de Office</vt:lpstr>
      <vt:lpstr>Social Media</vt:lpstr>
      <vt:lpstr>¿Cómo puede un  negocio  implementar una estrategia  en los  Medios Sociales?</vt:lpstr>
      <vt:lpstr>¿Sabía usted que?</vt:lpstr>
      <vt:lpstr>Evolución de la Web 2.0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66</cp:revision>
  <dcterms:created xsi:type="dcterms:W3CDTF">2013-10-31T19:17:09Z</dcterms:created>
  <dcterms:modified xsi:type="dcterms:W3CDTF">2017-03-29T18:38:56Z</dcterms:modified>
</cp:coreProperties>
</file>