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99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88B1C-8E6A-46D9-B543-1DEC556597EA}" type="doc">
      <dgm:prSet loTypeId="urn:microsoft.com/office/officeart/2005/8/layout/hList7" loCatId="picture" qsTypeId="urn:microsoft.com/office/officeart/2005/8/quickstyle/simple1" qsCatId="simple" csTypeId="urn:microsoft.com/office/officeart/2005/8/colors/colorful4" csCatId="colorful" phldr="1"/>
      <dgm:spPr/>
    </dgm:pt>
    <dgm:pt modelId="{408C0D98-06E4-45C9-849C-209CE4045FF4}">
      <dgm:prSet phldrT="[Texto]"/>
      <dgm:spPr/>
      <dgm:t>
        <a:bodyPr/>
        <a:lstStyle/>
        <a:p>
          <a:pPr algn="ctr">
            <a:buNone/>
          </a:pPr>
          <a:r>
            <a:rPr lang="es-E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Juan Carlos Urbano</a:t>
          </a:r>
        </a:p>
      </dgm:t>
    </dgm:pt>
    <dgm:pt modelId="{FDB17A7B-7CA1-4AE9-91EB-37DABAA999CC}" type="parTrans" cxnId="{E482E029-D22F-4D82-9E0B-D18FA3438695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F51E1D2-0011-4533-97DB-A438201788EF}" type="sibTrans" cxnId="{E482E029-D22F-4D82-9E0B-D18FA3438695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C378C69-D63F-4FFB-8B12-D3E3A3FF730F}">
      <dgm:prSet phldrT="[Texto]"/>
      <dgm:spPr/>
      <dgm:t>
        <a:bodyPr/>
        <a:lstStyle/>
        <a:p>
          <a:pPr algn="ctr">
            <a:buNone/>
          </a:pPr>
          <a:r>
            <a:rPr lang="es-E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Leiner Cárdenas</a:t>
          </a:r>
        </a:p>
      </dgm:t>
    </dgm:pt>
    <dgm:pt modelId="{8F0F2723-8E81-440B-8DD0-29AE3753546A}" type="parTrans" cxnId="{3ECDAB5B-7798-4B35-9F0D-8A37FB3C7CA6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2C6D7E6-F435-46CE-89B9-10520C1924B8}" type="sibTrans" cxnId="{3ECDAB5B-7798-4B35-9F0D-8A37FB3C7CA6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A0B6A5-AF63-4CF4-A6BF-DCF7E48FB81E}">
      <dgm:prSet phldrT="[Texto]"/>
      <dgm:spPr/>
      <dgm:t>
        <a:bodyPr/>
        <a:lstStyle/>
        <a:p>
          <a:pPr algn="ctr">
            <a:buNone/>
          </a:pPr>
          <a:r>
            <a:rPr lang="es-E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Handz Valentin</a:t>
          </a:r>
        </a:p>
      </dgm:t>
    </dgm:pt>
    <dgm:pt modelId="{64DF58E4-8C1B-494A-99AE-B7D190982557}" type="parTrans" cxnId="{2E1D94E3-8279-4362-AE45-F88A4814347C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191C6BE-F983-4D50-912E-F2CA5800855B}" type="sibTrans" cxnId="{2E1D94E3-8279-4362-AE45-F88A4814347C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1882C5D-B4DC-4D73-9CD0-BEA76BC586CB}">
      <dgm:prSet phldrT="[Texto]"/>
      <dgm:spPr/>
      <dgm:t>
        <a:bodyPr/>
        <a:lstStyle/>
        <a:p>
          <a:pPr algn="ctr">
            <a:buNone/>
          </a:pPr>
          <a:r>
            <a:rPr lang="es-E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ValentinBook </a:t>
          </a:r>
          <a:r>
            <a:rPr lang="es-ES" b="0" i="0" dirty="0" err="1">
              <a:latin typeface="Segoe UI Light" panose="020B0502040204020203" pitchFamily="34" charset="0"/>
              <a:cs typeface="Segoe UI Light" panose="020B0502040204020203" pitchFamily="34" charset="0"/>
            </a:rPr>
            <a:t>Technology</a:t>
          </a:r>
          <a:r>
            <a:rPr lang="es-E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s-ES" b="0" i="0" dirty="0" err="1">
              <a:latin typeface="Segoe UI Light" panose="020B0502040204020203" pitchFamily="34" charset="0"/>
              <a:cs typeface="Segoe UI Light" panose="020B0502040204020203" pitchFamily="34" charset="0"/>
            </a:rPr>
            <a:t>Evangelist</a:t>
          </a:r>
          <a:endParaRPr lang="es-ES" b="0" i="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F7D535C-6B40-4895-ABEF-7855366A54DC}" type="parTrans" cxnId="{3A4B2AA9-BFB6-45C5-8065-5F6ED91F7D6F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2298B4B-36F7-4B5B-B8E3-30211EAA94CF}" type="sibTrans" cxnId="{3A4B2AA9-BFB6-45C5-8065-5F6ED91F7D6F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8AE1AD0-8FEC-4B87-80DD-74F1A1665B17}">
      <dgm:prSet phldrT="[Texto]"/>
      <dgm:spPr/>
      <dgm:t>
        <a:bodyPr/>
        <a:lstStyle/>
        <a:p>
          <a:pPr algn="ctr">
            <a:buNone/>
          </a:pPr>
          <a:r>
            <a:rPr lang="es-E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ValentinBook </a:t>
          </a:r>
          <a:r>
            <a:rPr lang="es-ES" b="0" i="0" dirty="0" err="1">
              <a:latin typeface="Segoe UI Light" panose="020B0502040204020203" pitchFamily="34" charset="0"/>
              <a:cs typeface="Segoe UI Light" panose="020B0502040204020203" pitchFamily="34" charset="0"/>
            </a:rPr>
            <a:t>Educator</a:t>
          </a:r>
          <a:endParaRPr lang="es-ES" b="0" i="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A4F43F1-70D3-48AA-B3F7-49C633B21A2C}" type="parTrans" cxnId="{7C5825BF-24AE-46CA-8D00-F76E4309DDC2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A62478-CCD9-4DCD-B9AC-5A5E0718D51B}" type="sibTrans" cxnId="{7C5825BF-24AE-46CA-8D00-F76E4309DDC2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2A15D22-1CDC-400C-A1A4-C77658243650}">
      <dgm:prSet phldrT="[Texto]"/>
      <dgm:spPr/>
      <dgm:t>
        <a:bodyPr/>
        <a:lstStyle/>
        <a:p>
          <a:pPr algn="ctr">
            <a:buNone/>
          </a:pPr>
          <a:r>
            <a:rPr lang="es-ES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ValentinBook Senior Manager</a:t>
          </a:r>
        </a:p>
      </dgm:t>
    </dgm:pt>
    <dgm:pt modelId="{84043B0F-11CF-4C52-9B1E-00B1352F1681}" type="parTrans" cxnId="{A7C81F3B-420A-438C-A698-9A64E73C5498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CDBD6E3-A088-4190-AF25-936E190D2706}" type="sibTrans" cxnId="{A7C81F3B-420A-438C-A698-9A64E73C5498}">
      <dgm:prSet/>
      <dgm:spPr/>
      <dgm:t>
        <a:bodyPr/>
        <a:lstStyle/>
        <a:p>
          <a:pPr algn="ctr"/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C64D55D-541F-4979-8D8E-8FF5365B632F}" type="pres">
      <dgm:prSet presAssocID="{3F288B1C-8E6A-46D9-B543-1DEC556597EA}" presName="Name0" presStyleCnt="0">
        <dgm:presLayoutVars>
          <dgm:dir/>
          <dgm:resizeHandles val="exact"/>
        </dgm:presLayoutVars>
      </dgm:prSet>
      <dgm:spPr/>
    </dgm:pt>
    <dgm:pt modelId="{304EA2B4-FEAF-4690-8496-51DA12B69DC6}" type="pres">
      <dgm:prSet presAssocID="{3F288B1C-8E6A-46D9-B543-1DEC556597EA}" presName="fgShape" presStyleLbl="fgShp" presStyleIdx="0" presStyleCnt="1"/>
      <dgm:spPr/>
    </dgm:pt>
    <dgm:pt modelId="{A24F827F-FC2A-429C-AEA9-89977403686C}" type="pres">
      <dgm:prSet presAssocID="{3F288B1C-8E6A-46D9-B543-1DEC556597EA}" presName="linComp" presStyleCnt="0"/>
      <dgm:spPr/>
    </dgm:pt>
    <dgm:pt modelId="{53EBE465-E037-43B1-97C9-72B3D82A8C5E}" type="pres">
      <dgm:prSet presAssocID="{408C0D98-06E4-45C9-849C-209CE4045FF4}" presName="compNode" presStyleCnt="0"/>
      <dgm:spPr/>
    </dgm:pt>
    <dgm:pt modelId="{5E08FFA2-A604-489F-AC30-622FEF321E6A}" type="pres">
      <dgm:prSet presAssocID="{408C0D98-06E4-45C9-849C-209CE4045FF4}" presName="bkgdShape" presStyleLbl="node1" presStyleIdx="0" presStyleCnt="3"/>
      <dgm:spPr/>
    </dgm:pt>
    <dgm:pt modelId="{9DF22676-6678-4E8A-8695-6510AAD26B64}" type="pres">
      <dgm:prSet presAssocID="{408C0D98-06E4-45C9-849C-209CE4045FF4}" presName="nodeTx" presStyleLbl="node1" presStyleIdx="0" presStyleCnt="3">
        <dgm:presLayoutVars>
          <dgm:bulletEnabled val="1"/>
        </dgm:presLayoutVars>
      </dgm:prSet>
      <dgm:spPr/>
    </dgm:pt>
    <dgm:pt modelId="{680AB2E1-56DB-4B74-97C6-1B35874DF4DB}" type="pres">
      <dgm:prSet presAssocID="{408C0D98-06E4-45C9-849C-209CE4045FF4}" presName="invisiNode" presStyleLbl="node1" presStyleIdx="0" presStyleCnt="3"/>
      <dgm:spPr/>
    </dgm:pt>
    <dgm:pt modelId="{6D224E49-14BC-4E14-9DF3-5467B9A8E9E2}" type="pres">
      <dgm:prSet presAssocID="{408C0D98-06E4-45C9-849C-209CE4045FF4}" presName="imagNode" presStyleLbl="fgImgPlace1" presStyleIdx="0" presStyleCnt="3"/>
      <dgm:spPr/>
    </dgm:pt>
    <dgm:pt modelId="{0897BF3F-B445-403F-B4C9-BD5E4783F676}" type="pres">
      <dgm:prSet presAssocID="{5F51E1D2-0011-4533-97DB-A438201788EF}" presName="sibTrans" presStyleLbl="sibTrans2D1" presStyleIdx="0" presStyleCnt="0"/>
      <dgm:spPr/>
    </dgm:pt>
    <dgm:pt modelId="{8DA24D0B-4424-4E31-9BFF-C62A1F1DCEB0}" type="pres">
      <dgm:prSet presAssocID="{FC378C69-D63F-4FFB-8B12-D3E3A3FF730F}" presName="compNode" presStyleCnt="0"/>
      <dgm:spPr/>
    </dgm:pt>
    <dgm:pt modelId="{DC5539BD-FDA2-4A98-9050-2F9FACACF687}" type="pres">
      <dgm:prSet presAssocID="{FC378C69-D63F-4FFB-8B12-D3E3A3FF730F}" presName="bkgdShape" presStyleLbl="node1" presStyleIdx="1" presStyleCnt="3"/>
      <dgm:spPr/>
    </dgm:pt>
    <dgm:pt modelId="{C5D778E4-621E-4F8A-BC59-35A83E1759E1}" type="pres">
      <dgm:prSet presAssocID="{FC378C69-D63F-4FFB-8B12-D3E3A3FF730F}" presName="nodeTx" presStyleLbl="node1" presStyleIdx="1" presStyleCnt="3">
        <dgm:presLayoutVars>
          <dgm:bulletEnabled val="1"/>
        </dgm:presLayoutVars>
      </dgm:prSet>
      <dgm:spPr/>
    </dgm:pt>
    <dgm:pt modelId="{0A66FDE9-54BC-4F4B-AAC7-CFE321603C8A}" type="pres">
      <dgm:prSet presAssocID="{FC378C69-D63F-4FFB-8B12-D3E3A3FF730F}" presName="invisiNode" presStyleLbl="node1" presStyleIdx="1" presStyleCnt="3"/>
      <dgm:spPr/>
    </dgm:pt>
    <dgm:pt modelId="{A5E4E316-45D6-4C5C-A069-E6EF0E3D2770}" type="pres">
      <dgm:prSet presAssocID="{FC378C69-D63F-4FFB-8B12-D3E3A3FF730F}" presName="imagNode" presStyleLbl="fgImgPlace1" presStyleIdx="1" presStyleCnt="3"/>
      <dgm:spPr/>
    </dgm:pt>
    <dgm:pt modelId="{2A8190D4-51E3-41D8-B064-A2843425C9A2}" type="pres">
      <dgm:prSet presAssocID="{02C6D7E6-F435-46CE-89B9-10520C1924B8}" presName="sibTrans" presStyleLbl="sibTrans2D1" presStyleIdx="0" presStyleCnt="0"/>
      <dgm:spPr/>
    </dgm:pt>
    <dgm:pt modelId="{1A1ED479-AC2A-4504-9FDF-613A656B0CF5}" type="pres">
      <dgm:prSet presAssocID="{B8A0B6A5-AF63-4CF4-A6BF-DCF7E48FB81E}" presName="compNode" presStyleCnt="0"/>
      <dgm:spPr/>
    </dgm:pt>
    <dgm:pt modelId="{BC6424B9-3B9B-49AA-9BCA-489C96A08812}" type="pres">
      <dgm:prSet presAssocID="{B8A0B6A5-AF63-4CF4-A6BF-DCF7E48FB81E}" presName="bkgdShape" presStyleLbl="node1" presStyleIdx="2" presStyleCnt="3"/>
      <dgm:spPr/>
    </dgm:pt>
    <dgm:pt modelId="{341BBBF1-1FFB-42E8-969B-67381E038977}" type="pres">
      <dgm:prSet presAssocID="{B8A0B6A5-AF63-4CF4-A6BF-DCF7E48FB81E}" presName="nodeTx" presStyleLbl="node1" presStyleIdx="2" presStyleCnt="3">
        <dgm:presLayoutVars>
          <dgm:bulletEnabled val="1"/>
        </dgm:presLayoutVars>
      </dgm:prSet>
      <dgm:spPr/>
    </dgm:pt>
    <dgm:pt modelId="{84A58317-2F8E-46AD-A321-41B9A432DDCC}" type="pres">
      <dgm:prSet presAssocID="{B8A0B6A5-AF63-4CF4-A6BF-DCF7E48FB81E}" presName="invisiNode" presStyleLbl="node1" presStyleIdx="2" presStyleCnt="3"/>
      <dgm:spPr/>
    </dgm:pt>
    <dgm:pt modelId="{A4F2CF45-631A-4C9D-A75A-A563F0DE37C0}" type="pres">
      <dgm:prSet presAssocID="{B8A0B6A5-AF63-4CF4-A6BF-DCF7E48FB81E}" presName="imagNode" presStyleLbl="fgImgPlace1" presStyleIdx="2" presStyleCnt="3"/>
      <dgm:spPr/>
    </dgm:pt>
  </dgm:ptLst>
  <dgm:cxnLst>
    <dgm:cxn modelId="{6F30A71D-BDC3-4DBF-BB2F-29D79FCC74C4}" type="presOf" srcId="{B8A0B6A5-AF63-4CF4-A6BF-DCF7E48FB81E}" destId="{BC6424B9-3B9B-49AA-9BCA-489C96A08812}" srcOrd="0" destOrd="0" presId="urn:microsoft.com/office/officeart/2005/8/layout/hList7"/>
    <dgm:cxn modelId="{E95F5F20-CB76-4ED3-B961-7011DAC2E1F2}" type="presOf" srcId="{02C6D7E6-F435-46CE-89B9-10520C1924B8}" destId="{2A8190D4-51E3-41D8-B064-A2843425C9A2}" srcOrd="0" destOrd="0" presId="urn:microsoft.com/office/officeart/2005/8/layout/hList7"/>
    <dgm:cxn modelId="{E482E029-D22F-4D82-9E0B-D18FA3438695}" srcId="{3F288B1C-8E6A-46D9-B543-1DEC556597EA}" destId="{408C0D98-06E4-45C9-849C-209CE4045FF4}" srcOrd="0" destOrd="0" parTransId="{FDB17A7B-7CA1-4AE9-91EB-37DABAA999CC}" sibTransId="{5F51E1D2-0011-4533-97DB-A438201788EF}"/>
    <dgm:cxn modelId="{A7C81F3B-420A-438C-A698-9A64E73C5498}" srcId="{B8A0B6A5-AF63-4CF4-A6BF-DCF7E48FB81E}" destId="{02A15D22-1CDC-400C-A1A4-C77658243650}" srcOrd="0" destOrd="0" parTransId="{84043B0F-11CF-4C52-9B1E-00B1352F1681}" sibTransId="{7CDBD6E3-A088-4190-AF25-936E190D2706}"/>
    <dgm:cxn modelId="{3ECDAB5B-7798-4B35-9F0D-8A37FB3C7CA6}" srcId="{3F288B1C-8E6A-46D9-B543-1DEC556597EA}" destId="{FC378C69-D63F-4FFB-8B12-D3E3A3FF730F}" srcOrd="1" destOrd="0" parTransId="{8F0F2723-8E81-440B-8DD0-29AE3753546A}" sibTransId="{02C6D7E6-F435-46CE-89B9-10520C1924B8}"/>
    <dgm:cxn modelId="{8C873767-C973-4675-BCF5-AFF6BA3041C2}" type="presOf" srcId="{3F288B1C-8E6A-46D9-B543-1DEC556597EA}" destId="{EC64D55D-541F-4979-8D8E-8FF5365B632F}" srcOrd="0" destOrd="0" presId="urn:microsoft.com/office/officeart/2005/8/layout/hList7"/>
    <dgm:cxn modelId="{D1CA4E4C-FAE4-4B53-9219-AE9625C7A056}" type="presOf" srcId="{02A15D22-1CDC-400C-A1A4-C77658243650}" destId="{341BBBF1-1FFB-42E8-969B-67381E038977}" srcOrd="1" destOrd="1" presId="urn:microsoft.com/office/officeart/2005/8/layout/hList7"/>
    <dgm:cxn modelId="{D9046751-3C5D-4684-A698-E31ABC7704DC}" type="presOf" srcId="{88AE1AD0-8FEC-4B87-80DD-74F1A1665B17}" destId="{C5D778E4-621E-4F8A-BC59-35A83E1759E1}" srcOrd="1" destOrd="1" presId="urn:microsoft.com/office/officeart/2005/8/layout/hList7"/>
    <dgm:cxn modelId="{A7573F54-11D2-484C-899A-18DA344742B1}" type="presOf" srcId="{88AE1AD0-8FEC-4B87-80DD-74F1A1665B17}" destId="{DC5539BD-FDA2-4A98-9050-2F9FACACF687}" srcOrd="0" destOrd="1" presId="urn:microsoft.com/office/officeart/2005/8/layout/hList7"/>
    <dgm:cxn modelId="{19355F78-A0AF-4877-BDD2-A04C8811E386}" type="presOf" srcId="{71882C5D-B4DC-4D73-9CD0-BEA76BC586CB}" destId="{5E08FFA2-A604-489F-AC30-622FEF321E6A}" srcOrd="0" destOrd="1" presId="urn:microsoft.com/office/officeart/2005/8/layout/hList7"/>
    <dgm:cxn modelId="{CAA0888A-CA83-424D-A57E-BEECBF7013E5}" type="presOf" srcId="{5F51E1D2-0011-4533-97DB-A438201788EF}" destId="{0897BF3F-B445-403F-B4C9-BD5E4783F676}" srcOrd="0" destOrd="0" presId="urn:microsoft.com/office/officeart/2005/8/layout/hList7"/>
    <dgm:cxn modelId="{13E1E68E-43FB-41CF-87E5-EA1C43181A91}" type="presOf" srcId="{02A15D22-1CDC-400C-A1A4-C77658243650}" destId="{BC6424B9-3B9B-49AA-9BCA-489C96A08812}" srcOrd="0" destOrd="1" presId="urn:microsoft.com/office/officeart/2005/8/layout/hList7"/>
    <dgm:cxn modelId="{3A4B2AA9-BFB6-45C5-8065-5F6ED91F7D6F}" srcId="{408C0D98-06E4-45C9-849C-209CE4045FF4}" destId="{71882C5D-B4DC-4D73-9CD0-BEA76BC586CB}" srcOrd="0" destOrd="0" parTransId="{1F7D535C-6B40-4895-ABEF-7855366A54DC}" sibTransId="{A2298B4B-36F7-4B5B-B8E3-30211EAA94CF}"/>
    <dgm:cxn modelId="{DD50F0BA-47A4-439D-B63E-E7A99416874A}" type="presOf" srcId="{B8A0B6A5-AF63-4CF4-A6BF-DCF7E48FB81E}" destId="{341BBBF1-1FFB-42E8-969B-67381E038977}" srcOrd="1" destOrd="0" presId="urn:microsoft.com/office/officeart/2005/8/layout/hList7"/>
    <dgm:cxn modelId="{7C5825BF-24AE-46CA-8D00-F76E4309DDC2}" srcId="{FC378C69-D63F-4FFB-8B12-D3E3A3FF730F}" destId="{88AE1AD0-8FEC-4B87-80DD-74F1A1665B17}" srcOrd="0" destOrd="0" parTransId="{3A4F43F1-70D3-48AA-B3F7-49C633B21A2C}" sibTransId="{15A62478-CCD9-4DCD-B9AC-5A5E0718D51B}"/>
    <dgm:cxn modelId="{11C15FC1-7314-4835-9CD5-E2563B103698}" type="presOf" srcId="{FC378C69-D63F-4FFB-8B12-D3E3A3FF730F}" destId="{DC5539BD-FDA2-4A98-9050-2F9FACACF687}" srcOrd="0" destOrd="0" presId="urn:microsoft.com/office/officeart/2005/8/layout/hList7"/>
    <dgm:cxn modelId="{59B8B3C1-EC77-44DC-A7CA-60CB0E3F1FB5}" type="presOf" srcId="{71882C5D-B4DC-4D73-9CD0-BEA76BC586CB}" destId="{9DF22676-6678-4E8A-8695-6510AAD26B64}" srcOrd="1" destOrd="1" presId="urn:microsoft.com/office/officeart/2005/8/layout/hList7"/>
    <dgm:cxn modelId="{2E1D94E3-8279-4362-AE45-F88A4814347C}" srcId="{3F288B1C-8E6A-46D9-B543-1DEC556597EA}" destId="{B8A0B6A5-AF63-4CF4-A6BF-DCF7E48FB81E}" srcOrd="2" destOrd="0" parTransId="{64DF58E4-8C1B-494A-99AE-B7D190982557}" sibTransId="{2191C6BE-F983-4D50-912E-F2CA5800855B}"/>
    <dgm:cxn modelId="{2DC6FAEE-F7CC-41D9-B19C-F914C487EDF7}" type="presOf" srcId="{FC378C69-D63F-4FFB-8B12-D3E3A3FF730F}" destId="{C5D778E4-621E-4F8A-BC59-35A83E1759E1}" srcOrd="1" destOrd="0" presId="urn:microsoft.com/office/officeart/2005/8/layout/hList7"/>
    <dgm:cxn modelId="{DF2BF2F2-DC4A-49C0-A207-3DD40AA8ACE7}" type="presOf" srcId="{408C0D98-06E4-45C9-849C-209CE4045FF4}" destId="{9DF22676-6678-4E8A-8695-6510AAD26B64}" srcOrd="1" destOrd="0" presId="urn:microsoft.com/office/officeart/2005/8/layout/hList7"/>
    <dgm:cxn modelId="{44D243F7-F8D4-42BA-B305-B1BBAB85EA30}" type="presOf" srcId="{408C0D98-06E4-45C9-849C-209CE4045FF4}" destId="{5E08FFA2-A604-489F-AC30-622FEF321E6A}" srcOrd="0" destOrd="0" presId="urn:microsoft.com/office/officeart/2005/8/layout/hList7"/>
    <dgm:cxn modelId="{E6C0B532-ED5A-4117-B0EE-828D7940A6BA}" type="presParOf" srcId="{EC64D55D-541F-4979-8D8E-8FF5365B632F}" destId="{304EA2B4-FEAF-4690-8496-51DA12B69DC6}" srcOrd="0" destOrd="0" presId="urn:microsoft.com/office/officeart/2005/8/layout/hList7"/>
    <dgm:cxn modelId="{996553A0-8A30-42EC-BC53-98F388EE1C54}" type="presParOf" srcId="{EC64D55D-541F-4979-8D8E-8FF5365B632F}" destId="{A24F827F-FC2A-429C-AEA9-89977403686C}" srcOrd="1" destOrd="0" presId="urn:microsoft.com/office/officeart/2005/8/layout/hList7"/>
    <dgm:cxn modelId="{330FB203-0EFD-4E32-A569-C891854AAD8C}" type="presParOf" srcId="{A24F827F-FC2A-429C-AEA9-89977403686C}" destId="{53EBE465-E037-43B1-97C9-72B3D82A8C5E}" srcOrd="0" destOrd="0" presId="urn:microsoft.com/office/officeart/2005/8/layout/hList7"/>
    <dgm:cxn modelId="{ECA9D5FB-F578-4408-AACD-218238A4C442}" type="presParOf" srcId="{53EBE465-E037-43B1-97C9-72B3D82A8C5E}" destId="{5E08FFA2-A604-489F-AC30-622FEF321E6A}" srcOrd="0" destOrd="0" presId="urn:microsoft.com/office/officeart/2005/8/layout/hList7"/>
    <dgm:cxn modelId="{53B9ED48-281C-4C42-806B-9E70A0F6B4AC}" type="presParOf" srcId="{53EBE465-E037-43B1-97C9-72B3D82A8C5E}" destId="{9DF22676-6678-4E8A-8695-6510AAD26B64}" srcOrd="1" destOrd="0" presId="urn:microsoft.com/office/officeart/2005/8/layout/hList7"/>
    <dgm:cxn modelId="{17149C1F-73D0-46AF-8F61-39AFB76B9D02}" type="presParOf" srcId="{53EBE465-E037-43B1-97C9-72B3D82A8C5E}" destId="{680AB2E1-56DB-4B74-97C6-1B35874DF4DB}" srcOrd="2" destOrd="0" presId="urn:microsoft.com/office/officeart/2005/8/layout/hList7"/>
    <dgm:cxn modelId="{BAAFC8F4-5F1D-47FA-9C1B-D918DABBF192}" type="presParOf" srcId="{53EBE465-E037-43B1-97C9-72B3D82A8C5E}" destId="{6D224E49-14BC-4E14-9DF3-5467B9A8E9E2}" srcOrd="3" destOrd="0" presId="urn:microsoft.com/office/officeart/2005/8/layout/hList7"/>
    <dgm:cxn modelId="{D88A4397-0266-439F-BFA8-682C33DF52BA}" type="presParOf" srcId="{A24F827F-FC2A-429C-AEA9-89977403686C}" destId="{0897BF3F-B445-403F-B4C9-BD5E4783F676}" srcOrd="1" destOrd="0" presId="urn:microsoft.com/office/officeart/2005/8/layout/hList7"/>
    <dgm:cxn modelId="{697DD785-F89C-4CC7-B1DD-6D617020A175}" type="presParOf" srcId="{A24F827F-FC2A-429C-AEA9-89977403686C}" destId="{8DA24D0B-4424-4E31-9BFF-C62A1F1DCEB0}" srcOrd="2" destOrd="0" presId="urn:microsoft.com/office/officeart/2005/8/layout/hList7"/>
    <dgm:cxn modelId="{5FC9998F-894D-4FFA-945B-863D21DA1C8A}" type="presParOf" srcId="{8DA24D0B-4424-4E31-9BFF-C62A1F1DCEB0}" destId="{DC5539BD-FDA2-4A98-9050-2F9FACACF687}" srcOrd="0" destOrd="0" presId="urn:microsoft.com/office/officeart/2005/8/layout/hList7"/>
    <dgm:cxn modelId="{B702391D-9C4B-47BE-A4A3-C6134935628B}" type="presParOf" srcId="{8DA24D0B-4424-4E31-9BFF-C62A1F1DCEB0}" destId="{C5D778E4-621E-4F8A-BC59-35A83E1759E1}" srcOrd="1" destOrd="0" presId="urn:microsoft.com/office/officeart/2005/8/layout/hList7"/>
    <dgm:cxn modelId="{7F3BFEE8-7BBE-4F23-B9DF-3645B5C6F9C1}" type="presParOf" srcId="{8DA24D0B-4424-4E31-9BFF-C62A1F1DCEB0}" destId="{0A66FDE9-54BC-4F4B-AAC7-CFE321603C8A}" srcOrd="2" destOrd="0" presId="urn:microsoft.com/office/officeart/2005/8/layout/hList7"/>
    <dgm:cxn modelId="{E6987857-83B7-412D-A008-9A41E0F7443C}" type="presParOf" srcId="{8DA24D0B-4424-4E31-9BFF-C62A1F1DCEB0}" destId="{A5E4E316-45D6-4C5C-A069-E6EF0E3D2770}" srcOrd="3" destOrd="0" presId="urn:microsoft.com/office/officeart/2005/8/layout/hList7"/>
    <dgm:cxn modelId="{D8D6811E-CE73-405F-A653-401AE5757187}" type="presParOf" srcId="{A24F827F-FC2A-429C-AEA9-89977403686C}" destId="{2A8190D4-51E3-41D8-B064-A2843425C9A2}" srcOrd="3" destOrd="0" presId="urn:microsoft.com/office/officeart/2005/8/layout/hList7"/>
    <dgm:cxn modelId="{BF2DFA67-309F-4ED0-A684-5A0BC380C972}" type="presParOf" srcId="{A24F827F-FC2A-429C-AEA9-89977403686C}" destId="{1A1ED479-AC2A-4504-9FDF-613A656B0CF5}" srcOrd="4" destOrd="0" presId="urn:microsoft.com/office/officeart/2005/8/layout/hList7"/>
    <dgm:cxn modelId="{46AB4C89-54B3-4ACE-9A7F-55356408A586}" type="presParOf" srcId="{1A1ED479-AC2A-4504-9FDF-613A656B0CF5}" destId="{BC6424B9-3B9B-49AA-9BCA-489C96A08812}" srcOrd="0" destOrd="0" presId="urn:microsoft.com/office/officeart/2005/8/layout/hList7"/>
    <dgm:cxn modelId="{A3DD47EA-D436-4B38-B974-FCF8F41AFFA1}" type="presParOf" srcId="{1A1ED479-AC2A-4504-9FDF-613A656B0CF5}" destId="{341BBBF1-1FFB-42E8-969B-67381E038977}" srcOrd="1" destOrd="0" presId="urn:microsoft.com/office/officeart/2005/8/layout/hList7"/>
    <dgm:cxn modelId="{77EB7057-ACF3-4F11-936F-89B1E4EF47BE}" type="presParOf" srcId="{1A1ED479-AC2A-4504-9FDF-613A656B0CF5}" destId="{84A58317-2F8E-46AD-A321-41B9A432DDCC}" srcOrd="2" destOrd="0" presId="urn:microsoft.com/office/officeart/2005/8/layout/hList7"/>
    <dgm:cxn modelId="{AC8BD8EE-7A74-46D4-B341-30BDB28AD1FA}" type="presParOf" srcId="{1A1ED479-AC2A-4504-9FDF-613A656B0CF5}" destId="{A4F2CF45-631A-4C9D-A75A-A563F0DE37C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B4C34-5884-4753-82EB-AF958C8A487E}" type="doc">
      <dgm:prSet loTypeId="urn:microsoft.com/office/officeart/2005/8/layout/radial6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9973FA53-6564-4BD2-91BE-3AC5C70B7B09}">
      <dgm:prSet phldrT="[Texto]"/>
      <dgm:spPr>
        <a:solidFill>
          <a:schemeClr val="accent4"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s-ES" b="1" i="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Segoe UI Light" panose="020B0502040204020203" pitchFamily="34" charset="0"/>
              <a:cs typeface="Segoe UI Light" panose="020B0502040204020203" pitchFamily="34" charset="0"/>
            </a:rPr>
            <a:t>ValentinBook Publishing</a:t>
          </a:r>
        </a:p>
      </dgm:t>
    </dgm:pt>
    <dgm:pt modelId="{5DA96D7A-F046-467C-93E7-A722FFEA5AD5}" type="parTrans" cxnId="{EF6DE9EF-9421-4761-9B92-FB185B8C8D78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079907A-477F-425F-A0DB-44712BE9BD22}" type="sibTrans" cxnId="{EF6DE9EF-9421-4761-9B92-FB185B8C8D78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0BBB855-A75A-40E8-B793-DB29DCAB193F}">
      <dgm:prSet phldrT="[Texto]" custT="1"/>
      <dgm:spPr>
        <a:solidFill>
          <a:schemeClr val="accent5">
            <a:hueOff val="0"/>
            <a:satOff val="0"/>
            <a:lumOff val="0"/>
            <a:alpha val="80000"/>
          </a:schemeClr>
        </a:solidFill>
      </dgm:spPr>
      <dgm:t>
        <a:bodyPr/>
        <a:lstStyle/>
        <a:p>
          <a:r>
            <a:rPr lang="es-ES" sz="16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E-Books</a:t>
          </a:r>
        </a:p>
      </dgm:t>
    </dgm:pt>
    <dgm:pt modelId="{195DDD85-D53B-4B0E-9C50-2EC73A64DA7C}" type="parTrans" cxnId="{8D0B93C8-984D-46CF-8311-0877386CC12E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7DC689-B540-4DBD-A6C7-A26B0FFE28B1}" type="sibTrans" cxnId="{8D0B93C8-984D-46CF-8311-0877386CC12E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09D8C1B-917E-4CFA-8E38-4D6C4A323841}">
      <dgm:prSet phldrT="[Texto]" custT="1"/>
      <dgm:spPr>
        <a:solidFill>
          <a:schemeClr val="accent5">
            <a:hueOff val="-2252848"/>
            <a:satOff val="-5806"/>
            <a:lumOff val="-3922"/>
            <a:alpha val="80000"/>
          </a:schemeClr>
        </a:solidFill>
      </dgm:spPr>
      <dgm:t>
        <a:bodyPr/>
        <a:lstStyle/>
        <a:p>
          <a:r>
            <a:rPr lang="es-ES" sz="16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Libros</a:t>
          </a:r>
        </a:p>
      </dgm:t>
    </dgm:pt>
    <dgm:pt modelId="{9E5D3575-F6FC-467C-AB19-FEF429013E7D}" type="parTrans" cxnId="{89001B9E-480E-4822-9606-7BEC1170BB43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5CB99D9-40F8-4823-BCD3-7097CB638481}" type="sibTrans" cxnId="{89001B9E-480E-4822-9606-7BEC1170BB43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68B66EB-DE0B-4753-8B5B-5C5BC2343677}">
      <dgm:prSet phldrT="[Texto]" custT="1"/>
      <dgm:spPr>
        <a:solidFill>
          <a:schemeClr val="accent5">
            <a:hueOff val="-4505695"/>
            <a:satOff val="-11613"/>
            <a:lumOff val="-7843"/>
            <a:alpha val="80000"/>
          </a:schemeClr>
        </a:solidFill>
      </dgm:spPr>
      <dgm:t>
        <a:bodyPr/>
        <a:lstStyle/>
        <a:p>
          <a:r>
            <a:rPr lang="es-ES" sz="16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Vídeos</a:t>
          </a:r>
        </a:p>
      </dgm:t>
    </dgm:pt>
    <dgm:pt modelId="{8FC15BB3-ABAC-4559-B765-3567B4E67900}" type="parTrans" cxnId="{8ED14402-47FD-4E40-ABFC-3D7FA6F8B103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F9A77A2-0C72-46D2-845D-6CA127FE3676}" type="sibTrans" cxnId="{8ED14402-47FD-4E40-ABFC-3D7FA6F8B103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3675707-F71A-4B01-A927-D2889400D0F7}">
      <dgm:prSet phldrT="[Texto]" custT="1"/>
      <dgm:spPr>
        <a:solidFill>
          <a:schemeClr val="accent5">
            <a:hueOff val="-6758543"/>
            <a:satOff val="-17419"/>
            <a:lumOff val="-11765"/>
            <a:alpha val="80000"/>
          </a:schemeClr>
        </a:solidFill>
      </dgm:spPr>
      <dgm:t>
        <a:bodyPr/>
        <a:lstStyle/>
        <a:p>
          <a:r>
            <a:rPr lang="es-ES" sz="1600" b="0" i="0" dirty="0">
              <a:latin typeface="Segoe UI Light" panose="020B0502040204020203" pitchFamily="34" charset="0"/>
              <a:cs typeface="Segoe UI Light" panose="020B0502040204020203" pitchFamily="34" charset="0"/>
            </a:rPr>
            <a:t>E-Learning</a:t>
          </a:r>
        </a:p>
      </dgm:t>
    </dgm:pt>
    <dgm:pt modelId="{247B4916-6333-46C7-825F-20A1B9AC1A8F}" type="parTrans" cxnId="{A1B81838-115F-4061-AB4D-1020F8BD9D07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D37AFE-37EE-44A8-AAEB-BE30564AABD4}" type="sibTrans" cxnId="{A1B81838-115F-4061-AB4D-1020F8BD9D07}">
      <dgm:prSet/>
      <dgm:spPr/>
      <dgm:t>
        <a:bodyPr/>
        <a:lstStyle/>
        <a:p>
          <a:endParaRPr lang="es-ES" b="0" i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47DA62F-6F20-4085-9202-9F132A5EBAE9}" type="pres">
      <dgm:prSet presAssocID="{6ADB4C34-5884-4753-82EB-AF958C8A48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8B01D42-DB9F-4E32-87AA-076C4B72A9ED}" type="pres">
      <dgm:prSet presAssocID="{9973FA53-6564-4BD2-91BE-3AC5C70B7B09}" presName="centerShape" presStyleLbl="node0" presStyleIdx="0" presStyleCnt="1"/>
      <dgm:spPr/>
    </dgm:pt>
    <dgm:pt modelId="{834F9C39-5EA1-4709-8097-131481AECD81}" type="pres">
      <dgm:prSet presAssocID="{70BBB855-A75A-40E8-B793-DB29DCAB193F}" presName="node" presStyleLbl="node1" presStyleIdx="0" presStyleCnt="4">
        <dgm:presLayoutVars>
          <dgm:bulletEnabled val="1"/>
        </dgm:presLayoutVars>
      </dgm:prSet>
      <dgm:spPr/>
    </dgm:pt>
    <dgm:pt modelId="{B6D601EA-F2FB-4249-9BCA-11227FEC8912}" type="pres">
      <dgm:prSet presAssocID="{70BBB855-A75A-40E8-B793-DB29DCAB193F}" presName="dummy" presStyleCnt="0"/>
      <dgm:spPr/>
    </dgm:pt>
    <dgm:pt modelId="{7A15C93B-93BA-48FA-BBB4-01DD8722AF64}" type="pres">
      <dgm:prSet presAssocID="{9D7DC689-B540-4DBD-A6C7-A26B0FFE28B1}" presName="sibTrans" presStyleLbl="sibTrans2D1" presStyleIdx="0" presStyleCnt="4"/>
      <dgm:spPr/>
    </dgm:pt>
    <dgm:pt modelId="{AF85F58B-912B-4C42-BB96-322390CB7A29}" type="pres">
      <dgm:prSet presAssocID="{409D8C1B-917E-4CFA-8E38-4D6C4A323841}" presName="node" presStyleLbl="node1" presStyleIdx="1" presStyleCnt="4">
        <dgm:presLayoutVars>
          <dgm:bulletEnabled val="1"/>
        </dgm:presLayoutVars>
      </dgm:prSet>
      <dgm:spPr/>
    </dgm:pt>
    <dgm:pt modelId="{6B30128F-455E-49AB-B9C4-522864833E0C}" type="pres">
      <dgm:prSet presAssocID="{409D8C1B-917E-4CFA-8E38-4D6C4A323841}" presName="dummy" presStyleCnt="0"/>
      <dgm:spPr/>
    </dgm:pt>
    <dgm:pt modelId="{BA648273-C8A1-4335-B08A-A7A615D67D27}" type="pres">
      <dgm:prSet presAssocID="{05CB99D9-40F8-4823-BCD3-7097CB638481}" presName="sibTrans" presStyleLbl="sibTrans2D1" presStyleIdx="1" presStyleCnt="4"/>
      <dgm:spPr/>
    </dgm:pt>
    <dgm:pt modelId="{8725B5B9-DDBC-4467-8134-4086867D7784}" type="pres">
      <dgm:prSet presAssocID="{C68B66EB-DE0B-4753-8B5B-5C5BC2343677}" presName="node" presStyleLbl="node1" presStyleIdx="2" presStyleCnt="4">
        <dgm:presLayoutVars>
          <dgm:bulletEnabled val="1"/>
        </dgm:presLayoutVars>
      </dgm:prSet>
      <dgm:spPr/>
    </dgm:pt>
    <dgm:pt modelId="{653259A7-972B-4BB3-895D-D5A01BBD9D34}" type="pres">
      <dgm:prSet presAssocID="{C68B66EB-DE0B-4753-8B5B-5C5BC2343677}" presName="dummy" presStyleCnt="0"/>
      <dgm:spPr/>
    </dgm:pt>
    <dgm:pt modelId="{F4585BF6-E2BB-46A6-8F36-F9AFAE6E5FC6}" type="pres">
      <dgm:prSet presAssocID="{9F9A77A2-0C72-46D2-845D-6CA127FE3676}" presName="sibTrans" presStyleLbl="sibTrans2D1" presStyleIdx="2" presStyleCnt="4"/>
      <dgm:spPr/>
    </dgm:pt>
    <dgm:pt modelId="{C1E1015E-39B0-4B69-8B6A-5A76409990F8}" type="pres">
      <dgm:prSet presAssocID="{33675707-F71A-4B01-A927-D2889400D0F7}" presName="node" presStyleLbl="node1" presStyleIdx="3" presStyleCnt="4">
        <dgm:presLayoutVars>
          <dgm:bulletEnabled val="1"/>
        </dgm:presLayoutVars>
      </dgm:prSet>
      <dgm:spPr/>
    </dgm:pt>
    <dgm:pt modelId="{6E13FAFF-48C5-4493-9F2D-C9A9D203E588}" type="pres">
      <dgm:prSet presAssocID="{33675707-F71A-4B01-A927-D2889400D0F7}" presName="dummy" presStyleCnt="0"/>
      <dgm:spPr/>
    </dgm:pt>
    <dgm:pt modelId="{10B426F5-101C-400F-BB24-0C6B1322D567}" type="pres">
      <dgm:prSet presAssocID="{50D37AFE-37EE-44A8-AAEB-BE30564AABD4}" presName="sibTrans" presStyleLbl="sibTrans2D1" presStyleIdx="3" presStyleCnt="4"/>
      <dgm:spPr/>
    </dgm:pt>
  </dgm:ptLst>
  <dgm:cxnLst>
    <dgm:cxn modelId="{8ED14402-47FD-4E40-ABFC-3D7FA6F8B103}" srcId="{9973FA53-6564-4BD2-91BE-3AC5C70B7B09}" destId="{C68B66EB-DE0B-4753-8B5B-5C5BC2343677}" srcOrd="2" destOrd="0" parTransId="{8FC15BB3-ABAC-4559-B765-3567B4E67900}" sibTransId="{9F9A77A2-0C72-46D2-845D-6CA127FE3676}"/>
    <dgm:cxn modelId="{A1F12923-C1CC-4C9F-B0AD-DD4220F3FB5A}" type="presOf" srcId="{9D7DC689-B540-4DBD-A6C7-A26B0FFE28B1}" destId="{7A15C93B-93BA-48FA-BBB4-01DD8722AF64}" srcOrd="0" destOrd="0" presId="urn:microsoft.com/office/officeart/2005/8/layout/radial6"/>
    <dgm:cxn modelId="{A1B81838-115F-4061-AB4D-1020F8BD9D07}" srcId="{9973FA53-6564-4BD2-91BE-3AC5C70B7B09}" destId="{33675707-F71A-4B01-A927-D2889400D0F7}" srcOrd="3" destOrd="0" parTransId="{247B4916-6333-46C7-825F-20A1B9AC1A8F}" sibTransId="{50D37AFE-37EE-44A8-AAEB-BE30564AABD4}"/>
    <dgm:cxn modelId="{01A30B63-A987-427E-8599-1D582357B8B5}" type="presOf" srcId="{409D8C1B-917E-4CFA-8E38-4D6C4A323841}" destId="{AF85F58B-912B-4C42-BB96-322390CB7A29}" srcOrd="0" destOrd="0" presId="urn:microsoft.com/office/officeart/2005/8/layout/radial6"/>
    <dgm:cxn modelId="{D19A8E49-6751-4CDF-B166-19B10BFE0DCC}" type="presOf" srcId="{50D37AFE-37EE-44A8-AAEB-BE30564AABD4}" destId="{10B426F5-101C-400F-BB24-0C6B1322D567}" srcOrd="0" destOrd="0" presId="urn:microsoft.com/office/officeart/2005/8/layout/radial6"/>
    <dgm:cxn modelId="{A9C4BB57-9D11-4A52-B9FA-56633EAAE15D}" type="presOf" srcId="{05CB99D9-40F8-4823-BCD3-7097CB638481}" destId="{BA648273-C8A1-4335-B08A-A7A615D67D27}" srcOrd="0" destOrd="0" presId="urn:microsoft.com/office/officeart/2005/8/layout/radial6"/>
    <dgm:cxn modelId="{27CC0B99-52F0-4C68-BDF3-CDE1EAB5E24D}" type="presOf" srcId="{70BBB855-A75A-40E8-B793-DB29DCAB193F}" destId="{834F9C39-5EA1-4709-8097-131481AECD81}" srcOrd="0" destOrd="0" presId="urn:microsoft.com/office/officeart/2005/8/layout/radial6"/>
    <dgm:cxn modelId="{89001B9E-480E-4822-9606-7BEC1170BB43}" srcId="{9973FA53-6564-4BD2-91BE-3AC5C70B7B09}" destId="{409D8C1B-917E-4CFA-8E38-4D6C4A323841}" srcOrd="1" destOrd="0" parTransId="{9E5D3575-F6FC-467C-AB19-FEF429013E7D}" sibTransId="{05CB99D9-40F8-4823-BCD3-7097CB638481}"/>
    <dgm:cxn modelId="{14B0C7C4-A39D-4737-BD22-5448C866DE1A}" type="presOf" srcId="{9973FA53-6564-4BD2-91BE-3AC5C70B7B09}" destId="{88B01D42-DB9F-4E32-87AA-076C4B72A9ED}" srcOrd="0" destOrd="0" presId="urn:microsoft.com/office/officeart/2005/8/layout/radial6"/>
    <dgm:cxn modelId="{8D0B93C8-984D-46CF-8311-0877386CC12E}" srcId="{9973FA53-6564-4BD2-91BE-3AC5C70B7B09}" destId="{70BBB855-A75A-40E8-B793-DB29DCAB193F}" srcOrd="0" destOrd="0" parTransId="{195DDD85-D53B-4B0E-9C50-2EC73A64DA7C}" sibTransId="{9D7DC689-B540-4DBD-A6C7-A26B0FFE28B1}"/>
    <dgm:cxn modelId="{D02346CF-B169-4354-81EC-17F7B67820E9}" type="presOf" srcId="{9F9A77A2-0C72-46D2-845D-6CA127FE3676}" destId="{F4585BF6-E2BB-46A6-8F36-F9AFAE6E5FC6}" srcOrd="0" destOrd="0" presId="urn:microsoft.com/office/officeart/2005/8/layout/radial6"/>
    <dgm:cxn modelId="{167A4ED9-B29C-4DC8-B703-8FF49C715B94}" type="presOf" srcId="{33675707-F71A-4B01-A927-D2889400D0F7}" destId="{C1E1015E-39B0-4B69-8B6A-5A76409990F8}" srcOrd="0" destOrd="0" presId="urn:microsoft.com/office/officeart/2005/8/layout/radial6"/>
    <dgm:cxn modelId="{BDE578EA-DD8E-4706-B837-BFF77888FEE6}" type="presOf" srcId="{C68B66EB-DE0B-4753-8B5B-5C5BC2343677}" destId="{8725B5B9-DDBC-4467-8134-4086867D7784}" srcOrd="0" destOrd="0" presId="urn:microsoft.com/office/officeart/2005/8/layout/radial6"/>
    <dgm:cxn modelId="{EF6DE9EF-9421-4761-9B92-FB185B8C8D78}" srcId="{6ADB4C34-5884-4753-82EB-AF958C8A487E}" destId="{9973FA53-6564-4BD2-91BE-3AC5C70B7B09}" srcOrd="0" destOrd="0" parTransId="{5DA96D7A-F046-467C-93E7-A722FFEA5AD5}" sibTransId="{2079907A-477F-425F-A0DB-44712BE9BD22}"/>
    <dgm:cxn modelId="{6661B9FD-726D-40B2-B1C2-C6E17B4B0BBF}" type="presOf" srcId="{6ADB4C34-5884-4753-82EB-AF958C8A487E}" destId="{F47DA62F-6F20-4085-9202-9F132A5EBAE9}" srcOrd="0" destOrd="0" presId="urn:microsoft.com/office/officeart/2005/8/layout/radial6"/>
    <dgm:cxn modelId="{D2FE6A7D-34F3-4FE9-A542-337446B7AA8D}" type="presParOf" srcId="{F47DA62F-6F20-4085-9202-9F132A5EBAE9}" destId="{88B01D42-DB9F-4E32-87AA-076C4B72A9ED}" srcOrd="0" destOrd="0" presId="urn:microsoft.com/office/officeart/2005/8/layout/radial6"/>
    <dgm:cxn modelId="{11A92662-AAE4-464E-B1EB-8A2C8FBB5C88}" type="presParOf" srcId="{F47DA62F-6F20-4085-9202-9F132A5EBAE9}" destId="{834F9C39-5EA1-4709-8097-131481AECD81}" srcOrd="1" destOrd="0" presId="urn:microsoft.com/office/officeart/2005/8/layout/radial6"/>
    <dgm:cxn modelId="{3538023C-1BBE-4975-867A-A2E023B4209D}" type="presParOf" srcId="{F47DA62F-6F20-4085-9202-9F132A5EBAE9}" destId="{B6D601EA-F2FB-4249-9BCA-11227FEC8912}" srcOrd="2" destOrd="0" presId="urn:microsoft.com/office/officeart/2005/8/layout/radial6"/>
    <dgm:cxn modelId="{3545B410-1E6B-4422-BCC8-EA870868B6CB}" type="presParOf" srcId="{F47DA62F-6F20-4085-9202-9F132A5EBAE9}" destId="{7A15C93B-93BA-48FA-BBB4-01DD8722AF64}" srcOrd="3" destOrd="0" presId="urn:microsoft.com/office/officeart/2005/8/layout/radial6"/>
    <dgm:cxn modelId="{918D433A-6D15-463E-91E3-55F84D557CC4}" type="presParOf" srcId="{F47DA62F-6F20-4085-9202-9F132A5EBAE9}" destId="{AF85F58B-912B-4C42-BB96-322390CB7A29}" srcOrd="4" destOrd="0" presId="urn:microsoft.com/office/officeart/2005/8/layout/radial6"/>
    <dgm:cxn modelId="{34B3E5EC-A4B3-45C0-84FC-BFE8DCE3A097}" type="presParOf" srcId="{F47DA62F-6F20-4085-9202-9F132A5EBAE9}" destId="{6B30128F-455E-49AB-B9C4-522864833E0C}" srcOrd="5" destOrd="0" presId="urn:microsoft.com/office/officeart/2005/8/layout/radial6"/>
    <dgm:cxn modelId="{B2ECC762-7DE6-49E6-AE85-268E432479CF}" type="presParOf" srcId="{F47DA62F-6F20-4085-9202-9F132A5EBAE9}" destId="{BA648273-C8A1-4335-B08A-A7A615D67D27}" srcOrd="6" destOrd="0" presId="urn:microsoft.com/office/officeart/2005/8/layout/radial6"/>
    <dgm:cxn modelId="{24927460-AE01-4CD0-8722-E2F07A529A9B}" type="presParOf" srcId="{F47DA62F-6F20-4085-9202-9F132A5EBAE9}" destId="{8725B5B9-DDBC-4467-8134-4086867D7784}" srcOrd="7" destOrd="0" presId="urn:microsoft.com/office/officeart/2005/8/layout/radial6"/>
    <dgm:cxn modelId="{E48DF57A-0C5A-4BFF-BBB3-1D249FBA2B66}" type="presParOf" srcId="{F47DA62F-6F20-4085-9202-9F132A5EBAE9}" destId="{653259A7-972B-4BB3-895D-D5A01BBD9D34}" srcOrd="8" destOrd="0" presId="urn:microsoft.com/office/officeart/2005/8/layout/radial6"/>
    <dgm:cxn modelId="{D089896F-FE86-4CB8-9A76-F2E194AA5F5A}" type="presParOf" srcId="{F47DA62F-6F20-4085-9202-9F132A5EBAE9}" destId="{F4585BF6-E2BB-46A6-8F36-F9AFAE6E5FC6}" srcOrd="9" destOrd="0" presId="urn:microsoft.com/office/officeart/2005/8/layout/radial6"/>
    <dgm:cxn modelId="{2A04EBDC-BF56-4243-9B49-DDF5771528E1}" type="presParOf" srcId="{F47DA62F-6F20-4085-9202-9F132A5EBAE9}" destId="{C1E1015E-39B0-4B69-8B6A-5A76409990F8}" srcOrd="10" destOrd="0" presId="urn:microsoft.com/office/officeart/2005/8/layout/radial6"/>
    <dgm:cxn modelId="{D0BB1AEE-42B8-4191-8B47-E04E78AC9358}" type="presParOf" srcId="{F47DA62F-6F20-4085-9202-9F132A5EBAE9}" destId="{6E13FAFF-48C5-4493-9F2D-C9A9D203E588}" srcOrd="11" destOrd="0" presId="urn:microsoft.com/office/officeart/2005/8/layout/radial6"/>
    <dgm:cxn modelId="{08F2D463-574B-4ACF-9F35-792CED411470}" type="presParOf" srcId="{F47DA62F-6F20-4085-9202-9F132A5EBAE9}" destId="{10B426F5-101C-400F-BB24-0C6B1322D56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8FFA2-A604-489F-AC30-622FEF321E6A}">
      <dsp:nvSpPr>
        <dsp:cNvPr id="0" name=""/>
        <dsp:cNvSpPr/>
      </dsp:nvSpPr>
      <dsp:spPr>
        <a:xfrm>
          <a:off x="2207" y="0"/>
          <a:ext cx="3435027" cy="4813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1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Juan Carlos Urbano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ValentinBook </a:t>
          </a:r>
          <a:r>
            <a:rPr lang="es-ES" sz="2300" b="0" i="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Technology</a:t>
          </a:r>
          <a:r>
            <a:rPr lang="es-ES" sz="23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es-ES" sz="2300" b="0" i="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Evangelist</a:t>
          </a:r>
          <a:endParaRPr lang="es-ES" sz="2300" b="0" i="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207" y="1925485"/>
        <a:ext cx="3435027" cy="1925485"/>
      </dsp:txXfrm>
    </dsp:sp>
    <dsp:sp modelId="{6D224E49-14BC-4E14-9DF3-5467B9A8E9E2}">
      <dsp:nvSpPr>
        <dsp:cNvPr id="0" name=""/>
        <dsp:cNvSpPr/>
      </dsp:nvSpPr>
      <dsp:spPr>
        <a:xfrm>
          <a:off x="918238" y="288822"/>
          <a:ext cx="1602966" cy="160296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539BD-FDA2-4A98-9050-2F9FACACF687}">
      <dsp:nvSpPr>
        <dsp:cNvPr id="0" name=""/>
        <dsp:cNvSpPr/>
      </dsp:nvSpPr>
      <dsp:spPr>
        <a:xfrm>
          <a:off x="3540286" y="0"/>
          <a:ext cx="3435027" cy="4813713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1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Leiner Cárdenas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ValentinBook </a:t>
          </a:r>
          <a:r>
            <a:rPr lang="es-ES" sz="2300" b="0" i="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Educator</a:t>
          </a:r>
          <a:endParaRPr lang="es-ES" sz="2300" b="0" i="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540286" y="1925485"/>
        <a:ext cx="3435027" cy="1925485"/>
      </dsp:txXfrm>
    </dsp:sp>
    <dsp:sp modelId="{A5E4E316-45D6-4C5C-A069-E6EF0E3D2770}">
      <dsp:nvSpPr>
        <dsp:cNvPr id="0" name=""/>
        <dsp:cNvSpPr/>
      </dsp:nvSpPr>
      <dsp:spPr>
        <a:xfrm>
          <a:off x="4456316" y="288822"/>
          <a:ext cx="1602966" cy="1602966"/>
        </a:xfrm>
        <a:prstGeom prst="ellipse">
          <a:avLst/>
        </a:prstGeom>
        <a:solidFill>
          <a:schemeClr val="accent4">
            <a:tint val="50000"/>
            <a:hueOff val="5394097"/>
            <a:satOff val="-25103"/>
            <a:lumOff val="-1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424B9-3B9B-49AA-9BCA-489C96A08812}">
      <dsp:nvSpPr>
        <dsp:cNvPr id="0" name=""/>
        <dsp:cNvSpPr/>
      </dsp:nvSpPr>
      <dsp:spPr>
        <a:xfrm>
          <a:off x="7078364" y="0"/>
          <a:ext cx="3435027" cy="481371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t" anchorCtr="1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Handz Valentin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ValentinBook Senior Manager</a:t>
          </a:r>
        </a:p>
      </dsp:txBody>
      <dsp:txXfrm>
        <a:off x="7078364" y="1925485"/>
        <a:ext cx="3435027" cy="1925485"/>
      </dsp:txXfrm>
    </dsp:sp>
    <dsp:sp modelId="{A4F2CF45-631A-4C9D-A75A-A563F0DE37C0}">
      <dsp:nvSpPr>
        <dsp:cNvPr id="0" name=""/>
        <dsp:cNvSpPr/>
      </dsp:nvSpPr>
      <dsp:spPr>
        <a:xfrm>
          <a:off x="7994394" y="288822"/>
          <a:ext cx="1602966" cy="1602966"/>
        </a:xfrm>
        <a:prstGeom prst="ellipse">
          <a:avLst/>
        </a:prstGeom>
        <a:solidFill>
          <a:schemeClr val="accent4">
            <a:tint val="50000"/>
            <a:hueOff val="10788194"/>
            <a:satOff val="-50206"/>
            <a:lumOff val="-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EA2B4-FEAF-4690-8496-51DA12B69DC6}">
      <dsp:nvSpPr>
        <dsp:cNvPr id="0" name=""/>
        <dsp:cNvSpPr/>
      </dsp:nvSpPr>
      <dsp:spPr>
        <a:xfrm>
          <a:off x="420623" y="3850971"/>
          <a:ext cx="9674352" cy="722057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426F5-101C-400F-BB24-0C6B1322D567}">
      <dsp:nvSpPr>
        <dsp:cNvPr id="0" name=""/>
        <dsp:cNvSpPr/>
      </dsp:nvSpPr>
      <dsp:spPr>
        <a:xfrm>
          <a:off x="2402303" y="651390"/>
          <a:ext cx="4351218" cy="4351218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85BF6-E2BB-46A6-8F36-F9AFAE6E5FC6}">
      <dsp:nvSpPr>
        <dsp:cNvPr id="0" name=""/>
        <dsp:cNvSpPr/>
      </dsp:nvSpPr>
      <dsp:spPr>
        <a:xfrm>
          <a:off x="2402303" y="651390"/>
          <a:ext cx="4351218" cy="4351218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48273-C8A1-4335-B08A-A7A615D67D27}">
      <dsp:nvSpPr>
        <dsp:cNvPr id="0" name=""/>
        <dsp:cNvSpPr/>
      </dsp:nvSpPr>
      <dsp:spPr>
        <a:xfrm>
          <a:off x="2402303" y="651390"/>
          <a:ext cx="4351218" cy="4351218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5C93B-93BA-48FA-BBB4-01DD8722AF64}">
      <dsp:nvSpPr>
        <dsp:cNvPr id="0" name=""/>
        <dsp:cNvSpPr/>
      </dsp:nvSpPr>
      <dsp:spPr>
        <a:xfrm>
          <a:off x="2402303" y="651390"/>
          <a:ext cx="4351218" cy="4351218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01D42-DB9F-4E32-87AA-076C4B72A9ED}">
      <dsp:nvSpPr>
        <dsp:cNvPr id="0" name=""/>
        <dsp:cNvSpPr/>
      </dsp:nvSpPr>
      <dsp:spPr>
        <a:xfrm>
          <a:off x="3576494" y="1825581"/>
          <a:ext cx="2002836" cy="2002836"/>
        </a:xfrm>
        <a:prstGeom prst="ellipse">
          <a:avLst/>
        </a:prstGeom>
        <a:solidFill>
          <a:schemeClr val="accent4">
            <a:hueOff val="0"/>
            <a:satOff val="0"/>
            <a:lumOff val="0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i="0" kern="12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Segoe UI Light" panose="020B0502040204020203" pitchFamily="34" charset="0"/>
              <a:cs typeface="Segoe UI Light" panose="020B0502040204020203" pitchFamily="34" charset="0"/>
            </a:rPr>
            <a:t>ValentinBook Publishing</a:t>
          </a:r>
        </a:p>
      </dsp:txBody>
      <dsp:txXfrm>
        <a:off x="3869803" y="2118890"/>
        <a:ext cx="1416218" cy="1416218"/>
      </dsp:txXfrm>
    </dsp:sp>
    <dsp:sp modelId="{834F9C39-5EA1-4709-8097-131481AECD81}">
      <dsp:nvSpPr>
        <dsp:cNvPr id="0" name=""/>
        <dsp:cNvSpPr/>
      </dsp:nvSpPr>
      <dsp:spPr>
        <a:xfrm>
          <a:off x="3876919" y="868"/>
          <a:ext cx="1401985" cy="140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E-Books</a:t>
          </a:r>
        </a:p>
      </dsp:txBody>
      <dsp:txXfrm>
        <a:off x="4082235" y="206184"/>
        <a:ext cx="991353" cy="991353"/>
      </dsp:txXfrm>
    </dsp:sp>
    <dsp:sp modelId="{AF85F58B-912B-4C42-BB96-322390CB7A29}">
      <dsp:nvSpPr>
        <dsp:cNvPr id="0" name=""/>
        <dsp:cNvSpPr/>
      </dsp:nvSpPr>
      <dsp:spPr>
        <a:xfrm>
          <a:off x="6002057" y="2126006"/>
          <a:ext cx="1401985" cy="140198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Libros</a:t>
          </a:r>
        </a:p>
      </dsp:txBody>
      <dsp:txXfrm>
        <a:off x="6207373" y="2331322"/>
        <a:ext cx="991353" cy="991353"/>
      </dsp:txXfrm>
    </dsp:sp>
    <dsp:sp modelId="{8725B5B9-DDBC-4467-8134-4086867D7784}">
      <dsp:nvSpPr>
        <dsp:cNvPr id="0" name=""/>
        <dsp:cNvSpPr/>
      </dsp:nvSpPr>
      <dsp:spPr>
        <a:xfrm>
          <a:off x="3876919" y="4251144"/>
          <a:ext cx="1401985" cy="140198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Vídeos</a:t>
          </a:r>
        </a:p>
      </dsp:txBody>
      <dsp:txXfrm>
        <a:off x="4082235" y="4456460"/>
        <a:ext cx="991353" cy="991353"/>
      </dsp:txXfrm>
    </dsp:sp>
    <dsp:sp modelId="{C1E1015E-39B0-4B69-8B6A-5A76409990F8}">
      <dsp:nvSpPr>
        <dsp:cNvPr id="0" name=""/>
        <dsp:cNvSpPr/>
      </dsp:nvSpPr>
      <dsp:spPr>
        <a:xfrm>
          <a:off x="1751781" y="2126006"/>
          <a:ext cx="1401985" cy="140198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E-Learning</a:t>
          </a:r>
        </a:p>
      </dsp:txBody>
      <dsp:txXfrm>
        <a:off x="1957097" y="2331322"/>
        <a:ext cx="991353" cy="991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01746-195D-4CE4-8F11-7A59A768F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6951A8-6ECC-42FD-B086-8BF62E938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03F81-B1F1-480E-9289-E3CCC8D5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049BE7-4358-4E46-A517-05A1E43D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EAEE8F-601F-4A09-842A-AD7CE000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307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153A0-8C78-4DAF-A5F5-D1904A5A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EE1C75-9F18-4936-BA2E-8F3623E4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87FCA-155A-4C3E-9A00-CE1863A4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4F4BA-B6B7-46CB-9323-B0DF349D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6C9B3-C7EF-42E2-AE89-82B6416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868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B95DF7-551B-46DE-BB9D-3AD0AA44A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E2F2EE-B37A-4DB4-B8F2-2AD862CE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20E8B-30D1-4402-AB35-3DAAD345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AA3DD-9DF2-4B8C-928C-C4623AF9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BFB4E-5E79-4FE9-B5E8-E2FC84BF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678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09F5B-0084-494F-BD2E-17BE0E26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8D072-663E-4A03-A22E-6630B7FDC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2616B7-C713-423F-BD45-FF6F46DC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ACF97-318E-4355-B0B6-21EAB8AC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11BE6-E9D1-4CE8-AACE-E9913897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707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8C5BC-FC2B-4AB7-AAA1-3F752983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DE60BC-F519-4D3A-87CE-62088B1C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DB1DD-64F5-4172-AD3E-7D5A896A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3D137-015B-4FDF-ABC7-5039571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39A70-2688-474C-8AEA-BFAA8DB3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45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247AE-9843-497A-9C82-D7BC9E77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25547-465B-42D0-824A-04E6B0E5C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9F003A-5344-4A16-AF97-17B651AE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2CBDDC-D97F-497A-815F-4AB743F9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470ADE-9D2A-4AD6-82CB-70619F02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5B88B-FF32-4E2B-8B8E-E42EECDF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34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B5C65-AD63-4166-87B3-076AF74C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F55BB-F783-4347-969B-69745DE7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CA47BD-BED0-4E64-AD97-7F419412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6D202-E1D8-4DFA-8DA2-00EE109E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CE8C4-0A23-4CE7-BA35-E07DB84F3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72AA32-8F37-4E8E-81C9-E86FFB81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A761F4-54BC-4F5F-83E3-54EEEB02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F6143E-7150-4EC0-9F7C-FDFEC397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529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F53A6-EF8D-4EDB-B4BC-EC76473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E76D43-10B8-4F4E-9066-0DC70E14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B4889B8-D602-48F8-BA0A-4A192ED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268FB2-A739-4546-BBC4-ACD1675F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925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C59D47-0778-44D5-8613-447A5B1E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68DDD0-E88B-497D-989E-2AC85B81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730673-B16C-4312-A06B-7261C920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800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60F0-6160-488F-ACC9-8E6B6D4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E9274-8283-4EC2-8D2B-22CD85C4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3F895A-F682-4BE6-A13B-17DA4BC9D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195F8F-C50B-4F0B-8DBB-A5E57F84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966FC-4B6E-4D6D-9F03-B39BF396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AE07C4-A9E1-4C41-9F9E-7EB69857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18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46D79-E746-456B-9D6E-41E11ADA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CBE33B-9A5C-495F-B6CB-7C6C9F50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ED17D-BEFD-4628-9CE8-3BD47A7C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8AA233-3C7D-4394-9603-97EACD69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2BBCC-0F94-4B19-9CD8-0E095AF6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EC95A6-2255-4046-AF3E-1B3AE909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01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8039E7-ED37-41F4-8505-1434E64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8723BE-BE09-419F-8211-8802C046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79E22-8333-456A-813C-CA6D0F393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A4D90-3DC2-455A-88D1-B78E94B56BF8}" type="datetimeFigureOut">
              <a:rPr lang="es-PE" smtClean="0"/>
              <a:t>9/04/2017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995B9-1242-4DE2-B7E7-7A24B608D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A12DD-D25D-45AE-B3FA-54B2BC5F0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EF68-A4C1-4429-BD22-E9AA03C8AE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599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2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14.svg"/><Relationship Id="rId10" Type="http://schemas.microsoft.com/office/2007/relationships/diagramDrawing" Target="../diagrams/drawing2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itac-mex.org.mx/wp-content/uploads/2016/01/rascacielos-sydney-australia-173187.jpg">
            <a:extLst>
              <a:ext uri="{FF2B5EF4-FFF2-40B4-BE49-F238E27FC236}">
                <a16:creationId xmlns:a16="http://schemas.microsoft.com/office/drawing/2014/main" id="{CC9D9112-A7D6-4175-917F-D213E4607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8688FE1-EF29-4E4B-BD9A-7F18D511485B}"/>
              </a:ext>
            </a:extLst>
          </p:cNvPr>
          <p:cNvSpPr/>
          <p:nvPr/>
        </p:nvSpPr>
        <p:spPr>
          <a:xfrm>
            <a:off x="3555724" y="829144"/>
            <a:ext cx="5084694" cy="5122451"/>
          </a:xfrm>
          <a:prstGeom prst="ellipse">
            <a:avLst/>
          </a:prstGeom>
          <a:solidFill>
            <a:srgbClr val="0099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9A865DA-B187-4C58-9B23-173C7E04E674}"/>
              </a:ext>
            </a:extLst>
          </p:cNvPr>
          <p:cNvSpPr/>
          <p:nvPr/>
        </p:nvSpPr>
        <p:spPr>
          <a:xfrm>
            <a:off x="3908129" y="1174360"/>
            <a:ext cx="4379884" cy="4412406"/>
          </a:xfrm>
          <a:prstGeom prst="ellipse">
            <a:avLst/>
          </a:pr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079E8A-2498-4BAF-89AA-86D50925A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8439"/>
            <a:ext cx="9144000" cy="238760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Novedades </a:t>
            </a:r>
            <a:b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E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  <a:endParaRPr lang="es-P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6613EB-B71C-45C6-BB0A-61568FD9F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647"/>
            <a:ext cx="9144000" cy="668637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ValentinBook Publishing</a:t>
            </a:r>
            <a:endParaRPr lang="es-PE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áfico 9" descr="Globo terrestre, América">
            <a:extLst>
              <a:ext uri="{FF2B5EF4-FFF2-40B4-BE49-F238E27FC236}">
                <a16:creationId xmlns:a16="http://schemas.microsoft.com/office/drawing/2014/main" id="{4A1C1362-7502-48CA-BC3B-60C0EFD9C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4086" y="1379445"/>
            <a:ext cx="1043828" cy="10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A5FB0D6-472E-40F1-BAF8-EBDC2F59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83" y="112662"/>
            <a:ext cx="8877300" cy="1325563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0099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  <a:endParaRPr lang="es-PE" sz="5400" dirty="0">
              <a:solidFill>
                <a:srgbClr val="0099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0667F9D-117F-4DF2-A865-84D70993052F}"/>
              </a:ext>
            </a:extLst>
          </p:cNvPr>
          <p:cNvSpPr/>
          <p:nvPr/>
        </p:nvSpPr>
        <p:spPr>
          <a:xfrm>
            <a:off x="0" y="4346712"/>
            <a:ext cx="12192000" cy="2511287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FED8895-02E2-4BFC-A119-1B38E5EF912A}"/>
              </a:ext>
            </a:extLst>
          </p:cNvPr>
          <p:cNvSpPr txBox="1"/>
          <p:nvPr/>
        </p:nvSpPr>
        <p:spPr>
          <a:xfrm>
            <a:off x="2835963" y="1341186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  <a:endParaRPr lang="es-PE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AFAD1C-EB28-43CB-805B-344E2D7C728D}"/>
              </a:ext>
            </a:extLst>
          </p:cNvPr>
          <p:cNvSpPr txBox="1"/>
          <p:nvPr/>
        </p:nvSpPr>
        <p:spPr>
          <a:xfrm>
            <a:off x="2796209" y="2932979"/>
            <a:ext cx="10866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es-PE" sz="6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Gráfico 27" descr="PC">
            <a:extLst>
              <a:ext uri="{FF2B5EF4-FFF2-40B4-BE49-F238E27FC236}">
                <a16:creationId xmlns:a16="http://schemas.microsoft.com/office/drawing/2014/main" id="{C54392EC-ECE1-4237-BA73-94BEEF3BC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24" y="5897042"/>
            <a:ext cx="890168" cy="890168"/>
          </a:xfrm>
          <a:prstGeom prst="rect">
            <a:avLst/>
          </a:prstGeom>
        </p:spPr>
      </p:pic>
      <p:pic>
        <p:nvPicPr>
          <p:cNvPr id="30" name="Gráfico 29" descr="Portátil">
            <a:extLst>
              <a:ext uri="{FF2B5EF4-FFF2-40B4-BE49-F238E27FC236}">
                <a16:creationId xmlns:a16="http://schemas.microsoft.com/office/drawing/2014/main" id="{CA3F15D5-9B74-45DD-B87F-B7FD779D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6845" y="6018441"/>
            <a:ext cx="697475" cy="697475"/>
          </a:xfrm>
          <a:prstGeom prst="rect">
            <a:avLst/>
          </a:prstGeom>
        </p:spPr>
      </p:pic>
      <p:pic>
        <p:nvPicPr>
          <p:cNvPr id="2048" name="Gráfico 2047" descr="Smartphone">
            <a:extLst>
              <a:ext uri="{FF2B5EF4-FFF2-40B4-BE49-F238E27FC236}">
                <a16:creationId xmlns:a16="http://schemas.microsoft.com/office/drawing/2014/main" id="{070DDBBB-EEAF-4917-93F4-88BC80438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7083" y="6165329"/>
            <a:ext cx="403698" cy="403698"/>
          </a:xfrm>
          <a:prstGeom prst="rect">
            <a:avLst/>
          </a:prstGeom>
        </p:spPr>
      </p:pic>
      <p:pic>
        <p:nvPicPr>
          <p:cNvPr id="2051" name="Gráfico 2050" descr="Tableta">
            <a:extLst>
              <a:ext uri="{FF2B5EF4-FFF2-40B4-BE49-F238E27FC236}">
                <a16:creationId xmlns:a16="http://schemas.microsoft.com/office/drawing/2014/main" id="{0238A5D3-A5DD-4AD4-B4A3-DEAD18AF3F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3545" y="6018440"/>
            <a:ext cx="697475" cy="697475"/>
          </a:xfrm>
          <a:prstGeom prst="rect">
            <a:avLst/>
          </a:prstGeom>
        </p:spPr>
      </p:pic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0628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93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citac-mex.org.mx/wp-content/uploads/2016/01/rascacielos-sydney-australia-173187.jpg">
            <a:extLst>
              <a:ext uri="{FF2B5EF4-FFF2-40B4-BE49-F238E27FC236}">
                <a16:creationId xmlns:a16="http://schemas.microsoft.com/office/drawing/2014/main" id="{578CF326-BB6B-4379-BEE1-1BF486C47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CA5FB0D6-472E-40F1-BAF8-EBDC2F59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66"/>
            <a:ext cx="8877300" cy="1325563"/>
          </a:xfrm>
        </p:spPr>
        <p:txBody>
          <a:bodyPr>
            <a:normAutofit/>
          </a:bodyPr>
          <a:lstStyle/>
          <a:p>
            <a:r>
              <a:rPr lang="es-ES" sz="5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Presentadores</a:t>
            </a:r>
            <a:endParaRPr lang="es-PE" sz="5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910825"/>
              </p:ext>
            </p:extLst>
          </p:nvPr>
        </p:nvGraphicFramePr>
        <p:xfrm>
          <a:off x="838200" y="1825625"/>
          <a:ext cx="10515600" cy="4813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5005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://filium.com/wp-content/uploads/2016/02/filium-water-resistant-technology-man-with-cellphone-1.jpg">
            <a:extLst>
              <a:ext uri="{FF2B5EF4-FFF2-40B4-BE49-F238E27FC236}">
                <a16:creationId xmlns:a16="http://schemas.microsoft.com/office/drawing/2014/main" id="{FD35308F-86F1-4ECF-8F94-076125713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Marcador de contenido 17" descr="Libros">
            <a:extLst>
              <a:ext uri="{FF2B5EF4-FFF2-40B4-BE49-F238E27FC236}">
                <a16:creationId xmlns:a16="http://schemas.microsoft.com/office/drawing/2014/main" id="{25164914-1AB5-435E-8316-C61E84E4F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2056" y="5010150"/>
            <a:ext cx="914400" cy="914400"/>
          </a:xfr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512903" y="126586"/>
            <a:ext cx="5960165" cy="834827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Ecosistema ValentinBook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918823127"/>
              </p:ext>
            </p:extLst>
          </p:nvPr>
        </p:nvGraphicFramePr>
        <p:xfrm>
          <a:off x="1563756" y="961413"/>
          <a:ext cx="9155825" cy="565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5684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C0041-5AC0-444C-9E4E-D5666D36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más vendidos</a:t>
            </a:r>
            <a:endParaRPr lang="es-P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700243-BE37-440C-82DB-E003A9232DB8}"/>
              </a:ext>
            </a:extLst>
          </p:cNvPr>
          <p:cNvSpPr/>
          <p:nvPr/>
        </p:nvSpPr>
        <p:spPr>
          <a:xfrm>
            <a:off x="0" y="6281530"/>
            <a:ext cx="12192000" cy="616226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9FD4614-8A0E-475F-AAE8-9E58379509D5}"/>
              </a:ext>
            </a:extLst>
          </p:cNvPr>
          <p:cNvGrpSpPr/>
          <p:nvPr/>
        </p:nvGrpSpPr>
        <p:grpSpPr>
          <a:xfrm>
            <a:off x="204919" y="6211632"/>
            <a:ext cx="2591289" cy="756021"/>
            <a:chOff x="231424" y="5897042"/>
            <a:chExt cx="3029596" cy="890168"/>
          </a:xfrm>
        </p:grpSpPr>
        <p:pic>
          <p:nvPicPr>
            <p:cNvPr id="8" name="Gráfico 7" descr="PC">
              <a:extLst>
                <a:ext uri="{FF2B5EF4-FFF2-40B4-BE49-F238E27FC236}">
                  <a16:creationId xmlns:a16="http://schemas.microsoft.com/office/drawing/2014/main" id="{2683629F-8F6C-489A-8D2D-24C7BBB12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1424" y="5897042"/>
              <a:ext cx="890168" cy="890168"/>
            </a:xfrm>
            <a:prstGeom prst="rect">
              <a:avLst/>
            </a:prstGeom>
          </p:spPr>
        </p:pic>
        <p:pic>
          <p:nvPicPr>
            <p:cNvPr id="9" name="Gráfico 8" descr="Portátil">
              <a:extLst>
                <a:ext uri="{FF2B5EF4-FFF2-40B4-BE49-F238E27FC236}">
                  <a16:creationId xmlns:a16="http://schemas.microsoft.com/office/drawing/2014/main" id="{35B6C3DD-D26A-49EB-B82A-33F6EBAE9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6845" y="6018441"/>
              <a:ext cx="697475" cy="697475"/>
            </a:xfrm>
            <a:prstGeom prst="rect">
              <a:avLst/>
            </a:prstGeom>
          </p:spPr>
        </p:pic>
        <p:pic>
          <p:nvPicPr>
            <p:cNvPr id="10" name="Gráfico 9" descr="Smartphone">
              <a:extLst>
                <a:ext uri="{FF2B5EF4-FFF2-40B4-BE49-F238E27FC236}">
                  <a16:creationId xmlns:a16="http://schemas.microsoft.com/office/drawing/2014/main" id="{757EF5DF-5F6E-4D47-BAEF-1B1B09852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77083" y="6165329"/>
              <a:ext cx="403698" cy="403698"/>
            </a:xfrm>
            <a:prstGeom prst="rect">
              <a:avLst/>
            </a:prstGeom>
          </p:spPr>
        </p:pic>
        <p:pic>
          <p:nvPicPr>
            <p:cNvPr id="11" name="Gráfico 10" descr="Tableta">
              <a:extLst>
                <a:ext uri="{FF2B5EF4-FFF2-40B4-BE49-F238E27FC236}">
                  <a16:creationId xmlns:a16="http://schemas.microsoft.com/office/drawing/2014/main" id="{0D7F7C5B-D0AE-4725-9A45-962492D7F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3545" y="6018440"/>
              <a:ext cx="697475" cy="697475"/>
            </a:xfrm>
            <a:prstGeom prst="rect">
              <a:avLst/>
            </a:prstGeom>
          </p:spPr>
        </p:pic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472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33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Tema de Office</vt:lpstr>
      <vt:lpstr>Novedades  2017</vt:lpstr>
      <vt:lpstr>Agenda</vt:lpstr>
      <vt:lpstr>Presentadores</vt:lpstr>
      <vt:lpstr>Ecosistema ValentinBook</vt:lpstr>
      <vt:lpstr>Los más vendidos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Handz Valentín</dc:creator>
  <cp:lastModifiedBy>Handz Valentín</cp:lastModifiedBy>
  <cp:revision>32</cp:revision>
  <dcterms:created xsi:type="dcterms:W3CDTF">2017-04-06T21:52:21Z</dcterms:created>
  <dcterms:modified xsi:type="dcterms:W3CDTF">2017-04-09T21:11:46Z</dcterms:modified>
</cp:coreProperties>
</file>