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70" r:id="rId5"/>
    <p:sldId id="271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c:rich>
      </c:tx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Facebook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45000000</c:v>
                </c:pt>
                <c:pt idx="1">
                  <c:v>54000000</c:v>
                </c:pt>
                <c:pt idx="2">
                  <c:v>78000000</c:v>
                </c:pt>
                <c:pt idx="3">
                  <c:v>100000000</c:v>
                </c:pt>
                <c:pt idx="4">
                  <c:v>300000000</c:v>
                </c:pt>
                <c:pt idx="5">
                  <c:v>400000000</c:v>
                </c:pt>
                <c:pt idx="6">
                  <c:v>600000000</c:v>
                </c:pt>
                <c:pt idx="7">
                  <c:v>700000000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F5-4E3F-AAB1-A827023CE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006768"/>
        <c:axId val="1092007888"/>
      </c:lineChart>
      <c:catAx>
        <c:axId val="1092006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92007888"/>
        <c:crosses val="autoZero"/>
        <c:auto val="1"/>
        <c:lblAlgn val="ctr"/>
        <c:lblOffset val="100"/>
        <c:noMultiLvlLbl val="0"/>
      </c:catAx>
      <c:valAx>
        <c:axId val="109200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ED7D3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920067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</c:dispUnitsLbl>
        </c:dispUnits>
      </c:valAx>
      <c:spPr>
        <a:solidFill>
          <a:schemeClr val="tx2">
            <a:lumMod val="40000"/>
            <a:lumOff val="6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4CA4D-028D-417D-B1EF-2A9DEA9E5CF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B1827E1-6FE5-42E9-BF50-32C1A2AE22C9}">
      <dgm:prSet phldrT="[Texto]"/>
      <dgm:spPr>
        <a:noFill/>
        <a:ln w="28575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pagan</a:t>
          </a:r>
        </a:p>
      </dgm:t>
    </dgm:pt>
    <dgm:pt modelId="{4E1E6FCD-85A2-4F51-830E-C613E8C85C6F}" type="parTrans" cxnId="{3C9EEB78-EE66-4E75-BCAD-166620474A87}">
      <dgm:prSet/>
      <dgm:spPr/>
      <dgm:t>
        <a:bodyPr/>
        <a:lstStyle/>
        <a:p>
          <a:endParaRPr lang="es-PE"/>
        </a:p>
      </dgm:t>
    </dgm:pt>
    <dgm:pt modelId="{2C597D0A-4D82-4A6F-BB81-E305DE318A06}" type="sibTrans" cxnId="{3C9EEB78-EE66-4E75-BCAD-166620474A87}">
      <dgm:prSet/>
      <dgm:spPr/>
      <dgm:t>
        <a:bodyPr/>
        <a:lstStyle/>
        <a:p>
          <a:endParaRPr lang="es-PE"/>
        </a:p>
      </dgm:t>
    </dgm:pt>
    <dgm:pt modelId="{7F23ED49-C363-4C9D-8618-8E144F509310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Publicidad en Internet</a:t>
          </a:r>
        </a:p>
      </dgm:t>
    </dgm:pt>
    <dgm:pt modelId="{7093E167-50F8-43E4-9867-B2D708D8F962}" type="parTrans" cxnId="{5EF4D457-8389-45EA-AB47-ECC3BEB5E838}">
      <dgm:prSet/>
      <dgm:spPr/>
      <dgm:t>
        <a:bodyPr/>
        <a:lstStyle/>
        <a:p>
          <a:endParaRPr lang="es-PE"/>
        </a:p>
      </dgm:t>
    </dgm:pt>
    <dgm:pt modelId="{1DC8BAC7-54E1-4603-AF98-622E6CB9C20A}" type="sibTrans" cxnId="{5EF4D457-8389-45EA-AB47-ECC3BEB5E838}">
      <dgm:prSet/>
      <dgm:spPr/>
      <dgm:t>
        <a:bodyPr/>
        <a:lstStyle/>
        <a:p>
          <a:endParaRPr lang="es-PE"/>
        </a:p>
      </dgm:t>
    </dgm:pt>
    <dgm:pt modelId="{1CB504B6-93F0-45E0-8020-87785E976B1C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Pago por Clic</a:t>
          </a:r>
        </a:p>
      </dgm:t>
    </dgm:pt>
    <dgm:pt modelId="{E940F551-56A9-4F66-8506-6BA7FE01C0EA}" type="parTrans" cxnId="{35A963FD-ECD5-47C3-B762-FAFEEEE35765}">
      <dgm:prSet/>
      <dgm:spPr/>
      <dgm:t>
        <a:bodyPr/>
        <a:lstStyle/>
        <a:p>
          <a:endParaRPr lang="es-PE"/>
        </a:p>
      </dgm:t>
    </dgm:pt>
    <dgm:pt modelId="{5B583CA8-E724-435A-AA96-C1C6585B8E2E}" type="sibTrans" cxnId="{35A963FD-ECD5-47C3-B762-FAFEEEE35765}">
      <dgm:prSet/>
      <dgm:spPr/>
      <dgm:t>
        <a:bodyPr/>
        <a:lstStyle/>
        <a:p>
          <a:endParaRPr lang="es-PE"/>
        </a:p>
      </dgm:t>
    </dgm:pt>
    <dgm:pt modelId="{A43CA2B2-4F2E-4DFB-8811-DB98A2ADC279}">
      <dgm:prSet phldrT="[Texto]"/>
      <dgm:spPr>
        <a:noFill/>
        <a:ln w="19050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ganan</a:t>
          </a:r>
        </a:p>
      </dgm:t>
    </dgm:pt>
    <dgm:pt modelId="{BBCB44DA-8EBB-4862-8E60-744BD0097D5F}" type="parTrans" cxnId="{C09B32DA-DA36-41C3-B7CB-C13AD7E3F9CC}">
      <dgm:prSet/>
      <dgm:spPr/>
      <dgm:t>
        <a:bodyPr/>
        <a:lstStyle/>
        <a:p>
          <a:endParaRPr lang="es-PE"/>
        </a:p>
      </dgm:t>
    </dgm:pt>
    <dgm:pt modelId="{D54D6E23-C566-45D1-A83D-65419ECB578A}" type="sibTrans" cxnId="{C09B32DA-DA36-41C3-B7CB-C13AD7E3F9CC}">
      <dgm:prSet/>
      <dgm:spPr/>
      <dgm:t>
        <a:bodyPr/>
        <a:lstStyle/>
        <a:p>
          <a:endParaRPr lang="es-PE"/>
        </a:p>
      </dgm:t>
    </dgm:pt>
    <dgm:pt modelId="{7EC0FA70-FFB5-421F-95BD-422A9E86961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Redes sociales</a:t>
          </a:r>
        </a:p>
      </dgm:t>
    </dgm:pt>
    <dgm:pt modelId="{34B0A9BC-D6CF-44BB-AB21-0E09891009AF}" type="parTrans" cxnId="{46BE119C-EBAF-4B5B-87F1-EFA3791B6209}">
      <dgm:prSet/>
      <dgm:spPr/>
      <dgm:t>
        <a:bodyPr/>
        <a:lstStyle/>
        <a:p>
          <a:endParaRPr lang="es-PE"/>
        </a:p>
      </dgm:t>
    </dgm:pt>
    <dgm:pt modelId="{8AA12E17-C929-4DE7-A1AE-4627F19DDBDA}" type="sibTrans" cxnId="{46BE119C-EBAF-4B5B-87F1-EFA3791B6209}">
      <dgm:prSet/>
      <dgm:spPr/>
      <dgm:t>
        <a:bodyPr/>
        <a:lstStyle/>
        <a:p>
          <a:endParaRPr lang="es-PE"/>
        </a:p>
      </dgm:t>
    </dgm:pt>
    <dgm:pt modelId="{FF94B982-8B61-4344-8F34-EB31577ED3A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Boca a boca</a:t>
          </a:r>
        </a:p>
      </dgm:t>
    </dgm:pt>
    <dgm:pt modelId="{C4D057A5-6B0D-4361-9C4E-29B9C5D09610}" type="parTrans" cxnId="{1A5EFE4E-1BF5-463E-BBEC-B69D9D41B384}">
      <dgm:prSet/>
      <dgm:spPr/>
      <dgm:t>
        <a:bodyPr/>
        <a:lstStyle/>
        <a:p>
          <a:endParaRPr lang="es-PE"/>
        </a:p>
      </dgm:t>
    </dgm:pt>
    <dgm:pt modelId="{DF3B26C4-8606-493F-85B5-E381B3F1C934}" type="sibTrans" cxnId="{1A5EFE4E-1BF5-463E-BBEC-B69D9D41B384}">
      <dgm:prSet/>
      <dgm:spPr/>
      <dgm:t>
        <a:bodyPr/>
        <a:lstStyle/>
        <a:p>
          <a:endParaRPr lang="es-PE"/>
        </a:p>
      </dgm:t>
    </dgm:pt>
    <dgm:pt modelId="{50823C92-20AF-4E89-BBBF-052B1052C28B}">
      <dgm:prSet phldrT="[Texto]"/>
      <dgm:spPr>
        <a:noFill/>
        <a:ln w="19050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tienen</a:t>
          </a:r>
        </a:p>
      </dgm:t>
    </dgm:pt>
    <dgm:pt modelId="{B3C7111B-3BC4-4117-A4C9-03FDA85301ED}" type="parTrans" cxnId="{7E469AA5-A5AC-4225-B696-5E709C7F227B}">
      <dgm:prSet/>
      <dgm:spPr/>
      <dgm:t>
        <a:bodyPr/>
        <a:lstStyle/>
        <a:p>
          <a:endParaRPr lang="es-PE"/>
        </a:p>
      </dgm:t>
    </dgm:pt>
    <dgm:pt modelId="{7005FAC5-69D8-4FCB-8C4A-05ED58556F7A}" type="sibTrans" cxnId="{7E469AA5-A5AC-4225-B696-5E709C7F227B}">
      <dgm:prSet/>
      <dgm:spPr/>
      <dgm:t>
        <a:bodyPr/>
        <a:lstStyle/>
        <a:p>
          <a:endParaRPr lang="es-PE"/>
        </a:p>
      </dgm:t>
    </dgm:pt>
    <dgm:pt modelId="{ABB00685-A856-4340-9378-78645C64D8C6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Sitios Web de marcas y productos</a:t>
          </a:r>
        </a:p>
      </dgm:t>
    </dgm:pt>
    <dgm:pt modelId="{345942A6-E92D-420E-BB43-0CC2DB35F22C}" type="parTrans" cxnId="{B36E946A-ADF5-46F2-8D32-4D7B7017AAE1}">
      <dgm:prSet/>
      <dgm:spPr/>
      <dgm:t>
        <a:bodyPr/>
        <a:lstStyle/>
        <a:p>
          <a:endParaRPr lang="es-PE"/>
        </a:p>
      </dgm:t>
    </dgm:pt>
    <dgm:pt modelId="{1F25271B-7049-489C-9B9D-0CB2D1DB231A}" type="sibTrans" cxnId="{B36E946A-ADF5-46F2-8D32-4D7B7017AAE1}">
      <dgm:prSet/>
      <dgm:spPr/>
      <dgm:t>
        <a:bodyPr/>
        <a:lstStyle/>
        <a:p>
          <a:endParaRPr lang="es-PE"/>
        </a:p>
      </dgm:t>
    </dgm:pt>
    <dgm:pt modelId="{8BCFC8CC-8D21-4A5F-8C20-6924F9CCBF57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Marcas móviles y Productos en Sitios Web</a:t>
          </a:r>
        </a:p>
      </dgm:t>
    </dgm:pt>
    <dgm:pt modelId="{22784CEC-5FB9-47EE-98EF-7F95A21A040E}" type="parTrans" cxnId="{136FC8FE-883D-4362-B9BE-9C8E7C0D29FA}">
      <dgm:prSet/>
      <dgm:spPr/>
      <dgm:t>
        <a:bodyPr/>
        <a:lstStyle/>
        <a:p>
          <a:endParaRPr lang="es-PE"/>
        </a:p>
      </dgm:t>
    </dgm:pt>
    <dgm:pt modelId="{102208CE-9190-4A81-AAFF-08F02B09C132}" type="sibTrans" cxnId="{136FC8FE-883D-4362-B9BE-9C8E7C0D29FA}">
      <dgm:prSet/>
      <dgm:spPr/>
      <dgm:t>
        <a:bodyPr/>
        <a:lstStyle/>
        <a:p>
          <a:endParaRPr lang="es-PE"/>
        </a:p>
      </dgm:t>
    </dgm:pt>
    <dgm:pt modelId="{0F4300EF-43BD-4355-9590-6420D8E752F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Publicidad móvil</a:t>
          </a:r>
        </a:p>
      </dgm:t>
    </dgm:pt>
    <dgm:pt modelId="{AA8884A6-3BDD-422E-B9DD-187BA12CED61}" type="parTrans" cxnId="{283FC280-8A7A-4B50-86E8-77512A32A878}">
      <dgm:prSet/>
      <dgm:spPr/>
      <dgm:t>
        <a:bodyPr/>
        <a:lstStyle/>
        <a:p>
          <a:endParaRPr lang="es-PE"/>
        </a:p>
      </dgm:t>
    </dgm:pt>
    <dgm:pt modelId="{C76FAFCB-4DDE-4FC4-A4EB-A8428B8D9259}" type="sibTrans" cxnId="{283FC280-8A7A-4B50-86E8-77512A32A878}">
      <dgm:prSet/>
      <dgm:spPr/>
      <dgm:t>
        <a:bodyPr/>
        <a:lstStyle/>
        <a:p>
          <a:endParaRPr lang="es-PE"/>
        </a:p>
      </dgm:t>
    </dgm:pt>
    <dgm:pt modelId="{4E8C7497-F15F-4EEF-9E2E-5CFF9A42979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Anunciantes</a:t>
          </a:r>
        </a:p>
      </dgm:t>
    </dgm:pt>
    <dgm:pt modelId="{4D2D7ABE-0515-4462-894E-B7F13DA21D75}" type="parTrans" cxnId="{D0313963-40E9-4D18-B949-561F4144EBD6}">
      <dgm:prSet/>
      <dgm:spPr/>
      <dgm:t>
        <a:bodyPr/>
        <a:lstStyle/>
        <a:p>
          <a:endParaRPr lang="es-PE"/>
        </a:p>
      </dgm:t>
    </dgm:pt>
    <dgm:pt modelId="{630EE5C8-DD7F-4CD3-9D48-B8DD52FD568B}" type="sibTrans" cxnId="{D0313963-40E9-4D18-B949-561F4144EBD6}">
      <dgm:prSet/>
      <dgm:spPr/>
      <dgm:t>
        <a:bodyPr/>
        <a:lstStyle/>
        <a:p>
          <a:endParaRPr lang="es-PE"/>
        </a:p>
      </dgm:t>
    </dgm:pt>
    <dgm:pt modelId="{D8115D21-2E39-41BE-A370-4D1C1BFDC07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Aplicaciones de pago</a:t>
          </a:r>
        </a:p>
      </dgm:t>
    </dgm:pt>
    <dgm:pt modelId="{48809389-2DF1-4D81-AC4B-71AB4CD75A3D}" type="parTrans" cxnId="{452C0C82-1B3D-4155-82AA-9952BA8EA38A}">
      <dgm:prSet/>
      <dgm:spPr/>
      <dgm:t>
        <a:bodyPr/>
        <a:lstStyle/>
        <a:p>
          <a:endParaRPr lang="es-PE"/>
        </a:p>
      </dgm:t>
    </dgm:pt>
    <dgm:pt modelId="{376D0EA8-5157-4C10-A701-01AC30057C19}" type="sibTrans" cxnId="{452C0C82-1B3D-4155-82AA-9952BA8EA38A}">
      <dgm:prSet/>
      <dgm:spPr/>
      <dgm:t>
        <a:bodyPr/>
        <a:lstStyle/>
        <a:p>
          <a:endParaRPr lang="es-PE"/>
        </a:p>
      </dgm:t>
    </dgm:pt>
    <dgm:pt modelId="{D40F35E7-D6D2-433A-AA8D-6C81B22CF7AC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Foros de usuarios</a:t>
          </a:r>
        </a:p>
      </dgm:t>
    </dgm:pt>
    <dgm:pt modelId="{A3D140F9-A585-4191-9614-4C5A20B78ED1}" type="parTrans" cxnId="{4F5B805F-F522-44B3-883F-C1728C8C0388}">
      <dgm:prSet/>
      <dgm:spPr/>
      <dgm:t>
        <a:bodyPr/>
        <a:lstStyle/>
        <a:p>
          <a:endParaRPr lang="es-PE"/>
        </a:p>
      </dgm:t>
    </dgm:pt>
    <dgm:pt modelId="{3415040D-834C-494A-91AE-BA63CE5A89D3}" type="sibTrans" cxnId="{4F5B805F-F522-44B3-883F-C1728C8C0388}">
      <dgm:prSet/>
      <dgm:spPr/>
      <dgm:t>
        <a:bodyPr/>
        <a:lstStyle/>
        <a:p>
          <a:endParaRPr lang="es-PE"/>
        </a:p>
      </dgm:t>
    </dgm:pt>
    <dgm:pt modelId="{5286348C-C145-4188-8059-77344BEF970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Noticias</a:t>
          </a:r>
        </a:p>
      </dgm:t>
    </dgm:pt>
    <dgm:pt modelId="{B11B7ACB-A9A5-4D4C-B670-88D9C6A14495}" type="parTrans" cxnId="{281948E0-47CA-482F-B02B-8B69CFD2139C}">
      <dgm:prSet/>
      <dgm:spPr/>
      <dgm:t>
        <a:bodyPr/>
        <a:lstStyle/>
        <a:p>
          <a:endParaRPr lang="es-PE"/>
        </a:p>
      </dgm:t>
    </dgm:pt>
    <dgm:pt modelId="{52E725E5-7B88-4CE7-8A89-B8F9735BE58A}" type="sibTrans" cxnId="{281948E0-47CA-482F-B02B-8B69CFD2139C}">
      <dgm:prSet/>
      <dgm:spPr/>
      <dgm:t>
        <a:bodyPr/>
        <a:lstStyle/>
        <a:p>
          <a:endParaRPr lang="es-PE"/>
        </a:p>
      </dgm:t>
    </dgm:pt>
    <dgm:pt modelId="{B135D7FB-70EC-4372-B5A1-043E302EC33E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Relaciones entre usuarios</a:t>
          </a:r>
        </a:p>
      </dgm:t>
    </dgm:pt>
    <dgm:pt modelId="{E4F56294-B171-4899-A904-2AF7EBF45460}" type="parTrans" cxnId="{03F5A672-CC0C-40BC-B093-531A65367D6E}">
      <dgm:prSet/>
      <dgm:spPr/>
      <dgm:t>
        <a:bodyPr/>
        <a:lstStyle/>
        <a:p>
          <a:endParaRPr lang="es-PE"/>
        </a:p>
      </dgm:t>
    </dgm:pt>
    <dgm:pt modelId="{A12C065D-0DD4-4B76-BCD4-496B168ED8A1}" type="sibTrans" cxnId="{03F5A672-CC0C-40BC-B093-531A65367D6E}">
      <dgm:prSet/>
      <dgm:spPr/>
      <dgm:t>
        <a:bodyPr/>
        <a:lstStyle/>
        <a:p>
          <a:endParaRPr lang="es-PE"/>
        </a:p>
      </dgm:t>
    </dgm:pt>
    <dgm:pt modelId="{3977E99B-E6CE-4327-A300-6CCC0FB0936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Aplicaciones Móviles de terceros</a:t>
          </a:r>
        </a:p>
      </dgm:t>
    </dgm:pt>
    <dgm:pt modelId="{B279204C-A9E6-40BF-B607-9E002163EDF4}" type="parTrans" cxnId="{9B44AC1A-23D7-4B11-9F1C-432A513E230C}">
      <dgm:prSet/>
      <dgm:spPr/>
      <dgm:t>
        <a:bodyPr/>
        <a:lstStyle/>
        <a:p>
          <a:endParaRPr lang="es-PE"/>
        </a:p>
      </dgm:t>
    </dgm:pt>
    <dgm:pt modelId="{AFAA95E2-F5E6-4B5B-BEE9-451B420F0C4B}" type="sibTrans" cxnId="{9B44AC1A-23D7-4B11-9F1C-432A513E230C}">
      <dgm:prSet/>
      <dgm:spPr/>
      <dgm:t>
        <a:bodyPr/>
        <a:lstStyle/>
        <a:p>
          <a:endParaRPr lang="es-PE"/>
        </a:p>
      </dgm:t>
    </dgm:pt>
    <dgm:pt modelId="{A6847F0D-4B81-4DDC-9DB8-BC5399C9B080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Servicio al cliente</a:t>
          </a:r>
        </a:p>
      </dgm:t>
    </dgm:pt>
    <dgm:pt modelId="{EFB3629D-81ED-46F8-B097-C6A6B2169520}" type="parTrans" cxnId="{FC76F87E-E312-4152-B121-6785D6532583}">
      <dgm:prSet/>
      <dgm:spPr/>
      <dgm:t>
        <a:bodyPr/>
        <a:lstStyle/>
        <a:p>
          <a:endParaRPr lang="es-PE"/>
        </a:p>
      </dgm:t>
    </dgm:pt>
    <dgm:pt modelId="{B5B5E509-3922-4ED6-9F05-CD9AE37C3F41}" type="sibTrans" cxnId="{FC76F87E-E312-4152-B121-6785D6532583}">
      <dgm:prSet/>
      <dgm:spPr/>
      <dgm:t>
        <a:bodyPr/>
        <a:lstStyle/>
        <a:p>
          <a:endParaRPr lang="es-PE"/>
        </a:p>
      </dgm:t>
    </dgm:pt>
    <dgm:pt modelId="{29B7AB37-C0F3-4ADF-A3DD-2F2A4DE4DEA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Propiedad de Contenido digital</a:t>
          </a:r>
        </a:p>
      </dgm:t>
    </dgm:pt>
    <dgm:pt modelId="{89041B3A-828A-4A5A-8819-5A756D3680FB}" type="parTrans" cxnId="{D447A9B3-AA08-4132-BE10-9230A5491A59}">
      <dgm:prSet/>
      <dgm:spPr/>
      <dgm:t>
        <a:bodyPr/>
        <a:lstStyle/>
        <a:p>
          <a:endParaRPr lang="es-PE"/>
        </a:p>
      </dgm:t>
    </dgm:pt>
    <dgm:pt modelId="{B77AE904-5778-4A92-8AF0-12B676165267}" type="sibTrans" cxnId="{D447A9B3-AA08-4132-BE10-9230A5491A59}">
      <dgm:prSet/>
      <dgm:spPr/>
      <dgm:t>
        <a:bodyPr/>
        <a:lstStyle/>
        <a:p>
          <a:endParaRPr lang="es-PE"/>
        </a:p>
      </dgm:t>
    </dgm:pt>
    <dgm:pt modelId="{239BE472-2102-4165-ABFD-BE4B12B14625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Administradores de blog</a:t>
          </a:r>
        </a:p>
      </dgm:t>
    </dgm:pt>
    <dgm:pt modelId="{92F0148B-48C4-4634-9EB9-EAB56735ADAF}" type="parTrans" cxnId="{82DCD580-7C92-4312-9BF0-F9217B88721F}">
      <dgm:prSet/>
      <dgm:spPr/>
      <dgm:t>
        <a:bodyPr/>
        <a:lstStyle/>
        <a:p>
          <a:endParaRPr lang="es-PE"/>
        </a:p>
      </dgm:t>
    </dgm:pt>
    <dgm:pt modelId="{AD8428AC-A214-41DB-AF42-140542148B3E}" type="sibTrans" cxnId="{82DCD580-7C92-4312-9BF0-F9217B88721F}">
      <dgm:prSet/>
      <dgm:spPr/>
      <dgm:t>
        <a:bodyPr/>
        <a:lstStyle/>
        <a:p>
          <a:endParaRPr lang="es-PE"/>
        </a:p>
      </dgm:t>
    </dgm:pt>
    <dgm:pt modelId="{C723C15D-4BE6-4481-A60B-D8E94C3AA286}" type="pres">
      <dgm:prSet presAssocID="{0B84CA4D-028D-417D-B1EF-2A9DEA9E5CF0}" presName="theList" presStyleCnt="0">
        <dgm:presLayoutVars>
          <dgm:dir/>
          <dgm:animLvl val="lvl"/>
          <dgm:resizeHandles val="exact"/>
        </dgm:presLayoutVars>
      </dgm:prSet>
      <dgm:spPr/>
    </dgm:pt>
    <dgm:pt modelId="{F54C8A68-1686-4E85-AAFF-235AC26EF257}" type="pres">
      <dgm:prSet presAssocID="{EB1827E1-6FE5-42E9-BF50-32C1A2AE22C9}" presName="compNode" presStyleCnt="0"/>
      <dgm:spPr/>
    </dgm:pt>
    <dgm:pt modelId="{85C5C8FA-966F-4803-8CD4-25100C166460}" type="pres">
      <dgm:prSet presAssocID="{EB1827E1-6FE5-42E9-BF50-32C1A2AE22C9}" presName="aNode" presStyleLbl="bgShp" presStyleIdx="0" presStyleCnt="3"/>
      <dgm:spPr/>
    </dgm:pt>
    <dgm:pt modelId="{28F447F8-7E62-43EC-8FB3-E22E534948DA}" type="pres">
      <dgm:prSet presAssocID="{EB1827E1-6FE5-42E9-BF50-32C1A2AE22C9}" presName="textNode" presStyleLbl="bgShp" presStyleIdx="0" presStyleCnt="3"/>
      <dgm:spPr/>
    </dgm:pt>
    <dgm:pt modelId="{339EB26D-A7BA-4621-8F11-0CBA33FD369E}" type="pres">
      <dgm:prSet presAssocID="{EB1827E1-6FE5-42E9-BF50-32C1A2AE22C9}" presName="compChildNode" presStyleCnt="0"/>
      <dgm:spPr/>
    </dgm:pt>
    <dgm:pt modelId="{1F43FF4B-2EAD-48C8-9309-4949B550568C}" type="pres">
      <dgm:prSet presAssocID="{EB1827E1-6FE5-42E9-BF50-32C1A2AE22C9}" presName="theInnerList" presStyleCnt="0"/>
      <dgm:spPr/>
    </dgm:pt>
    <dgm:pt modelId="{BE620F53-7AEE-413C-8710-73CF9C4B9DCC}" type="pres">
      <dgm:prSet presAssocID="{7F23ED49-C363-4C9D-8618-8E144F509310}" presName="childNode" presStyleLbl="node1" presStyleIdx="0" presStyleCnt="16">
        <dgm:presLayoutVars>
          <dgm:bulletEnabled val="1"/>
        </dgm:presLayoutVars>
      </dgm:prSet>
      <dgm:spPr/>
    </dgm:pt>
    <dgm:pt modelId="{6AB7D0AC-FA06-41E4-8F43-70BDC837A9BF}" type="pres">
      <dgm:prSet presAssocID="{7F23ED49-C363-4C9D-8618-8E144F509310}" presName="aSpace2" presStyleCnt="0"/>
      <dgm:spPr/>
    </dgm:pt>
    <dgm:pt modelId="{036A275B-0EFC-46F3-8917-2E5C2B2E07E5}" type="pres">
      <dgm:prSet presAssocID="{1CB504B6-93F0-45E0-8020-87785E976B1C}" presName="childNode" presStyleLbl="node1" presStyleIdx="1" presStyleCnt="16">
        <dgm:presLayoutVars>
          <dgm:bulletEnabled val="1"/>
        </dgm:presLayoutVars>
      </dgm:prSet>
      <dgm:spPr/>
    </dgm:pt>
    <dgm:pt modelId="{0F58B4DA-B50D-4519-B9A6-FE8EB7369D7F}" type="pres">
      <dgm:prSet presAssocID="{1CB504B6-93F0-45E0-8020-87785E976B1C}" presName="aSpace2" presStyleCnt="0"/>
      <dgm:spPr/>
    </dgm:pt>
    <dgm:pt modelId="{01B3A91A-2E0D-44D7-B47B-F4AA9C815644}" type="pres">
      <dgm:prSet presAssocID="{0F4300EF-43BD-4355-9590-6420D8E752F9}" presName="childNode" presStyleLbl="node1" presStyleIdx="2" presStyleCnt="16">
        <dgm:presLayoutVars>
          <dgm:bulletEnabled val="1"/>
        </dgm:presLayoutVars>
      </dgm:prSet>
      <dgm:spPr/>
    </dgm:pt>
    <dgm:pt modelId="{B104C3C2-C318-484F-B371-4705416A1534}" type="pres">
      <dgm:prSet presAssocID="{0F4300EF-43BD-4355-9590-6420D8E752F9}" presName="aSpace2" presStyleCnt="0"/>
      <dgm:spPr/>
    </dgm:pt>
    <dgm:pt modelId="{F99AF67F-BDB9-4492-A3F8-C474FFCF006B}" type="pres">
      <dgm:prSet presAssocID="{4E8C7497-F15F-4EEF-9E2E-5CFF9A429799}" presName="childNode" presStyleLbl="node1" presStyleIdx="3" presStyleCnt="16">
        <dgm:presLayoutVars>
          <dgm:bulletEnabled val="1"/>
        </dgm:presLayoutVars>
      </dgm:prSet>
      <dgm:spPr/>
    </dgm:pt>
    <dgm:pt modelId="{DA830D78-F600-46E6-B584-5E01BC3F825A}" type="pres">
      <dgm:prSet presAssocID="{4E8C7497-F15F-4EEF-9E2E-5CFF9A429799}" presName="aSpace2" presStyleCnt="0"/>
      <dgm:spPr/>
    </dgm:pt>
    <dgm:pt modelId="{CB3CB465-0AFC-48EC-ADE7-C5112B67609A}" type="pres">
      <dgm:prSet presAssocID="{D8115D21-2E39-41BE-A370-4D1C1BFDC079}" presName="childNode" presStyleLbl="node1" presStyleIdx="4" presStyleCnt="16">
        <dgm:presLayoutVars>
          <dgm:bulletEnabled val="1"/>
        </dgm:presLayoutVars>
      </dgm:prSet>
      <dgm:spPr/>
    </dgm:pt>
    <dgm:pt modelId="{1C380207-39E0-4B0B-8DFF-B2A3AB1A2135}" type="pres">
      <dgm:prSet presAssocID="{EB1827E1-6FE5-42E9-BF50-32C1A2AE22C9}" presName="aSpace" presStyleCnt="0"/>
      <dgm:spPr/>
    </dgm:pt>
    <dgm:pt modelId="{6F468077-AAB6-4FF2-ACC2-AE7E6B3DAC25}" type="pres">
      <dgm:prSet presAssocID="{A43CA2B2-4F2E-4DFB-8811-DB98A2ADC279}" presName="compNode" presStyleCnt="0"/>
      <dgm:spPr/>
    </dgm:pt>
    <dgm:pt modelId="{44855581-04F5-4B0D-9136-9B6F0BEB2F80}" type="pres">
      <dgm:prSet presAssocID="{A43CA2B2-4F2E-4DFB-8811-DB98A2ADC279}" presName="aNode" presStyleLbl="bgShp" presStyleIdx="1" presStyleCnt="3"/>
      <dgm:spPr/>
    </dgm:pt>
    <dgm:pt modelId="{D9DC79EF-ACC8-4DF3-B177-87A963EF2B33}" type="pres">
      <dgm:prSet presAssocID="{A43CA2B2-4F2E-4DFB-8811-DB98A2ADC279}" presName="textNode" presStyleLbl="bgShp" presStyleIdx="1" presStyleCnt="3"/>
      <dgm:spPr/>
    </dgm:pt>
    <dgm:pt modelId="{802B486F-6BF5-4F67-9CDF-AA8E11FD5B2B}" type="pres">
      <dgm:prSet presAssocID="{A43CA2B2-4F2E-4DFB-8811-DB98A2ADC279}" presName="compChildNode" presStyleCnt="0"/>
      <dgm:spPr/>
    </dgm:pt>
    <dgm:pt modelId="{DB87B361-DB95-47FD-BFF7-368DEDC80E7C}" type="pres">
      <dgm:prSet presAssocID="{A43CA2B2-4F2E-4DFB-8811-DB98A2ADC279}" presName="theInnerList" presStyleCnt="0"/>
      <dgm:spPr/>
    </dgm:pt>
    <dgm:pt modelId="{23DC75CC-DCB4-4ED1-95F1-62FFD08A0990}" type="pres">
      <dgm:prSet presAssocID="{7EC0FA70-FFB5-421F-95BD-422A9E869611}" presName="childNode" presStyleLbl="node1" presStyleIdx="5" presStyleCnt="16">
        <dgm:presLayoutVars>
          <dgm:bulletEnabled val="1"/>
        </dgm:presLayoutVars>
      </dgm:prSet>
      <dgm:spPr/>
    </dgm:pt>
    <dgm:pt modelId="{2D6B766B-4EA7-49CE-8653-E107676F4928}" type="pres">
      <dgm:prSet presAssocID="{7EC0FA70-FFB5-421F-95BD-422A9E869611}" presName="aSpace2" presStyleCnt="0"/>
      <dgm:spPr/>
    </dgm:pt>
    <dgm:pt modelId="{E1F79506-51DB-410F-90DA-2F1E7C219B11}" type="pres">
      <dgm:prSet presAssocID="{FF94B982-8B61-4344-8F34-EB31577ED3A2}" presName="childNode" presStyleLbl="node1" presStyleIdx="6" presStyleCnt="16">
        <dgm:presLayoutVars>
          <dgm:bulletEnabled val="1"/>
        </dgm:presLayoutVars>
      </dgm:prSet>
      <dgm:spPr/>
    </dgm:pt>
    <dgm:pt modelId="{855285C4-9FAC-4DC3-A14F-F0B0E930782D}" type="pres">
      <dgm:prSet presAssocID="{FF94B982-8B61-4344-8F34-EB31577ED3A2}" presName="aSpace2" presStyleCnt="0"/>
      <dgm:spPr/>
    </dgm:pt>
    <dgm:pt modelId="{B7FCF24D-CF93-4001-AFDA-390C54EF6F9F}" type="pres">
      <dgm:prSet presAssocID="{D40F35E7-D6D2-433A-AA8D-6C81B22CF7AC}" presName="childNode" presStyleLbl="node1" presStyleIdx="7" presStyleCnt="16">
        <dgm:presLayoutVars>
          <dgm:bulletEnabled val="1"/>
        </dgm:presLayoutVars>
      </dgm:prSet>
      <dgm:spPr/>
    </dgm:pt>
    <dgm:pt modelId="{BDD36D84-9366-4A5C-BC28-C4497F55F018}" type="pres">
      <dgm:prSet presAssocID="{D40F35E7-D6D2-433A-AA8D-6C81B22CF7AC}" presName="aSpace2" presStyleCnt="0"/>
      <dgm:spPr/>
    </dgm:pt>
    <dgm:pt modelId="{CC2FAAB3-1F09-4A09-B8E2-82EE6038B49E}" type="pres">
      <dgm:prSet presAssocID="{5286348C-C145-4188-8059-77344BEF9701}" presName="childNode" presStyleLbl="node1" presStyleIdx="8" presStyleCnt="16">
        <dgm:presLayoutVars>
          <dgm:bulletEnabled val="1"/>
        </dgm:presLayoutVars>
      </dgm:prSet>
      <dgm:spPr/>
    </dgm:pt>
    <dgm:pt modelId="{C087DA3A-5B33-4233-B59E-40FC110D425C}" type="pres">
      <dgm:prSet presAssocID="{5286348C-C145-4188-8059-77344BEF9701}" presName="aSpace2" presStyleCnt="0"/>
      <dgm:spPr/>
    </dgm:pt>
    <dgm:pt modelId="{31960F9E-0CEF-4D00-B75B-BF48DDF568FC}" type="pres">
      <dgm:prSet presAssocID="{B135D7FB-70EC-4372-B5A1-043E302EC33E}" presName="childNode" presStyleLbl="node1" presStyleIdx="9" presStyleCnt="16">
        <dgm:presLayoutVars>
          <dgm:bulletEnabled val="1"/>
        </dgm:presLayoutVars>
      </dgm:prSet>
      <dgm:spPr/>
    </dgm:pt>
    <dgm:pt modelId="{D267ACDF-60F4-469C-8BC0-5DF82D518EB5}" type="pres">
      <dgm:prSet presAssocID="{A43CA2B2-4F2E-4DFB-8811-DB98A2ADC279}" presName="aSpace" presStyleCnt="0"/>
      <dgm:spPr/>
    </dgm:pt>
    <dgm:pt modelId="{6BEA8ADB-6403-4D20-93E7-45B5EF49767F}" type="pres">
      <dgm:prSet presAssocID="{50823C92-20AF-4E89-BBBF-052B1052C28B}" presName="compNode" presStyleCnt="0"/>
      <dgm:spPr/>
    </dgm:pt>
    <dgm:pt modelId="{C0ECCEB8-6CEE-47FC-BE39-C3FDF7005297}" type="pres">
      <dgm:prSet presAssocID="{50823C92-20AF-4E89-BBBF-052B1052C28B}" presName="aNode" presStyleLbl="bgShp" presStyleIdx="2" presStyleCnt="3"/>
      <dgm:spPr/>
    </dgm:pt>
    <dgm:pt modelId="{05D985A5-512B-47CD-8C92-BD04B06F0E98}" type="pres">
      <dgm:prSet presAssocID="{50823C92-20AF-4E89-BBBF-052B1052C28B}" presName="textNode" presStyleLbl="bgShp" presStyleIdx="2" presStyleCnt="3"/>
      <dgm:spPr/>
    </dgm:pt>
    <dgm:pt modelId="{398A89D6-D0DD-47EB-8B28-F7131FEFC64F}" type="pres">
      <dgm:prSet presAssocID="{50823C92-20AF-4E89-BBBF-052B1052C28B}" presName="compChildNode" presStyleCnt="0"/>
      <dgm:spPr/>
    </dgm:pt>
    <dgm:pt modelId="{E5299450-9690-4FD3-A785-BE3CE726C06E}" type="pres">
      <dgm:prSet presAssocID="{50823C92-20AF-4E89-BBBF-052B1052C28B}" presName="theInnerList" presStyleCnt="0"/>
      <dgm:spPr/>
    </dgm:pt>
    <dgm:pt modelId="{724B2DD0-DC28-4D2A-B6F7-5F27EF619CDE}" type="pres">
      <dgm:prSet presAssocID="{ABB00685-A856-4340-9378-78645C64D8C6}" presName="childNode" presStyleLbl="node1" presStyleIdx="10" presStyleCnt="16">
        <dgm:presLayoutVars>
          <dgm:bulletEnabled val="1"/>
        </dgm:presLayoutVars>
      </dgm:prSet>
      <dgm:spPr/>
    </dgm:pt>
    <dgm:pt modelId="{3CE17A2D-A5C0-4587-BEDE-5FF968F1A84F}" type="pres">
      <dgm:prSet presAssocID="{ABB00685-A856-4340-9378-78645C64D8C6}" presName="aSpace2" presStyleCnt="0"/>
      <dgm:spPr/>
    </dgm:pt>
    <dgm:pt modelId="{14F00EEA-1DB4-4BDF-809D-7B61B9675B61}" type="pres">
      <dgm:prSet presAssocID="{8BCFC8CC-8D21-4A5F-8C20-6924F9CCBF57}" presName="childNode" presStyleLbl="node1" presStyleIdx="11" presStyleCnt="16">
        <dgm:presLayoutVars>
          <dgm:bulletEnabled val="1"/>
        </dgm:presLayoutVars>
      </dgm:prSet>
      <dgm:spPr/>
    </dgm:pt>
    <dgm:pt modelId="{2BBCCCEF-7AA4-4347-A86D-0296AD49DC6B}" type="pres">
      <dgm:prSet presAssocID="{8BCFC8CC-8D21-4A5F-8C20-6924F9CCBF57}" presName="aSpace2" presStyleCnt="0"/>
      <dgm:spPr/>
    </dgm:pt>
    <dgm:pt modelId="{69607D67-6FDD-4AA8-B4BD-A6D4BA3C66BA}" type="pres">
      <dgm:prSet presAssocID="{3977E99B-E6CE-4327-A300-6CCC0FB09362}" presName="childNode" presStyleLbl="node1" presStyleIdx="12" presStyleCnt="16">
        <dgm:presLayoutVars>
          <dgm:bulletEnabled val="1"/>
        </dgm:presLayoutVars>
      </dgm:prSet>
      <dgm:spPr/>
    </dgm:pt>
    <dgm:pt modelId="{082F7F07-09F4-4394-806A-1A17BAB26BAA}" type="pres">
      <dgm:prSet presAssocID="{3977E99B-E6CE-4327-A300-6CCC0FB09362}" presName="aSpace2" presStyleCnt="0"/>
      <dgm:spPr/>
    </dgm:pt>
    <dgm:pt modelId="{EC26391F-E641-4690-8A2A-D3FBA8E52F76}" type="pres">
      <dgm:prSet presAssocID="{A6847F0D-4B81-4DDC-9DB8-BC5399C9B080}" presName="childNode" presStyleLbl="node1" presStyleIdx="13" presStyleCnt="16">
        <dgm:presLayoutVars>
          <dgm:bulletEnabled val="1"/>
        </dgm:presLayoutVars>
      </dgm:prSet>
      <dgm:spPr/>
    </dgm:pt>
    <dgm:pt modelId="{3CC0E6EC-2BBD-41CE-9A0F-7D13E6D86152}" type="pres">
      <dgm:prSet presAssocID="{A6847F0D-4B81-4DDC-9DB8-BC5399C9B080}" presName="aSpace2" presStyleCnt="0"/>
      <dgm:spPr/>
    </dgm:pt>
    <dgm:pt modelId="{FD3BDC42-98AD-4E82-BDDC-34EF9816AA83}" type="pres">
      <dgm:prSet presAssocID="{29B7AB37-C0F3-4ADF-A3DD-2F2A4DE4DEA2}" presName="childNode" presStyleLbl="node1" presStyleIdx="14" presStyleCnt="16">
        <dgm:presLayoutVars>
          <dgm:bulletEnabled val="1"/>
        </dgm:presLayoutVars>
      </dgm:prSet>
      <dgm:spPr/>
    </dgm:pt>
    <dgm:pt modelId="{219D50E0-27C7-4E2E-8B30-C9757668E82B}" type="pres">
      <dgm:prSet presAssocID="{29B7AB37-C0F3-4ADF-A3DD-2F2A4DE4DEA2}" presName="aSpace2" presStyleCnt="0"/>
      <dgm:spPr/>
    </dgm:pt>
    <dgm:pt modelId="{B3F4FB75-CC1E-4258-B9B1-98D94A38843F}" type="pres">
      <dgm:prSet presAssocID="{239BE472-2102-4165-ABFD-BE4B12B14625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586F7515-BF9C-4D62-BC4E-2C804B3A76AF}" type="presOf" srcId="{0B84CA4D-028D-417D-B1EF-2A9DEA9E5CF0}" destId="{C723C15D-4BE6-4481-A60B-D8E94C3AA286}" srcOrd="0" destOrd="0" presId="urn:microsoft.com/office/officeart/2005/8/layout/lProcess2"/>
    <dgm:cxn modelId="{9B44AC1A-23D7-4B11-9F1C-432A513E230C}" srcId="{50823C92-20AF-4E89-BBBF-052B1052C28B}" destId="{3977E99B-E6CE-4327-A300-6CCC0FB09362}" srcOrd="2" destOrd="0" parTransId="{B279204C-A9E6-40BF-B607-9E002163EDF4}" sibTransId="{AFAA95E2-F5E6-4B5B-BEE9-451B420F0C4B}"/>
    <dgm:cxn modelId="{6192C71E-AB48-4077-90AD-91AA1240386A}" type="presOf" srcId="{A6847F0D-4B81-4DDC-9DB8-BC5399C9B080}" destId="{EC26391F-E641-4690-8A2A-D3FBA8E52F76}" srcOrd="0" destOrd="0" presId="urn:microsoft.com/office/officeart/2005/8/layout/lProcess2"/>
    <dgm:cxn modelId="{CF827037-C860-447A-9417-1D5F62657786}" type="presOf" srcId="{50823C92-20AF-4E89-BBBF-052B1052C28B}" destId="{C0ECCEB8-6CEE-47FC-BE39-C3FDF7005297}" srcOrd="0" destOrd="0" presId="urn:microsoft.com/office/officeart/2005/8/layout/lProcess2"/>
    <dgm:cxn modelId="{4F5B805F-F522-44B3-883F-C1728C8C0388}" srcId="{A43CA2B2-4F2E-4DFB-8811-DB98A2ADC279}" destId="{D40F35E7-D6D2-433A-AA8D-6C81B22CF7AC}" srcOrd="2" destOrd="0" parTransId="{A3D140F9-A585-4191-9614-4C5A20B78ED1}" sibTransId="{3415040D-834C-494A-91AE-BA63CE5A89D3}"/>
    <dgm:cxn modelId="{D0313963-40E9-4D18-B949-561F4144EBD6}" srcId="{EB1827E1-6FE5-42E9-BF50-32C1A2AE22C9}" destId="{4E8C7497-F15F-4EEF-9E2E-5CFF9A429799}" srcOrd="3" destOrd="0" parTransId="{4D2D7ABE-0515-4462-894E-B7F13DA21D75}" sibTransId="{630EE5C8-DD7F-4CD3-9D48-B8DD52FD568B}"/>
    <dgm:cxn modelId="{43F6A043-E326-48A7-BE6B-4C1F990E5C9E}" type="presOf" srcId="{0F4300EF-43BD-4355-9590-6420D8E752F9}" destId="{01B3A91A-2E0D-44D7-B47B-F4AA9C815644}" srcOrd="0" destOrd="0" presId="urn:microsoft.com/office/officeart/2005/8/layout/lProcess2"/>
    <dgm:cxn modelId="{C1A62666-5A0C-4392-BA0E-ECF748FB4550}" type="presOf" srcId="{239BE472-2102-4165-ABFD-BE4B12B14625}" destId="{B3F4FB75-CC1E-4258-B9B1-98D94A38843F}" srcOrd="0" destOrd="0" presId="urn:microsoft.com/office/officeart/2005/8/layout/lProcess2"/>
    <dgm:cxn modelId="{23777368-1042-4B4F-9316-63FBF5343FB0}" type="presOf" srcId="{A43CA2B2-4F2E-4DFB-8811-DB98A2ADC279}" destId="{D9DC79EF-ACC8-4DF3-B177-87A963EF2B33}" srcOrd="1" destOrd="0" presId="urn:microsoft.com/office/officeart/2005/8/layout/lProcess2"/>
    <dgm:cxn modelId="{B36E946A-ADF5-46F2-8D32-4D7B7017AAE1}" srcId="{50823C92-20AF-4E89-BBBF-052B1052C28B}" destId="{ABB00685-A856-4340-9378-78645C64D8C6}" srcOrd="0" destOrd="0" parTransId="{345942A6-E92D-420E-BB43-0CC2DB35F22C}" sibTransId="{1F25271B-7049-489C-9B9D-0CB2D1DB231A}"/>
    <dgm:cxn modelId="{1A5EFE4E-1BF5-463E-BBEC-B69D9D41B384}" srcId="{A43CA2B2-4F2E-4DFB-8811-DB98A2ADC279}" destId="{FF94B982-8B61-4344-8F34-EB31577ED3A2}" srcOrd="1" destOrd="0" parTransId="{C4D057A5-6B0D-4361-9C4E-29B9C5D09610}" sibTransId="{DF3B26C4-8606-493F-85B5-E381B3F1C934}"/>
    <dgm:cxn modelId="{03F5A672-CC0C-40BC-B093-531A65367D6E}" srcId="{A43CA2B2-4F2E-4DFB-8811-DB98A2ADC279}" destId="{B135D7FB-70EC-4372-B5A1-043E302EC33E}" srcOrd="4" destOrd="0" parTransId="{E4F56294-B171-4899-A904-2AF7EBF45460}" sibTransId="{A12C065D-0DD4-4B76-BCD4-496B168ED8A1}"/>
    <dgm:cxn modelId="{FDE88C57-8E57-4171-854E-4C88763172A4}" type="presOf" srcId="{7EC0FA70-FFB5-421F-95BD-422A9E869611}" destId="{23DC75CC-DCB4-4ED1-95F1-62FFD08A0990}" srcOrd="0" destOrd="0" presId="urn:microsoft.com/office/officeart/2005/8/layout/lProcess2"/>
    <dgm:cxn modelId="{5EF4D457-8389-45EA-AB47-ECC3BEB5E838}" srcId="{EB1827E1-6FE5-42E9-BF50-32C1A2AE22C9}" destId="{7F23ED49-C363-4C9D-8618-8E144F509310}" srcOrd="0" destOrd="0" parTransId="{7093E167-50F8-43E4-9867-B2D708D8F962}" sibTransId="{1DC8BAC7-54E1-4603-AF98-622E6CB9C20A}"/>
    <dgm:cxn modelId="{FFE26B58-14F3-497C-A969-E675003EB17B}" type="presOf" srcId="{FF94B982-8B61-4344-8F34-EB31577ED3A2}" destId="{E1F79506-51DB-410F-90DA-2F1E7C219B11}" srcOrd="0" destOrd="0" presId="urn:microsoft.com/office/officeart/2005/8/layout/lProcess2"/>
    <dgm:cxn modelId="{3C9EEB78-EE66-4E75-BCAD-166620474A87}" srcId="{0B84CA4D-028D-417D-B1EF-2A9DEA9E5CF0}" destId="{EB1827E1-6FE5-42E9-BF50-32C1A2AE22C9}" srcOrd="0" destOrd="0" parTransId="{4E1E6FCD-85A2-4F51-830E-C613E8C85C6F}" sibTransId="{2C597D0A-4D82-4A6F-BB81-E305DE318A06}"/>
    <dgm:cxn modelId="{09A45579-9550-4B65-B576-C30A6C28E277}" type="presOf" srcId="{4E8C7497-F15F-4EEF-9E2E-5CFF9A429799}" destId="{F99AF67F-BDB9-4492-A3F8-C474FFCF006B}" srcOrd="0" destOrd="0" presId="urn:microsoft.com/office/officeart/2005/8/layout/lProcess2"/>
    <dgm:cxn modelId="{FC76F87E-E312-4152-B121-6785D6532583}" srcId="{50823C92-20AF-4E89-BBBF-052B1052C28B}" destId="{A6847F0D-4B81-4DDC-9DB8-BC5399C9B080}" srcOrd="3" destOrd="0" parTransId="{EFB3629D-81ED-46F8-B097-C6A6B2169520}" sibTransId="{B5B5E509-3922-4ED6-9F05-CD9AE37C3F41}"/>
    <dgm:cxn modelId="{283FC280-8A7A-4B50-86E8-77512A32A878}" srcId="{EB1827E1-6FE5-42E9-BF50-32C1A2AE22C9}" destId="{0F4300EF-43BD-4355-9590-6420D8E752F9}" srcOrd="2" destOrd="0" parTransId="{AA8884A6-3BDD-422E-B9DD-187BA12CED61}" sibTransId="{C76FAFCB-4DDE-4FC4-A4EB-A8428B8D9259}"/>
    <dgm:cxn modelId="{82DCD580-7C92-4312-9BF0-F9217B88721F}" srcId="{50823C92-20AF-4E89-BBBF-052B1052C28B}" destId="{239BE472-2102-4165-ABFD-BE4B12B14625}" srcOrd="5" destOrd="0" parTransId="{92F0148B-48C4-4634-9EB9-EAB56735ADAF}" sibTransId="{AD8428AC-A214-41DB-AF42-140542148B3E}"/>
    <dgm:cxn modelId="{66A5D680-BDF6-4A4C-9C1F-205CD471CBA5}" type="presOf" srcId="{3977E99B-E6CE-4327-A300-6CCC0FB09362}" destId="{69607D67-6FDD-4AA8-B4BD-A6D4BA3C66BA}" srcOrd="0" destOrd="0" presId="urn:microsoft.com/office/officeart/2005/8/layout/lProcess2"/>
    <dgm:cxn modelId="{452C0C82-1B3D-4155-82AA-9952BA8EA38A}" srcId="{EB1827E1-6FE5-42E9-BF50-32C1A2AE22C9}" destId="{D8115D21-2E39-41BE-A370-4D1C1BFDC079}" srcOrd="4" destOrd="0" parTransId="{48809389-2DF1-4D81-AC4B-71AB4CD75A3D}" sibTransId="{376D0EA8-5157-4C10-A701-01AC30057C19}"/>
    <dgm:cxn modelId="{EE71EE91-7207-4274-A7F8-616CDEC9FAE4}" type="presOf" srcId="{7F23ED49-C363-4C9D-8618-8E144F509310}" destId="{BE620F53-7AEE-413C-8710-73CF9C4B9DCC}" srcOrd="0" destOrd="0" presId="urn:microsoft.com/office/officeart/2005/8/layout/lProcess2"/>
    <dgm:cxn modelId="{46BE119C-EBAF-4B5B-87F1-EFA3791B6209}" srcId="{A43CA2B2-4F2E-4DFB-8811-DB98A2ADC279}" destId="{7EC0FA70-FFB5-421F-95BD-422A9E869611}" srcOrd="0" destOrd="0" parTransId="{34B0A9BC-D6CF-44BB-AB21-0E09891009AF}" sibTransId="{8AA12E17-C929-4DE7-A1AE-4627F19DDBDA}"/>
    <dgm:cxn modelId="{B3AFED9D-DC76-4087-A23A-C3AE61A854E9}" type="presOf" srcId="{5286348C-C145-4188-8059-77344BEF9701}" destId="{CC2FAAB3-1F09-4A09-B8E2-82EE6038B49E}" srcOrd="0" destOrd="0" presId="urn:microsoft.com/office/officeart/2005/8/layout/lProcess2"/>
    <dgm:cxn modelId="{1BF1F49E-8784-4230-90C9-6BF6FA7C4D06}" type="presOf" srcId="{ABB00685-A856-4340-9378-78645C64D8C6}" destId="{724B2DD0-DC28-4D2A-B6F7-5F27EF619CDE}" srcOrd="0" destOrd="0" presId="urn:microsoft.com/office/officeart/2005/8/layout/lProcess2"/>
    <dgm:cxn modelId="{45DE28A2-CDB7-4B87-9BD3-0F03394FF898}" type="presOf" srcId="{1CB504B6-93F0-45E0-8020-87785E976B1C}" destId="{036A275B-0EFC-46F3-8917-2E5C2B2E07E5}" srcOrd="0" destOrd="0" presId="urn:microsoft.com/office/officeart/2005/8/layout/lProcess2"/>
    <dgm:cxn modelId="{7E469AA5-A5AC-4225-B696-5E709C7F227B}" srcId="{0B84CA4D-028D-417D-B1EF-2A9DEA9E5CF0}" destId="{50823C92-20AF-4E89-BBBF-052B1052C28B}" srcOrd="2" destOrd="0" parTransId="{B3C7111B-3BC4-4117-A4C9-03FDA85301ED}" sibTransId="{7005FAC5-69D8-4FCB-8C4A-05ED58556F7A}"/>
    <dgm:cxn modelId="{D447A9B3-AA08-4132-BE10-9230A5491A59}" srcId="{50823C92-20AF-4E89-BBBF-052B1052C28B}" destId="{29B7AB37-C0F3-4ADF-A3DD-2F2A4DE4DEA2}" srcOrd="4" destOrd="0" parTransId="{89041B3A-828A-4A5A-8819-5A756D3680FB}" sibTransId="{B77AE904-5778-4A92-8AF0-12B676165267}"/>
    <dgm:cxn modelId="{59A1DCB3-7FE8-4AAD-B283-DE4C8AFA562C}" type="presOf" srcId="{EB1827E1-6FE5-42E9-BF50-32C1A2AE22C9}" destId="{28F447F8-7E62-43EC-8FB3-E22E534948DA}" srcOrd="1" destOrd="0" presId="urn:microsoft.com/office/officeart/2005/8/layout/lProcess2"/>
    <dgm:cxn modelId="{776955B5-5360-4422-814C-CF5831C51827}" type="presOf" srcId="{A43CA2B2-4F2E-4DFB-8811-DB98A2ADC279}" destId="{44855581-04F5-4B0D-9136-9B6F0BEB2F80}" srcOrd="0" destOrd="0" presId="urn:microsoft.com/office/officeart/2005/8/layout/lProcess2"/>
    <dgm:cxn modelId="{BB5BC3C4-8B78-4BA5-A429-8594EA45FA9A}" type="presOf" srcId="{D8115D21-2E39-41BE-A370-4D1C1BFDC079}" destId="{CB3CB465-0AFC-48EC-ADE7-C5112B67609A}" srcOrd="0" destOrd="0" presId="urn:microsoft.com/office/officeart/2005/8/layout/lProcess2"/>
    <dgm:cxn modelId="{523196CE-9BB0-4A97-9051-4CFD7F7D3DB6}" type="presOf" srcId="{EB1827E1-6FE5-42E9-BF50-32C1A2AE22C9}" destId="{85C5C8FA-966F-4803-8CD4-25100C166460}" srcOrd="0" destOrd="0" presId="urn:microsoft.com/office/officeart/2005/8/layout/lProcess2"/>
    <dgm:cxn modelId="{5BD119D1-B447-4134-AA69-7F634C956FBB}" type="presOf" srcId="{D40F35E7-D6D2-433A-AA8D-6C81B22CF7AC}" destId="{B7FCF24D-CF93-4001-AFDA-390C54EF6F9F}" srcOrd="0" destOrd="0" presId="urn:microsoft.com/office/officeart/2005/8/layout/lProcess2"/>
    <dgm:cxn modelId="{C09B32DA-DA36-41C3-B7CB-C13AD7E3F9CC}" srcId="{0B84CA4D-028D-417D-B1EF-2A9DEA9E5CF0}" destId="{A43CA2B2-4F2E-4DFB-8811-DB98A2ADC279}" srcOrd="1" destOrd="0" parTransId="{BBCB44DA-8EBB-4862-8E60-744BD0097D5F}" sibTransId="{D54D6E23-C566-45D1-A83D-65419ECB578A}"/>
    <dgm:cxn modelId="{281948E0-47CA-482F-B02B-8B69CFD2139C}" srcId="{A43CA2B2-4F2E-4DFB-8811-DB98A2ADC279}" destId="{5286348C-C145-4188-8059-77344BEF9701}" srcOrd="3" destOrd="0" parTransId="{B11B7ACB-A9A5-4D4C-B670-88D9C6A14495}" sibTransId="{52E725E5-7B88-4CE7-8A89-B8F9735BE58A}"/>
    <dgm:cxn modelId="{B8FA37EA-7459-4FB2-9B04-D4415E6DC0C5}" type="presOf" srcId="{29B7AB37-C0F3-4ADF-A3DD-2F2A4DE4DEA2}" destId="{FD3BDC42-98AD-4E82-BDDC-34EF9816AA83}" srcOrd="0" destOrd="0" presId="urn:microsoft.com/office/officeart/2005/8/layout/lProcess2"/>
    <dgm:cxn modelId="{1C4287ED-E38A-41AA-8B16-D9DCFAFAA91F}" type="presOf" srcId="{B135D7FB-70EC-4372-B5A1-043E302EC33E}" destId="{31960F9E-0CEF-4D00-B75B-BF48DDF568FC}" srcOrd="0" destOrd="0" presId="urn:microsoft.com/office/officeart/2005/8/layout/lProcess2"/>
    <dgm:cxn modelId="{1245B1F1-AFA2-4302-B1B7-B2131F559419}" type="presOf" srcId="{50823C92-20AF-4E89-BBBF-052B1052C28B}" destId="{05D985A5-512B-47CD-8C92-BD04B06F0E98}" srcOrd="1" destOrd="0" presId="urn:microsoft.com/office/officeart/2005/8/layout/lProcess2"/>
    <dgm:cxn modelId="{ACA218F4-7EC7-49B3-9941-3FB2DB3D5BA2}" type="presOf" srcId="{8BCFC8CC-8D21-4A5F-8C20-6924F9CCBF57}" destId="{14F00EEA-1DB4-4BDF-809D-7B61B9675B61}" srcOrd="0" destOrd="0" presId="urn:microsoft.com/office/officeart/2005/8/layout/lProcess2"/>
    <dgm:cxn modelId="{35A963FD-ECD5-47C3-B762-FAFEEEE35765}" srcId="{EB1827E1-6FE5-42E9-BF50-32C1A2AE22C9}" destId="{1CB504B6-93F0-45E0-8020-87785E976B1C}" srcOrd="1" destOrd="0" parTransId="{E940F551-56A9-4F66-8506-6BA7FE01C0EA}" sibTransId="{5B583CA8-E724-435A-AA96-C1C6585B8E2E}"/>
    <dgm:cxn modelId="{136FC8FE-883D-4362-B9BE-9C8E7C0D29FA}" srcId="{50823C92-20AF-4E89-BBBF-052B1052C28B}" destId="{8BCFC8CC-8D21-4A5F-8C20-6924F9CCBF57}" srcOrd="1" destOrd="0" parTransId="{22784CEC-5FB9-47EE-98EF-7F95A21A040E}" sibTransId="{102208CE-9190-4A81-AAFF-08F02B09C132}"/>
    <dgm:cxn modelId="{25BDA408-3D20-4E9F-9077-E44C65C6EF7E}" type="presParOf" srcId="{C723C15D-4BE6-4481-A60B-D8E94C3AA286}" destId="{F54C8A68-1686-4E85-AAFF-235AC26EF257}" srcOrd="0" destOrd="0" presId="urn:microsoft.com/office/officeart/2005/8/layout/lProcess2"/>
    <dgm:cxn modelId="{816F5B23-A126-452E-8125-11564B7EB31B}" type="presParOf" srcId="{F54C8A68-1686-4E85-AAFF-235AC26EF257}" destId="{85C5C8FA-966F-4803-8CD4-25100C166460}" srcOrd="0" destOrd="0" presId="urn:microsoft.com/office/officeart/2005/8/layout/lProcess2"/>
    <dgm:cxn modelId="{7C16CCFB-06E9-45C1-B34C-F79071DF9ABC}" type="presParOf" srcId="{F54C8A68-1686-4E85-AAFF-235AC26EF257}" destId="{28F447F8-7E62-43EC-8FB3-E22E534948DA}" srcOrd="1" destOrd="0" presId="urn:microsoft.com/office/officeart/2005/8/layout/lProcess2"/>
    <dgm:cxn modelId="{BA86688D-8720-41C9-BBC4-F9C76641E1C4}" type="presParOf" srcId="{F54C8A68-1686-4E85-AAFF-235AC26EF257}" destId="{339EB26D-A7BA-4621-8F11-0CBA33FD369E}" srcOrd="2" destOrd="0" presId="urn:microsoft.com/office/officeart/2005/8/layout/lProcess2"/>
    <dgm:cxn modelId="{F7011FF0-D019-4259-9103-0F50E4F20110}" type="presParOf" srcId="{339EB26D-A7BA-4621-8F11-0CBA33FD369E}" destId="{1F43FF4B-2EAD-48C8-9309-4949B550568C}" srcOrd="0" destOrd="0" presId="urn:microsoft.com/office/officeart/2005/8/layout/lProcess2"/>
    <dgm:cxn modelId="{4E2738A7-A895-433C-9F63-D19DE0CBACA5}" type="presParOf" srcId="{1F43FF4B-2EAD-48C8-9309-4949B550568C}" destId="{BE620F53-7AEE-413C-8710-73CF9C4B9DCC}" srcOrd="0" destOrd="0" presId="urn:microsoft.com/office/officeart/2005/8/layout/lProcess2"/>
    <dgm:cxn modelId="{A89107C3-AF60-4F60-A0A7-A6B9BA42B17A}" type="presParOf" srcId="{1F43FF4B-2EAD-48C8-9309-4949B550568C}" destId="{6AB7D0AC-FA06-41E4-8F43-70BDC837A9BF}" srcOrd="1" destOrd="0" presId="urn:microsoft.com/office/officeart/2005/8/layout/lProcess2"/>
    <dgm:cxn modelId="{3F7677AB-D023-47C7-BCD9-11AB567DD3EA}" type="presParOf" srcId="{1F43FF4B-2EAD-48C8-9309-4949B550568C}" destId="{036A275B-0EFC-46F3-8917-2E5C2B2E07E5}" srcOrd="2" destOrd="0" presId="urn:microsoft.com/office/officeart/2005/8/layout/lProcess2"/>
    <dgm:cxn modelId="{62B6561F-8D04-49C3-8A89-E43456EF8490}" type="presParOf" srcId="{1F43FF4B-2EAD-48C8-9309-4949B550568C}" destId="{0F58B4DA-B50D-4519-B9A6-FE8EB7369D7F}" srcOrd="3" destOrd="0" presId="urn:microsoft.com/office/officeart/2005/8/layout/lProcess2"/>
    <dgm:cxn modelId="{30139D0A-4CAA-4986-880D-48E4202B0A90}" type="presParOf" srcId="{1F43FF4B-2EAD-48C8-9309-4949B550568C}" destId="{01B3A91A-2E0D-44D7-B47B-F4AA9C815644}" srcOrd="4" destOrd="0" presId="urn:microsoft.com/office/officeart/2005/8/layout/lProcess2"/>
    <dgm:cxn modelId="{56E79F7A-E5A7-49ED-8102-98CFA6664187}" type="presParOf" srcId="{1F43FF4B-2EAD-48C8-9309-4949B550568C}" destId="{B104C3C2-C318-484F-B371-4705416A1534}" srcOrd="5" destOrd="0" presId="urn:microsoft.com/office/officeart/2005/8/layout/lProcess2"/>
    <dgm:cxn modelId="{DA82C1B3-9999-41ED-B66E-2953D6678FD4}" type="presParOf" srcId="{1F43FF4B-2EAD-48C8-9309-4949B550568C}" destId="{F99AF67F-BDB9-4492-A3F8-C474FFCF006B}" srcOrd="6" destOrd="0" presId="urn:microsoft.com/office/officeart/2005/8/layout/lProcess2"/>
    <dgm:cxn modelId="{2A7F9C7F-4731-4E90-8574-BCD494B874C6}" type="presParOf" srcId="{1F43FF4B-2EAD-48C8-9309-4949B550568C}" destId="{DA830D78-F600-46E6-B584-5E01BC3F825A}" srcOrd="7" destOrd="0" presId="urn:microsoft.com/office/officeart/2005/8/layout/lProcess2"/>
    <dgm:cxn modelId="{4DF70C68-61DD-452C-8CC6-10B2C00934A0}" type="presParOf" srcId="{1F43FF4B-2EAD-48C8-9309-4949B550568C}" destId="{CB3CB465-0AFC-48EC-ADE7-C5112B67609A}" srcOrd="8" destOrd="0" presId="urn:microsoft.com/office/officeart/2005/8/layout/lProcess2"/>
    <dgm:cxn modelId="{888B3FC5-4DAD-4253-9124-B12C7D85234D}" type="presParOf" srcId="{C723C15D-4BE6-4481-A60B-D8E94C3AA286}" destId="{1C380207-39E0-4B0B-8DFF-B2A3AB1A2135}" srcOrd="1" destOrd="0" presId="urn:microsoft.com/office/officeart/2005/8/layout/lProcess2"/>
    <dgm:cxn modelId="{4AD92A73-CF8A-4AA8-9CE8-50AFBDA8CF6C}" type="presParOf" srcId="{C723C15D-4BE6-4481-A60B-D8E94C3AA286}" destId="{6F468077-AAB6-4FF2-ACC2-AE7E6B3DAC25}" srcOrd="2" destOrd="0" presId="urn:microsoft.com/office/officeart/2005/8/layout/lProcess2"/>
    <dgm:cxn modelId="{FF65F2DD-C0CD-4A20-B7C7-7145E74BBEA2}" type="presParOf" srcId="{6F468077-AAB6-4FF2-ACC2-AE7E6B3DAC25}" destId="{44855581-04F5-4B0D-9136-9B6F0BEB2F80}" srcOrd="0" destOrd="0" presId="urn:microsoft.com/office/officeart/2005/8/layout/lProcess2"/>
    <dgm:cxn modelId="{6DD85432-1CB4-4FF0-9934-8358850EAB3E}" type="presParOf" srcId="{6F468077-AAB6-4FF2-ACC2-AE7E6B3DAC25}" destId="{D9DC79EF-ACC8-4DF3-B177-87A963EF2B33}" srcOrd="1" destOrd="0" presId="urn:microsoft.com/office/officeart/2005/8/layout/lProcess2"/>
    <dgm:cxn modelId="{BA728F03-0071-4FB1-A58C-6A86D56E7521}" type="presParOf" srcId="{6F468077-AAB6-4FF2-ACC2-AE7E6B3DAC25}" destId="{802B486F-6BF5-4F67-9CDF-AA8E11FD5B2B}" srcOrd="2" destOrd="0" presId="urn:microsoft.com/office/officeart/2005/8/layout/lProcess2"/>
    <dgm:cxn modelId="{4BF59F7E-9BA5-4051-B8A0-D128FA362034}" type="presParOf" srcId="{802B486F-6BF5-4F67-9CDF-AA8E11FD5B2B}" destId="{DB87B361-DB95-47FD-BFF7-368DEDC80E7C}" srcOrd="0" destOrd="0" presId="urn:microsoft.com/office/officeart/2005/8/layout/lProcess2"/>
    <dgm:cxn modelId="{C5AD1B76-9689-4A27-8586-9FBAFBC42597}" type="presParOf" srcId="{DB87B361-DB95-47FD-BFF7-368DEDC80E7C}" destId="{23DC75CC-DCB4-4ED1-95F1-62FFD08A0990}" srcOrd="0" destOrd="0" presId="urn:microsoft.com/office/officeart/2005/8/layout/lProcess2"/>
    <dgm:cxn modelId="{7874F019-47A7-4A62-9273-33599F15606D}" type="presParOf" srcId="{DB87B361-DB95-47FD-BFF7-368DEDC80E7C}" destId="{2D6B766B-4EA7-49CE-8653-E107676F4928}" srcOrd="1" destOrd="0" presId="urn:microsoft.com/office/officeart/2005/8/layout/lProcess2"/>
    <dgm:cxn modelId="{17F8D5D0-9381-443F-8F00-BF834A0D449A}" type="presParOf" srcId="{DB87B361-DB95-47FD-BFF7-368DEDC80E7C}" destId="{E1F79506-51DB-410F-90DA-2F1E7C219B11}" srcOrd="2" destOrd="0" presId="urn:microsoft.com/office/officeart/2005/8/layout/lProcess2"/>
    <dgm:cxn modelId="{53067222-B8B7-4233-A386-3B8EA59CBA6E}" type="presParOf" srcId="{DB87B361-DB95-47FD-BFF7-368DEDC80E7C}" destId="{855285C4-9FAC-4DC3-A14F-F0B0E930782D}" srcOrd="3" destOrd="0" presId="urn:microsoft.com/office/officeart/2005/8/layout/lProcess2"/>
    <dgm:cxn modelId="{9B994E2C-517A-4580-A865-8D80AD0B0553}" type="presParOf" srcId="{DB87B361-DB95-47FD-BFF7-368DEDC80E7C}" destId="{B7FCF24D-CF93-4001-AFDA-390C54EF6F9F}" srcOrd="4" destOrd="0" presId="urn:microsoft.com/office/officeart/2005/8/layout/lProcess2"/>
    <dgm:cxn modelId="{0E64587E-BACE-434D-9BAF-C5484D5451B2}" type="presParOf" srcId="{DB87B361-DB95-47FD-BFF7-368DEDC80E7C}" destId="{BDD36D84-9366-4A5C-BC28-C4497F55F018}" srcOrd="5" destOrd="0" presId="urn:microsoft.com/office/officeart/2005/8/layout/lProcess2"/>
    <dgm:cxn modelId="{F72884A4-3D12-4900-8BB6-CC0B542C3CE6}" type="presParOf" srcId="{DB87B361-DB95-47FD-BFF7-368DEDC80E7C}" destId="{CC2FAAB3-1F09-4A09-B8E2-82EE6038B49E}" srcOrd="6" destOrd="0" presId="urn:microsoft.com/office/officeart/2005/8/layout/lProcess2"/>
    <dgm:cxn modelId="{1DD14507-AC58-4833-9B44-41BD2B1373F8}" type="presParOf" srcId="{DB87B361-DB95-47FD-BFF7-368DEDC80E7C}" destId="{C087DA3A-5B33-4233-B59E-40FC110D425C}" srcOrd="7" destOrd="0" presId="urn:microsoft.com/office/officeart/2005/8/layout/lProcess2"/>
    <dgm:cxn modelId="{856F8DCC-208A-4FCB-852E-6FBA987B5946}" type="presParOf" srcId="{DB87B361-DB95-47FD-BFF7-368DEDC80E7C}" destId="{31960F9E-0CEF-4D00-B75B-BF48DDF568FC}" srcOrd="8" destOrd="0" presId="urn:microsoft.com/office/officeart/2005/8/layout/lProcess2"/>
    <dgm:cxn modelId="{2BAD4836-4483-4682-B83E-553DB91D9BE9}" type="presParOf" srcId="{C723C15D-4BE6-4481-A60B-D8E94C3AA286}" destId="{D267ACDF-60F4-469C-8BC0-5DF82D518EB5}" srcOrd="3" destOrd="0" presId="urn:microsoft.com/office/officeart/2005/8/layout/lProcess2"/>
    <dgm:cxn modelId="{D20FCF2A-0821-4468-ADCD-59D5AE29B457}" type="presParOf" srcId="{C723C15D-4BE6-4481-A60B-D8E94C3AA286}" destId="{6BEA8ADB-6403-4D20-93E7-45B5EF49767F}" srcOrd="4" destOrd="0" presId="urn:microsoft.com/office/officeart/2005/8/layout/lProcess2"/>
    <dgm:cxn modelId="{B5E51693-16FD-4185-B7D1-89B3DA6E4362}" type="presParOf" srcId="{6BEA8ADB-6403-4D20-93E7-45B5EF49767F}" destId="{C0ECCEB8-6CEE-47FC-BE39-C3FDF7005297}" srcOrd="0" destOrd="0" presId="urn:microsoft.com/office/officeart/2005/8/layout/lProcess2"/>
    <dgm:cxn modelId="{AE30BDB8-FFBC-4D95-93E8-3B0497C4E149}" type="presParOf" srcId="{6BEA8ADB-6403-4D20-93E7-45B5EF49767F}" destId="{05D985A5-512B-47CD-8C92-BD04B06F0E98}" srcOrd="1" destOrd="0" presId="urn:microsoft.com/office/officeart/2005/8/layout/lProcess2"/>
    <dgm:cxn modelId="{97998364-F6FD-45D2-9B8E-77DDAE18DA01}" type="presParOf" srcId="{6BEA8ADB-6403-4D20-93E7-45B5EF49767F}" destId="{398A89D6-D0DD-47EB-8B28-F7131FEFC64F}" srcOrd="2" destOrd="0" presId="urn:microsoft.com/office/officeart/2005/8/layout/lProcess2"/>
    <dgm:cxn modelId="{4799060C-48FB-4DA4-8412-C09CEF4E1F5D}" type="presParOf" srcId="{398A89D6-D0DD-47EB-8B28-F7131FEFC64F}" destId="{E5299450-9690-4FD3-A785-BE3CE726C06E}" srcOrd="0" destOrd="0" presId="urn:microsoft.com/office/officeart/2005/8/layout/lProcess2"/>
    <dgm:cxn modelId="{89FC3108-CFF8-4A5A-9AA2-0C9CB8823679}" type="presParOf" srcId="{E5299450-9690-4FD3-A785-BE3CE726C06E}" destId="{724B2DD0-DC28-4D2A-B6F7-5F27EF619CDE}" srcOrd="0" destOrd="0" presId="urn:microsoft.com/office/officeart/2005/8/layout/lProcess2"/>
    <dgm:cxn modelId="{21A1EFC8-4521-4BA0-86B9-7FD28AD54ABA}" type="presParOf" srcId="{E5299450-9690-4FD3-A785-BE3CE726C06E}" destId="{3CE17A2D-A5C0-4587-BEDE-5FF968F1A84F}" srcOrd="1" destOrd="0" presId="urn:microsoft.com/office/officeart/2005/8/layout/lProcess2"/>
    <dgm:cxn modelId="{2C16D621-BF3E-4346-82C6-3F362F5B0CA0}" type="presParOf" srcId="{E5299450-9690-4FD3-A785-BE3CE726C06E}" destId="{14F00EEA-1DB4-4BDF-809D-7B61B9675B61}" srcOrd="2" destOrd="0" presId="urn:microsoft.com/office/officeart/2005/8/layout/lProcess2"/>
    <dgm:cxn modelId="{1F1D2D7E-55A5-481E-BC31-6E0BC2409EBE}" type="presParOf" srcId="{E5299450-9690-4FD3-A785-BE3CE726C06E}" destId="{2BBCCCEF-7AA4-4347-A86D-0296AD49DC6B}" srcOrd="3" destOrd="0" presId="urn:microsoft.com/office/officeart/2005/8/layout/lProcess2"/>
    <dgm:cxn modelId="{B93DA007-E2D3-4C5A-BEBE-1ED96859B581}" type="presParOf" srcId="{E5299450-9690-4FD3-A785-BE3CE726C06E}" destId="{69607D67-6FDD-4AA8-B4BD-A6D4BA3C66BA}" srcOrd="4" destOrd="0" presId="urn:microsoft.com/office/officeart/2005/8/layout/lProcess2"/>
    <dgm:cxn modelId="{8C718581-7C18-4C19-9EFB-1B694132617A}" type="presParOf" srcId="{E5299450-9690-4FD3-A785-BE3CE726C06E}" destId="{082F7F07-09F4-4394-806A-1A17BAB26BAA}" srcOrd="5" destOrd="0" presId="urn:microsoft.com/office/officeart/2005/8/layout/lProcess2"/>
    <dgm:cxn modelId="{0B2D53AB-1A40-4EAA-BB8C-D60B6BE2864E}" type="presParOf" srcId="{E5299450-9690-4FD3-A785-BE3CE726C06E}" destId="{EC26391F-E641-4690-8A2A-D3FBA8E52F76}" srcOrd="6" destOrd="0" presId="urn:microsoft.com/office/officeart/2005/8/layout/lProcess2"/>
    <dgm:cxn modelId="{8BB4D218-936E-4D4C-A368-4891047DE2CD}" type="presParOf" srcId="{E5299450-9690-4FD3-A785-BE3CE726C06E}" destId="{3CC0E6EC-2BBD-41CE-9A0F-7D13E6D86152}" srcOrd="7" destOrd="0" presId="urn:microsoft.com/office/officeart/2005/8/layout/lProcess2"/>
    <dgm:cxn modelId="{B51BE7CB-0AFF-4AFB-84EB-F5098E3D4982}" type="presParOf" srcId="{E5299450-9690-4FD3-A785-BE3CE726C06E}" destId="{FD3BDC42-98AD-4E82-BDDC-34EF9816AA83}" srcOrd="8" destOrd="0" presId="urn:microsoft.com/office/officeart/2005/8/layout/lProcess2"/>
    <dgm:cxn modelId="{A8EBE483-3CEE-4F37-BC5E-D9B9F29733A2}" type="presParOf" srcId="{E5299450-9690-4FD3-A785-BE3CE726C06E}" destId="{219D50E0-27C7-4E2E-8B30-C9757668E82B}" srcOrd="9" destOrd="0" presId="urn:microsoft.com/office/officeart/2005/8/layout/lProcess2"/>
    <dgm:cxn modelId="{31D1E45B-D99B-45FD-BDE2-AA2CE3CDEC34}" type="presParOf" srcId="{E5299450-9690-4FD3-A785-BE3CE726C06E}" destId="{B3F4FB75-CC1E-4258-B9B1-98D94A38843F}" srcOrd="1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5C8FA-966F-4803-8CD4-25100C166460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noFill/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pagan</a:t>
          </a:r>
        </a:p>
      </dsp:txBody>
      <dsp:txXfrm>
        <a:off x="992" y="0"/>
        <a:ext cx="2579687" cy="1625600"/>
      </dsp:txXfrm>
    </dsp:sp>
    <dsp:sp modelId="{BE620F53-7AEE-413C-8710-73CF9C4B9DCC}">
      <dsp:nvSpPr>
        <dsp:cNvPr id="0" name=""/>
        <dsp:cNvSpPr/>
      </dsp:nvSpPr>
      <dsp:spPr>
        <a:xfrm>
          <a:off x="258960" y="1626625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Publicidad en Internet</a:t>
          </a:r>
        </a:p>
      </dsp:txBody>
      <dsp:txXfrm>
        <a:off x="277320" y="1644985"/>
        <a:ext cx="2027029" cy="590144"/>
      </dsp:txXfrm>
    </dsp:sp>
    <dsp:sp modelId="{036A275B-0EFC-46F3-8917-2E5C2B2E07E5}">
      <dsp:nvSpPr>
        <dsp:cNvPr id="0" name=""/>
        <dsp:cNvSpPr/>
      </dsp:nvSpPr>
      <dsp:spPr>
        <a:xfrm>
          <a:off x="258960" y="2349930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Pago por Clic</a:t>
          </a:r>
        </a:p>
      </dsp:txBody>
      <dsp:txXfrm>
        <a:off x="277320" y="2368290"/>
        <a:ext cx="2027029" cy="590144"/>
      </dsp:txXfrm>
    </dsp:sp>
    <dsp:sp modelId="{01B3A91A-2E0D-44D7-B47B-F4AA9C815644}">
      <dsp:nvSpPr>
        <dsp:cNvPr id="0" name=""/>
        <dsp:cNvSpPr/>
      </dsp:nvSpPr>
      <dsp:spPr>
        <a:xfrm>
          <a:off x="258960" y="307323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Publicidad móvil</a:t>
          </a:r>
        </a:p>
      </dsp:txBody>
      <dsp:txXfrm>
        <a:off x="277320" y="3091594"/>
        <a:ext cx="2027029" cy="590144"/>
      </dsp:txXfrm>
    </dsp:sp>
    <dsp:sp modelId="{F99AF67F-BDB9-4492-A3F8-C474FFCF006B}">
      <dsp:nvSpPr>
        <dsp:cNvPr id="0" name=""/>
        <dsp:cNvSpPr/>
      </dsp:nvSpPr>
      <dsp:spPr>
        <a:xfrm>
          <a:off x="258960" y="3796539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Anunciantes</a:t>
          </a:r>
        </a:p>
      </dsp:txBody>
      <dsp:txXfrm>
        <a:off x="277320" y="3814899"/>
        <a:ext cx="2027029" cy="590144"/>
      </dsp:txXfrm>
    </dsp:sp>
    <dsp:sp modelId="{CB3CB465-0AFC-48EC-ADE7-C5112B67609A}">
      <dsp:nvSpPr>
        <dsp:cNvPr id="0" name=""/>
        <dsp:cNvSpPr/>
      </dsp:nvSpPr>
      <dsp:spPr>
        <a:xfrm>
          <a:off x="258960" y="451984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Aplicaciones de pago</a:t>
          </a:r>
        </a:p>
      </dsp:txBody>
      <dsp:txXfrm>
        <a:off x="277320" y="4538204"/>
        <a:ext cx="2027029" cy="590144"/>
      </dsp:txXfrm>
    </dsp:sp>
    <dsp:sp modelId="{44855581-04F5-4B0D-9136-9B6F0BEB2F80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noFill/>
        <a:ln w="1905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ganan</a:t>
          </a:r>
        </a:p>
      </dsp:txBody>
      <dsp:txXfrm>
        <a:off x="2774156" y="0"/>
        <a:ext cx="2579687" cy="1625600"/>
      </dsp:txXfrm>
    </dsp:sp>
    <dsp:sp modelId="{23DC75CC-DCB4-4ED1-95F1-62FFD08A0990}">
      <dsp:nvSpPr>
        <dsp:cNvPr id="0" name=""/>
        <dsp:cNvSpPr/>
      </dsp:nvSpPr>
      <dsp:spPr>
        <a:xfrm>
          <a:off x="3032125" y="1626625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Redes sociales</a:t>
          </a:r>
        </a:p>
      </dsp:txBody>
      <dsp:txXfrm>
        <a:off x="3050485" y="1644985"/>
        <a:ext cx="2027029" cy="590144"/>
      </dsp:txXfrm>
    </dsp:sp>
    <dsp:sp modelId="{E1F79506-51DB-410F-90DA-2F1E7C219B11}">
      <dsp:nvSpPr>
        <dsp:cNvPr id="0" name=""/>
        <dsp:cNvSpPr/>
      </dsp:nvSpPr>
      <dsp:spPr>
        <a:xfrm>
          <a:off x="3032125" y="2349930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Boca a boca</a:t>
          </a:r>
        </a:p>
      </dsp:txBody>
      <dsp:txXfrm>
        <a:off x="3050485" y="2368290"/>
        <a:ext cx="2027029" cy="590144"/>
      </dsp:txXfrm>
    </dsp:sp>
    <dsp:sp modelId="{B7FCF24D-CF93-4001-AFDA-390C54EF6F9F}">
      <dsp:nvSpPr>
        <dsp:cNvPr id="0" name=""/>
        <dsp:cNvSpPr/>
      </dsp:nvSpPr>
      <dsp:spPr>
        <a:xfrm>
          <a:off x="3032125" y="307323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Foros de usuarios</a:t>
          </a:r>
        </a:p>
      </dsp:txBody>
      <dsp:txXfrm>
        <a:off x="3050485" y="3091594"/>
        <a:ext cx="2027029" cy="590144"/>
      </dsp:txXfrm>
    </dsp:sp>
    <dsp:sp modelId="{CC2FAAB3-1F09-4A09-B8E2-82EE6038B49E}">
      <dsp:nvSpPr>
        <dsp:cNvPr id="0" name=""/>
        <dsp:cNvSpPr/>
      </dsp:nvSpPr>
      <dsp:spPr>
        <a:xfrm>
          <a:off x="3032125" y="3796539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Noticias</a:t>
          </a:r>
        </a:p>
      </dsp:txBody>
      <dsp:txXfrm>
        <a:off x="3050485" y="3814899"/>
        <a:ext cx="2027029" cy="590144"/>
      </dsp:txXfrm>
    </dsp:sp>
    <dsp:sp modelId="{31960F9E-0CEF-4D00-B75B-BF48DDF568FC}">
      <dsp:nvSpPr>
        <dsp:cNvPr id="0" name=""/>
        <dsp:cNvSpPr/>
      </dsp:nvSpPr>
      <dsp:spPr>
        <a:xfrm>
          <a:off x="3032125" y="451984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Relaciones entre usuarios</a:t>
          </a:r>
        </a:p>
      </dsp:txBody>
      <dsp:txXfrm>
        <a:off x="3050485" y="4538204"/>
        <a:ext cx="2027029" cy="590144"/>
      </dsp:txXfrm>
    </dsp:sp>
    <dsp:sp modelId="{C0ECCEB8-6CEE-47FC-BE39-C3FDF7005297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noFill/>
        <a:ln w="1905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tienen</a:t>
          </a:r>
        </a:p>
      </dsp:txBody>
      <dsp:txXfrm>
        <a:off x="5547320" y="0"/>
        <a:ext cx="2579687" cy="1625600"/>
      </dsp:txXfrm>
    </dsp:sp>
    <dsp:sp modelId="{724B2DD0-DC28-4D2A-B6F7-5F27EF619CDE}">
      <dsp:nvSpPr>
        <dsp:cNvPr id="0" name=""/>
        <dsp:cNvSpPr/>
      </dsp:nvSpPr>
      <dsp:spPr>
        <a:xfrm>
          <a:off x="5805289" y="1625864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Sitios Web de marcas y productos</a:t>
          </a:r>
        </a:p>
      </dsp:txBody>
      <dsp:txXfrm>
        <a:off x="5820526" y="1641101"/>
        <a:ext cx="2033275" cy="489763"/>
      </dsp:txXfrm>
    </dsp:sp>
    <dsp:sp modelId="{14F00EEA-1DB4-4BDF-809D-7B61B9675B61}">
      <dsp:nvSpPr>
        <dsp:cNvPr id="0" name=""/>
        <dsp:cNvSpPr/>
      </dsp:nvSpPr>
      <dsp:spPr>
        <a:xfrm>
          <a:off x="5805289" y="2226138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Marcas móviles y Productos en Sitios Web</a:t>
          </a:r>
        </a:p>
      </dsp:txBody>
      <dsp:txXfrm>
        <a:off x="5820526" y="2241375"/>
        <a:ext cx="2033275" cy="489763"/>
      </dsp:txXfrm>
    </dsp:sp>
    <dsp:sp modelId="{69607D67-6FDD-4AA8-B4BD-A6D4BA3C66BA}">
      <dsp:nvSpPr>
        <dsp:cNvPr id="0" name=""/>
        <dsp:cNvSpPr/>
      </dsp:nvSpPr>
      <dsp:spPr>
        <a:xfrm>
          <a:off x="5805289" y="2826411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Aplicaciones Móviles de terceros</a:t>
          </a:r>
        </a:p>
      </dsp:txBody>
      <dsp:txXfrm>
        <a:off x="5820526" y="2841648"/>
        <a:ext cx="2033275" cy="489763"/>
      </dsp:txXfrm>
    </dsp:sp>
    <dsp:sp modelId="{EC26391F-E641-4690-8A2A-D3FBA8E52F76}">
      <dsp:nvSpPr>
        <dsp:cNvPr id="0" name=""/>
        <dsp:cNvSpPr/>
      </dsp:nvSpPr>
      <dsp:spPr>
        <a:xfrm>
          <a:off x="5805289" y="3426685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Servicio al cliente</a:t>
          </a:r>
        </a:p>
      </dsp:txBody>
      <dsp:txXfrm>
        <a:off x="5820526" y="3441922"/>
        <a:ext cx="2033275" cy="489763"/>
      </dsp:txXfrm>
    </dsp:sp>
    <dsp:sp modelId="{FD3BDC42-98AD-4E82-BDDC-34EF9816AA83}">
      <dsp:nvSpPr>
        <dsp:cNvPr id="0" name=""/>
        <dsp:cNvSpPr/>
      </dsp:nvSpPr>
      <dsp:spPr>
        <a:xfrm>
          <a:off x="5805289" y="4026958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Propiedad de Contenido digital</a:t>
          </a:r>
        </a:p>
      </dsp:txBody>
      <dsp:txXfrm>
        <a:off x="5820526" y="4042195"/>
        <a:ext cx="2033275" cy="489763"/>
      </dsp:txXfrm>
    </dsp:sp>
    <dsp:sp modelId="{B3F4FB75-CC1E-4258-B9B1-98D94A38843F}">
      <dsp:nvSpPr>
        <dsp:cNvPr id="0" name=""/>
        <dsp:cNvSpPr/>
      </dsp:nvSpPr>
      <dsp:spPr>
        <a:xfrm>
          <a:off x="5805289" y="4627232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Administradores de blog</a:t>
          </a:r>
        </a:p>
      </dsp:txBody>
      <dsp:txXfrm>
        <a:off x="5820526" y="4642469"/>
        <a:ext cx="2033275" cy="48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8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0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0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5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15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214-847C-4C5D-8D09-F1EA8AB2A705}" type="datetimeFigureOut">
              <a:rPr lang="es-PE" smtClean="0"/>
              <a:t>25/04/2017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3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0878" y="1811132"/>
            <a:ext cx="9144000" cy="2387600"/>
          </a:xfrm>
        </p:spPr>
        <p:txBody>
          <a:bodyPr>
            <a:noAutofit/>
          </a:bodyPr>
          <a:lstStyle/>
          <a:p>
            <a:r>
              <a:rPr lang="es-PE" sz="11500" b="1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Social Media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049838"/>
            <a:ext cx="9144000" cy="377042"/>
          </a:xfrm>
        </p:spPr>
        <p:txBody>
          <a:bodyPr>
            <a:normAutofit/>
          </a:bodyPr>
          <a:lstStyle/>
          <a:p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Creado por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Handz Valentin</a:t>
            </a:r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, especialista en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Social Media Manager</a:t>
            </a:r>
          </a:p>
        </p:txBody>
      </p:sp>
    </p:spTree>
    <p:extLst>
      <p:ext uri="{BB962C8B-B14F-4D97-AF65-F5344CB8AC3E}">
        <p14:creationId xmlns:p14="http://schemas.microsoft.com/office/powerpoint/2010/main" val="150147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61950" y="2657063"/>
            <a:ext cx="10515600" cy="1325563"/>
          </a:xfrm>
        </p:spPr>
        <p:txBody>
          <a:bodyPr>
            <a:normAutofit/>
          </a:bodyPr>
          <a:lstStyle/>
          <a:p>
            <a:r>
              <a:rPr lang="es-PE" sz="6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Ahora, </a:t>
            </a:r>
            <a:r>
              <a:rPr lang="es-PE" sz="6000" b="1" spc="-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social media </a:t>
            </a:r>
            <a:r>
              <a:rPr lang="es-PE" sz="6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es…</a:t>
            </a:r>
          </a:p>
        </p:txBody>
      </p:sp>
    </p:spTree>
    <p:extLst>
      <p:ext uri="{BB962C8B-B14F-4D97-AF65-F5344CB8AC3E}">
        <p14:creationId xmlns:p14="http://schemas.microsoft.com/office/powerpoint/2010/main" val="182249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77038979"/>
              </p:ext>
            </p:extLst>
          </p:nvPr>
        </p:nvGraphicFramePr>
        <p:xfrm>
          <a:off x="2305132" y="10402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17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06" y="232391"/>
            <a:ext cx="2819400" cy="8442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s-PE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Gráfico 16"/>
          <p:cNvGraphicFramePr/>
          <p:nvPr>
            <p:extLst>
              <p:ext uri="{D42A27DB-BD31-4B8C-83A1-F6EECF244321}">
                <p14:modId xmlns:p14="http://schemas.microsoft.com/office/powerpoint/2010/main" val="1296694678"/>
              </p:ext>
            </p:extLst>
          </p:nvPr>
        </p:nvGraphicFramePr>
        <p:xfrm>
          <a:off x="2284384" y="12403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3286755" y="2215167"/>
            <a:ext cx="37176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700’000,000</a:t>
            </a:r>
          </a:p>
          <a:p>
            <a:pPr algn="ctr"/>
            <a:r>
              <a:rPr lang="es-PE" sz="3200" b="1" dirty="0"/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258563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05" y="2642021"/>
            <a:ext cx="1577190" cy="1573958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4" name="Llamada rectangular 3"/>
          <p:cNvSpPr/>
          <p:nvPr/>
        </p:nvSpPr>
        <p:spPr>
          <a:xfrm>
            <a:off x="3953618" y="106878"/>
            <a:ext cx="2707574" cy="1971304"/>
          </a:xfrm>
          <a:prstGeom prst="wedgeRectCallout">
            <a:avLst>
              <a:gd name="adj1" fmla="val -2851"/>
              <a:gd name="adj2" fmla="val 8266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Leiner</a:t>
            </a:r>
            <a:r>
              <a:rPr lang="es-P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Cárdenas: Yo uso Facebook para poder promocionar mi libro sobre Machu Picchu mediante los grupos.</a:t>
            </a:r>
          </a:p>
        </p:txBody>
      </p:sp>
      <p:sp>
        <p:nvSpPr>
          <p:cNvPr id="5" name="Llamada ovalada 4"/>
          <p:cNvSpPr/>
          <p:nvPr/>
        </p:nvSpPr>
        <p:spPr>
          <a:xfrm>
            <a:off x="8003969" y="2078182"/>
            <a:ext cx="2838203" cy="2292176"/>
          </a:xfrm>
          <a:prstGeom prst="wedgeEllipseCallout">
            <a:avLst>
              <a:gd name="adj1" fmla="val -75226"/>
              <a:gd name="adj2" fmla="val 2053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Ivo Alcázar: Soy actor, y me hago ver a través de mi propio </a:t>
            </a:r>
            <a:r>
              <a:rPr lang="es-PE" dirty="0" err="1">
                <a:solidFill>
                  <a:schemeClr val="tx1"/>
                </a:solidFill>
              </a:rPr>
              <a:t>FanPage</a:t>
            </a:r>
            <a:r>
              <a:rPr lang="es-P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Llamada rectangular redondeada 5"/>
          <p:cNvSpPr/>
          <p:nvPr/>
        </p:nvSpPr>
        <p:spPr>
          <a:xfrm>
            <a:off x="2873829" y="5272644"/>
            <a:ext cx="3787363" cy="1199408"/>
          </a:xfrm>
          <a:prstGeom prst="wedgeRoundRectCallout">
            <a:avLst>
              <a:gd name="adj1" fmla="val 30589"/>
              <a:gd name="adj2" fmla="val -92751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María Valdivia: Chatear con compañeros de trabajo y amigos de antaño me ayudan a entretenerme.</a:t>
            </a:r>
          </a:p>
        </p:txBody>
      </p:sp>
      <p:sp>
        <p:nvSpPr>
          <p:cNvPr id="7" name="Llamada de nube 6"/>
          <p:cNvSpPr/>
          <p:nvPr/>
        </p:nvSpPr>
        <p:spPr>
          <a:xfrm>
            <a:off x="736270" y="2642021"/>
            <a:ext cx="3217348" cy="1929979"/>
          </a:xfrm>
          <a:prstGeom prst="cloudCallout">
            <a:avLst>
              <a:gd name="adj1" fmla="val 85469"/>
              <a:gd name="adj2" fmla="val 8968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Facebook: Una red social de amigos para amigos</a:t>
            </a:r>
          </a:p>
        </p:txBody>
      </p:sp>
    </p:spTree>
    <p:extLst>
      <p:ext uri="{BB962C8B-B14F-4D97-AF65-F5344CB8AC3E}">
        <p14:creationId xmlns:p14="http://schemas.microsoft.com/office/powerpoint/2010/main" val="1871920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143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Lucida Bright</vt:lpstr>
      <vt:lpstr>Segoe UI</vt:lpstr>
      <vt:lpstr>Verdana</vt:lpstr>
      <vt:lpstr>Tema de Office</vt:lpstr>
      <vt:lpstr>Social Media</vt:lpstr>
      <vt:lpstr>Ahora, social media es…</vt:lpstr>
      <vt:lpstr>Presentación de PowerPoint</vt:lpstr>
      <vt:lpstr>facebook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67</cp:revision>
  <dcterms:created xsi:type="dcterms:W3CDTF">2013-10-31T19:17:09Z</dcterms:created>
  <dcterms:modified xsi:type="dcterms:W3CDTF">2017-04-25T17:10:42Z</dcterms:modified>
</cp:coreProperties>
</file>