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3BD41-8E75-4008-8EB2-73A02BBEDA7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62558DB-6761-4C58-B030-C50C4F1A80B6}">
      <dgm:prSet phldrT="[Texto]"/>
      <dgm:spPr/>
      <dgm:t>
        <a:bodyPr/>
        <a:lstStyle/>
        <a:p>
          <a:r>
            <a:rPr lang="es-ES" dirty="0"/>
            <a:t>Trabajo</a:t>
          </a:r>
        </a:p>
      </dgm:t>
    </dgm:pt>
    <dgm:pt modelId="{E2725934-0438-4D9D-B091-DAF02C94CCC9}" type="parTrans" cxnId="{910B6409-A9AF-4587-ACBB-531C440E7101}">
      <dgm:prSet/>
      <dgm:spPr/>
      <dgm:t>
        <a:bodyPr/>
        <a:lstStyle/>
        <a:p>
          <a:endParaRPr lang="es-ES"/>
        </a:p>
      </dgm:t>
    </dgm:pt>
    <dgm:pt modelId="{5E40F3F3-5B4B-462D-8A5D-740A8EBB7BDA}" type="sibTrans" cxnId="{910B6409-A9AF-4587-ACBB-531C440E7101}">
      <dgm:prSet/>
      <dgm:spPr/>
      <dgm:t>
        <a:bodyPr/>
        <a:lstStyle/>
        <a:p>
          <a:endParaRPr lang="es-ES"/>
        </a:p>
      </dgm:t>
    </dgm:pt>
    <dgm:pt modelId="{7160E0AF-217D-45E3-8F91-EBF01560695C}">
      <dgm:prSet phldrT="[Texto]" phldr="1"/>
      <dgm:spPr/>
      <dgm:t>
        <a:bodyPr/>
        <a:lstStyle/>
        <a:p>
          <a:endParaRPr lang="es-ES"/>
        </a:p>
      </dgm:t>
    </dgm:pt>
    <dgm:pt modelId="{BB808F19-7622-446E-BEB1-5192D21AD740}" type="parTrans" cxnId="{EF9E07A1-D635-4236-9E6E-EE65DDF4F3CF}">
      <dgm:prSet/>
      <dgm:spPr/>
      <dgm:t>
        <a:bodyPr/>
        <a:lstStyle/>
        <a:p>
          <a:endParaRPr lang="es-ES"/>
        </a:p>
      </dgm:t>
    </dgm:pt>
    <dgm:pt modelId="{AD768756-EE38-4306-9A00-80CFABD2AAF5}" type="sibTrans" cxnId="{EF9E07A1-D635-4236-9E6E-EE65DDF4F3CF}">
      <dgm:prSet/>
      <dgm:spPr/>
      <dgm:t>
        <a:bodyPr/>
        <a:lstStyle/>
        <a:p>
          <a:endParaRPr lang="es-ES"/>
        </a:p>
      </dgm:t>
    </dgm:pt>
    <dgm:pt modelId="{F652CB24-FA6E-401D-BBA9-811E05D09C09}">
      <dgm:prSet phldrT="[Texto]" phldr="1"/>
      <dgm:spPr/>
      <dgm:t>
        <a:bodyPr/>
        <a:lstStyle/>
        <a:p>
          <a:endParaRPr lang="es-ES"/>
        </a:p>
      </dgm:t>
    </dgm:pt>
    <dgm:pt modelId="{803B1503-8B47-4AD5-97FA-498DE9754F1C}" type="parTrans" cxnId="{EFEB809D-16C4-4A39-9E8D-ABBF117CE04B}">
      <dgm:prSet/>
      <dgm:spPr/>
      <dgm:t>
        <a:bodyPr/>
        <a:lstStyle/>
        <a:p>
          <a:endParaRPr lang="es-ES"/>
        </a:p>
      </dgm:t>
    </dgm:pt>
    <dgm:pt modelId="{EDFD7359-5004-4BB0-96FF-53419BDB58ED}" type="sibTrans" cxnId="{EFEB809D-16C4-4A39-9E8D-ABBF117CE04B}">
      <dgm:prSet/>
      <dgm:spPr/>
      <dgm:t>
        <a:bodyPr/>
        <a:lstStyle/>
        <a:p>
          <a:endParaRPr lang="es-ES"/>
        </a:p>
      </dgm:t>
    </dgm:pt>
    <dgm:pt modelId="{03EE1DDC-383F-479A-8BE4-9F128AA4C99F}">
      <dgm:prSet phldrT="[Texto]"/>
      <dgm:spPr/>
      <dgm:t>
        <a:bodyPr/>
        <a:lstStyle/>
        <a:p>
          <a:r>
            <a:rPr lang="es-ES" dirty="0"/>
            <a:t>Importante</a:t>
          </a:r>
        </a:p>
      </dgm:t>
    </dgm:pt>
    <dgm:pt modelId="{4F3D5289-C496-4B33-A875-118BD5B89B6F}" type="parTrans" cxnId="{E0A4A28C-1EB3-4161-AD8F-2802021B0D57}">
      <dgm:prSet/>
      <dgm:spPr/>
      <dgm:t>
        <a:bodyPr/>
        <a:lstStyle/>
        <a:p>
          <a:endParaRPr lang="es-ES"/>
        </a:p>
      </dgm:t>
    </dgm:pt>
    <dgm:pt modelId="{0E88B6C3-BB8B-474D-8AA2-5DC43B72C247}" type="sibTrans" cxnId="{E0A4A28C-1EB3-4161-AD8F-2802021B0D57}">
      <dgm:prSet/>
      <dgm:spPr/>
      <dgm:t>
        <a:bodyPr/>
        <a:lstStyle/>
        <a:p>
          <a:endParaRPr lang="es-ES"/>
        </a:p>
      </dgm:t>
    </dgm:pt>
    <dgm:pt modelId="{CA103FC9-F317-48EE-884C-B94D551BC0C2}">
      <dgm:prSet phldrT="[Texto]" phldr="1"/>
      <dgm:spPr/>
      <dgm:t>
        <a:bodyPr/>
        <a:lstStyle/>
        <a:p>
          <a:endParaRPr lang="es-ES"/>
        </a:p>
      </dgm:t>
    </dgm:pt>
    <dgm:pt modelId="{29CFF878-DCDF-4404-970B-D9497A01ACAA}" type="parTrans" cxnId="{1216F0E1-D65F-4FCD-8BA8-F3C3083763E8}">
      <dgm:prSet/>
      <dgm:spPr/>
      <dgm:t>
        <a:bodyPr/>
        <a:lstStyle/>
        <a:p>
          <a:endParaRPr lang="es-ES"/>
        </a:p>
      </dgm:t>
    </dgm:pt>
    <dgm:pt modelId="{594877F3-EB4F-4511-B440-BE4D4638F896}" type="sibTrans" cxnId="{1216F0E1-D65F-4FCD-8BA8-F3C3083763E8}">
      <dgm:prSet/>
      <dgm:spPr/>
      <dgm:t>
        <a:bodyPr/>
        <a:lstStyle/>
        <a:p>
          <a:endParaRPr lang="es-ES"/>
        </a:p>
      </dgm:t>
    </dgm:pt>
    <dgm:pt modelId="{CBA5CE28-D8B0-4E69-91AB-2F007FAC8547}">
      <dgm:prSet phldrT="[Texto]" phldr="1"/>
      <dgm:spPr/>
      <dgm:t>
        <a:bodyPr/>
        <a:lstStyle/>
        <a:p>
          <a:endParaRPr lang="es-ES"/>
        </a:p>
      </dgm:t>
    </dgm:pt>
    <dgm:pt modelId="{E6EBC09F-3830-40BC-9624-66C33E8D2CB0}" type="parTrans" cxnId="{75ACA819-7F22-4698-A24E-B3EF3EAFF81C}">
      <dgm:prSet/>
      <dgm:spPr/>
      <dgm:t>
        <a:bodyPr/>
        <a:lstStyle/>
        <a:p>
          <a:endParaRPr lang="es-ES"/>
        </a:p>
      </dgm:t>
    </dgm:pt>
    <dgm:pt modelId="{B565D894-DEE4-4B40-930E-13549515EAD4}" type="sibTrans" cxnId="{75ACA819-7F22-4698-A24E-B3EF3EAFF81C}">
      <dgm:prSet/>
      <dgm:spPr/>
      <dgm:t>
        <a:bodyPr/>
        <a:lstStyle/>
        <a:p>
          <a:endParaRPr lang="es-ES"/>
        </a:p>
      </dgm:t>
    </dgm:pt>
    <dgm:pt modelId="{81501472-F747-49DA-8728-8D86E11BB13E}" type="pres">
      <dgm:prSet presAssocID="{6453BD41-8E75-4008-8EB2-73A02BBEDA7D}" presName="Name0" presStyleCnt="0">
        <dgm:presLayoutVars>
          <dgm:chMax/>
          <dgm:chPref/>
          <dgm:dir/>
          <dgm:animLvl val="lvl"/>
        </dgm:presLayoutVars>
      </dgm:prSet>
      <dgm:spPr/>
    </dgm:pt>
    <dgm:pt modelId="{2A167F70-DE36-4658-85FA-1FCBB2D887A0}" type="pres">
      <dgm:prSet presAssocID="{562558DB-6761-4C58-B030-C50C4F1A80B6}" presName="composite" presStyleCnt="0"/>
      <dgm:spPr/>
    </dgm:pt>
    <dgm:pt modelId="{F8051CA5-DE2D-4A57-89F9-FD22D0F61E47}" type="pres">
      <dgm:prSet presAssocID="{562558DB-6761-4C58-B030-C50C4F1A80B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65C839CD-8187-4958-9D9E-EEDC8DB5C913}" type="pres">
      <dgm:prSet presAssocID="{562558DB-6761-4C58-B030-C50C4F1A80B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3089514-F5D4-412B-898E-CB325ABB6E03}" type="pres">
      <dgm:prSet presAssocID="{562558DB-6761-4C58-B030-C50C4F1A80B6}" presName="BalanceSpacing" presStyleCnt="0"/>
      <dgm:spPr/>
    </dgm:pt>
    <dgm:pt modelId="{50C94699-3900-4A58-8779-43779873284E}" type="pres">
      <dgm:prSet presAssocID="{562558DB-6761-4C58-B030-C50C4F1A80B6}" presName="BalanceSpacing1" presStyleCnt="0"/>
      <dgm:spPr/>
    </dgm:pt>
    <dgm:pt modelId="{315DD380-C493-45A5-9DBD-E46E71D08E85}" type="pres">
      <dgm:prSet presAssocID="{5E40F3F3-5B4B-462D-8A5D-740A8EBB7BDA}" presName="Accent1Text" presStyleLbl="node1" presStyleIdx="1" presStyleCnt="6"/>
      <dgm:spPr/>
    </dgm:pt>
    <dgm:pt modelId="{C5C44FDB-92F1-480E-8633-9B041BCC48A3}" type="pres">
      <dgm:prSet presAssocID="{5E40F3F3-5B4B-462D-8A5D-740A8EBB7BDA}" presName="spaceBetweenRectangles" presStyleCnt="0"/>
      <dgm:spPr/>
    </dgm:pt>
    <dgm:pt modelId="{0DED51C3-C340-44C3-A665-C11052B5ECD3}" type="pres">
      <dgm:prSet presAssocID="{F652CB24-FA6E-401D-BBA9-811E05D09C09}" presName="composite" presStyleCnt="0"/>
      <dgm:spPr/>
    </dgm:pt>
    <dgm:pt modelId="{99E41075-254F-4CEC-BEF8-13C5B7B69078}" type="pres">
      <dgm:prSet presAssocID="{F652CB24-FA6E-401D-BBA9-811E05D09C0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0A7EBBB5-3250-4819-BE73-B8A67BDA4D35}" type="pres">
      <dgm:prSet presAssocID="{F652CB24-FA6E-401D-BBA9-811E05D09C0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BB00E2D-203B-47CE-B6E0-CFEF773A726C}" type="pres">
      <dgm:prSet presAssocID="{F652CB24-FA6E-401D-BBA9-811E05D09C09}" presName="BalanceSpacing" presStyleCnt="0"/>
      <dgm:spPr/>
    </dgm:pt>
    <dgm:pt modelId="{8EABB5AF-5F68-4B25-93F1-151FDDE2DCA6}" type="pres">
      <dgm:prSet presAssocID="{F652CB24-FA6E-401D-BBA9-811E05D09C09}" presName="BalanceSpacing1" presStyleCnt="0"/>
      <dgm:spPr/>
    </dgm:pt>
    <dgm:pt modelId="{EF368E39-A370-4FBD-A9AA-3906318E248C}" type="pres">
      <dgm:prSet presAssocID="{EDFD7359-5004-4BB0-96FF-53419BDB58ED}" presName="Accent1Text" presStyleLbl="node1" presStyleIdx="3" presStyleCnt="6"/>
      <dgm:spPr/>
    </dgm:pt>
    <dgm:pt modelId="{F72E4C3B-7045-4BD3-8387-78E37C7E4F6E}" type="pres">
      <dgm:prSet presAssocID="{EDFD7359-5004-4BB0-96FF-53419BDB58ED}" presName="spaceBetweenRectangles" presStyleCnt="0"/>
      <dgm:spPr/>
    </dgm:pt>
    <dgm:pt modelId="{9BF3BFCF-69C6-420E-904D-02198AA7624F}" type="pres">
      <dgm:prSet presAssocID="{CA103FC9-F317-48EE-884C-B94D551BC0C2}" presName="composite" presStyleCnt="0"/>
      <dgm:spPr/>
    </dgm:pt>
    <dgm:pt modelId="{428DDD48-AC58-47D0-8164-3CBF65AC4DBC}" type="pres">
      <dgm:prSet presAssocID="{CA103FC9-F317-48EE-884C-B94D551BC0C2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35EE499-2971-4264-8608-BD16EBF00B9A}" type="pres">
      <dgm:prSet presAssocID="{CA103FC9-F317-48EE-884C-B94D551BC0C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9C3A968-5918-40A6-A3C5-F8E48367E095}" type="pres">
      <dgm:prSet presAssocID="{CA103FC9-F317-48EE-884C-B94D551BC0C2}" presName="BalanceSpacing" presStyleCnt="0"/>
      <dgm:spPr/>
    </dgm:pt>
    <dgm:pt modelId="{A90FF2CD-79B7-4655-BA02-55A2B25D0537}" type="pres">
      <dgm:prSet presAssocID="{CA103FC9-F317-48EE-884C-B94D551BC0C2}" presName="BalanceSpacing1" presStyleCnt="0"/>
      <dgm:spPr/>
    </dgm:pt>
    <dgm:pt modelId="{741EDC4C-D309-44D3-827D-D485552E6296}" type="pres">
      <dgm:prSet presAssocID="{594877F3-EB4F-4511-B440-BE4D4638F896}" presName="Accent1Text" presStyleLbl="node1" presStyleIdx="5" presStyleCnt="6"/>
      <dgm:spPr/>
    </dgm:pt>
  </dgm:ptLst>
  <dgm:cxnLst>
    <dgm:cxn modelId="{75ACA819-7F22-4698-A24E-B3EF3EAFF81C}" srcId="{CA103FC9-F317-48EE-884C-B94D551BC0C2}" destId="{CBA5CE28-D8B0-4E69-91AB-2F007FAC8547}" srcOrd="0" destOrd="0" parTransId="{E6EBC09F-3830-40BC-9624-66C33E8D2CB0}" sibTransId="{B565D894-DEE4-4B40-930E-13549515EAD4}"/>
    <dgm:cxn modelId="{227324BC-D53E-4BCE-8737-47BED902878A}" type="presOf" srcId="{6453BD41-8E75-4008-8EB2-73A02BBEDA7D}" destId="{81501472-F747-49DA-8728-8D86E11BB13E}" srcOrd="0" destOrd="0" presId="urn:microsoft.com/office/officeart/2008/layout/AlternatingHexagons"/>
    <dgm:cxn modelId="{EFEB809D-16C4-4A39-9E8D-ABBF117CE04B}" srcId="{6453BD41-8E75-4008-8EB2-73A02BBEDA7D}" destId="{F652CB24-FA6E-401D-BBA9-811E05D09C09}" srcOrd="1" destOrd="0" parTransId="{803B1503-8B47-4AD5-97FA-498DE9754F1C}" sibTransId="{EDFD7359-5004-4BB0-96FF-53419BDB58ED}"/>
    <dgm:cxn modelId="{BB6C9C5E-5A0D-43BC-96D9-62294C17E22C}" type="presOf" srcId="{7160E0AF-217D-45E3-8F91-EBF01560695C}" destId="{65C839CD-8187-4958-9D9E-EEDC8DB5C913}" srcOrd="0" destOrd="0" presId="urn:microsoft.com/office/officeart/2008/layout/AlternatingHexagons"/>
    <dgm:cxn modelId="{E0A4A28C-1EB3-4161-AD8F-2802021B0D57}" srcId="{F652CB24-FA6E-401D-BBA9-811E05D09C09}" destId="{03EE1DDC-383F-479A-8BE4-9F128AA4C99F}" srcOrd="0" destOrd="0" parTransId="{4F3D5289-C496-4B33-A875-118BD5B89B6F}" sibTransId="{0E88B6C3-BB8B-474D-8AA2-5DC43B72C247}"/>
    <dgm:cxn modelId="{A8616FF5-48E4-44FF-B5B5-A16D07DF6BF8}" type="presOf" srcId="{F652CB24-FA6E-401D-BBA9-811E05D09C09}" destId="{99E41075-254F-4CEC-BEF8-13C5B7B69078}" srcOrd="0" destOrd="0" presId="urn:microsoft.com/office/officeart/2008/layout/AlternatingHexagons"/>
    <dgm:cxn modelId="{E2D4C6D4-34E7-4F1C-B5B6-DE946B9246BE}" type="presOf" srcId="{594877F3-EB4F-4511-B440-BE4D4638F896}" destId="{741EDC4C-D309-44D3-827D-D485552E6296}" srcOrd="0" destOrd="0" presId="urn:microsoft.com/office/officeart/2008/layout/AlternatingHexagons"/>
    <dgm:cxn modelId="{910B6409-A9AF-4587-ACBB-531C440E7101}" srcId="{6453BD41-8E75-4008-8EB2-73A02BBEDA7D}" destId="{562558DB-6761-4C58-B030-C50C4F1A80B6}" srcOrd="0" destOrd="0" parTransId="{E2725934-0438-4D9D-B091-DAF02C94CCC9}" sibTransId="{5E40F3F3-5B4B-462D-8A5D-740A8EBB7BDA}"/>
    <dgm:cxn modelId="{EF9E07A1-D635-4236-9E6E-EE65DDF4F3CF}" srcId="{562558DB-6761-4C58-B030-C50C4F1A80B6}" destId="{7160E0AF-217D-45E3-8F91-EBF01560695C}" srcOrd="0" destOrd="0" parTransId="{BB808F19-7622-446E-BEB1-5192D21AD740}" sibTransId="{AD768756-EE38-4306-9A00-80CFABD2AAF5}"/>
    <dgm:cxn modelId="{49A5BA9B-A493-49B1-AD4A-95594CEE3714}" type="presOf" srcId="{5E40F3F3-5B4B-462D-8A5D-740A8EBB7BDA}" destId="{315DD380-C493-45A5-9DBD-E46E71D08E85}" srcOrd="0" destOrd="0" presId="urn:microsoft.com/office/officeart/2008/layout/AlternatingHexagons"/>
    <dgm:cxn modelId="{E0FC85B3-C20B-4DC6-831A-106904CA3DF7}" type="presOf" srcId="{03EE1DDC-383F-479A-8BE4-9F128AA4C99F}" destId="{0A7EBBB5-3250-4819-BE73-B8A67BDA4D35}" srcOrd="0" destOrd="0" presId="urn:microsoft.com/office/officeart/2008/layout/AlternatingHexagons"/>
    <dgm:cxn modelId="{1216F0E1-D65F-4FCD-8BA8-F3C3083763E8}" srcId="{6453BD41-8E75-4008-8EB2-73A02BBEDA7D}" destId="{CA103FC9-F317-48EE-884C-B94D551BC0C2}" srcOrd="2" destOrd="0" parTransId="{29CFF878-DCDF-4404-970B-D9497A01ACAA}" sibTransId="{594877F3-EB4F-4511-B440-BE4D4638F896}"/>
    <dgm:cxn modelId="{21D95F5D-0AD8-47DA-A569-520A589278B8}" type="presOf" srcId="{562558DB-6761-4C58-B030-C50C4F1A80B6}" destId="{F8051CA5-DE2D-4A57-89F9-FD22D0F61E47}" srcOrd="0" destOrd="0" presId="urn:microsoft.com/office/officeart/2008/layout/AlternatingHexagons"/>
    <dgm:cxn modelId="{68E3771A-97B5-448B-9ED2-AD1AB70F6089}" type="presOf" srcId="{EDFD7359-5004-4BB0-96FF-53419BDB58ED}" destId="{EF368E39-A370-4FBD-A9AA-3906318E248C}" srcOrd="0" destOrd="0" presId="urn:microsoft.com/office/officeart/2008/layout/AlternatingHexagons"/>
    <dgm:cxn modelId="{4B65311E-E3F6-46E3-98C2-B0ADE98862DF}" type="presOf" srcId="{CBA5CE28-D8B0-4E69-91AB-2F007FAC8547}" destId="{235EE499-2971-4264-8608-BD16EBF00B9A}" srcOrd="0" destOrd="0" presId="urn:microsoft.com/office/officeart/2008/layout/AlternatingHexagons"/>
    <dgm:cxn modelId="{0D6E0DA0-CDD9-4021-B21B-D5D81AE1B1DE}" type="presOf" srcId="{CA103FC9-F317-48EE-884C-B94D551BC0C2}" destId="{428DDD48-AC58-47D0-8164-3CBF65AC4DBC}" srcOrd="0" destOrd="0" presId="urn:microsoft.com/office/officeart/2008/layout/AlternatingHexagons"/>
    <dgm:cxn modelId="{F078CA8F-4B6F-4C32-83B0-54A0E867E497}" type="presParOf" srcId="{81501472-F747-49DA-8728-8D86E11BB13E}" destId="{2A167F70-DE36-4658-85FA-1FCBB2D887A0}" srcOrd="0" destOrd="0" presId="urn:microsoft.com/office/officeart/2008/layout/AlternatingHexagons"/>
    <dgm:cxn modelId="{9F7546A0-C9CA-4ABF-86B5-85B816479BA0}" type="presParOf" srcId="{2A167F70-DE36-4658-85FA-1FCBB2D887A0}" destId="{F8051CA5-DE2D-4A57-89F9-FD22D0F61E47}" srcOrd="0" destOrd="0" presId="urn:microsoft.com/office/officeart/2008/layout/AlternatingHexagons"/>
    <dgm:cxn modelId="{7AF2DD13-C7BF-4F2F-AA61-03937FBFAC25}" type="presParOf" srcId="{2A167F70-DE36-4658-85FA-1FCBB2D887A0}" destId="{65C839CD-8187-4958-9D9E-EEDC8DB5C913}" srcOrd="1" destOrd="0" presId="urn:microsoft.com/office/officeart/2008/layout/AlternatingHexagons"/>
    <dgm:cxn modelId="{AFA35058-47B7-4801-A3F4-48AB4283B8D3}" type="presParOf" srcId="{2A167F70-DE36-4658-85FA-1FCBB2D887A0}" destId="{C3089514-F5D4-412B-898E-CB325ABB6E03}" srcOrd="2" destOrd="0" presId="urn:microsoft.com/office/officeart/2008/layout/AlternatingHexagons"/>
    <dgm:cxn modelId="{8920BA70-7C5B-4E9C-9434-0A815327DF01}" type="presParOf" srcId="{2A167F70-DE36-4658-85FA-1FCBB2D887A0}" destId="{50C94699-3900-4A58-8779-43779873284E}" srcOrd="3" destOrd="0" presId="urn:microsoft.com/office/officeart/2008/layout/AlternatingHexagons"/>
    <dgm:cxn modelId="{404D2FC6-7C35-4A94-BC42-8AE3ABC0D447}" type="presParOf" srcId="{2A167F70-DE36-4658-85FA-1FCBB2D887A0}" destId="{315DD380-C493-45A5-9DBD-E46E71D08E85}" srcOrd="4" destOrd="0" presId="urn:microsoft.com/office/officeart/2008/layout/AlternatingHexagons"/>
    <dgm:cxn modelId="{2ED0B8B7-F03A-462D-9A85-881323DDCFF0}" type="presParOf" srcId="{81501472-F747-49DA-8728-8D86E11BB13E}" destId="{C5C44FDB-92F1-480E-8633-9B041BCC48A3}" srcOrd="1" destOrd="0" presId="urn:microsoft.com/office/officeart/2008/layout/AlternatingHexagons"/>
    <dgm:cxn modelId="{1D6FFEC9-96DF-4EAD-9F45-928223DF5596}" type="presParOf" srcId="{81501472-F747-49DA-8728-8D86E11BB13E}" destId="{0DED51C3-C340-44C3-A665-C11052B5ECD3}" srcOrd="2" destOrd="0" presId="urn:microsoft.com/office/officeart/2008/layout/AlternatingHexagons"/>
    <dgm:cxn modelId="{23060F10-9CCB-4ACF-8F9C-AE1E8C4F77BF}" type="presParOf" srcId="{0DED51C3-C340-44C3-A665-C11052B5ECD3}" destId="{99E41075-254F-4CEC-BEF8-13C5B7B69078}" srcOrd="0" destOrd="0" presId="urn:microsoft.com/office/officeart/2008/layout/AlternatingHexagons"/>
    <dgm:cxn modelId="{836B62E1-9847-4468-B2EE-BE5D4A589B53}" type="presParOf" srcId="{0DED51C3-C340-44C3-A665-C11052B5ECD3}" destId="{0A7EBBB5-3250-4819-BE73-B8A67BDA4D35}" srcOrd="1" destOrd="0" presId="urn:microsoft.com/office/officeart/2008/layout/AlternatingHexagons"/>
    <dgm:cxn modelId="{DE2A8319-DD8D-4FB9-94F8-A34F8F20267F}" type="presParOf" srcId="{0DED51C3-C340-44C3-A665-C11052B5ECD3}" destId="{DBB00E2D-203B-47CE-B6E0-CFEF773A726C}" srcOrd="2" destOrd="0" presId="urn:microsoft.com/office/officeart/2008/layout/AlternatingHexagons"/>
    <dgm:cxn modelId="{4BA30892-A8C0-4A38-B808-92B68A85E062}" type="presParOf" srcId="{0DED51C3-C340-44C3-A665-C11052B5ECD3}" destId="{8EABB5AF-5F68-4B25-93F1-151FDDE2DCA6}" srcOrd="3" destOrd="0" presId="urn:microsoft.com/office/officeart/2008/layout/AlternatingHexagons"/>
    <dgm:cxn modelId="{798D70CC-4661-41DA-B174-5B9BE3A3F04F}" type="presParOf" srcId="{0DED51C3-C340-44C3-A665-C11052B5ECD3}" destId="{EF368E39-A370-4FBD-A9AA-3906318E248C}" srcOrd="4" destOrd="0" presId="urn:microsoft.com/office/officeart/2008/layout/AlternatingHexagons"/>
    <dgm:cxn modelId="{17FC6ED3-1D33-4CA2-AA4C-112C56EDC231}" type="presParOf" srcId="{81501472-F747-49DA-8728-8D86E11BB13E}" destId="{F72E4C3B-7045-4BD3-8387-78E37C7E4F6E}" srcOrd="3" destOrd="0" presId="urn:microsoft.com/office/officeart/2008/layout/AlternatingHexagons"/>
    <dgm:cxn modelId="{463820FD-3A75-4893-AD1C-0197E7896822}" type="presParOf" srcId="{81501472-F747-49DA-8728-8D86E11BB13E}" destId="{9BF3BFCF-69C6-420E-904D-02198AA7624F}" srcOrd="4" destOrd="0" presId="urn:microsoft.com/office/officeart/2008/layout/AlternatingHexagons"/>
    <dgm:cxn modelId="{43CC1796-7318-40CE-BAB6-0F839ADBF37D}" type="presParOf" srcId="{9BF3BFCF-69C6-420E-904D-02198AA7624F}" destId="{428DDD48-AC58-47D0-8164-3CBF65AC4DBC}" srcOrd="0" destOrd="0" presId="urn:microsoft.com/office/officeart/2008/layout/AlternatingHexagons"/>
    <dgm:cxn modelId="{82E9632D-D588-43FE-8171-65742D81962A}" type="presParOf" srcId="{9BF3BFCF-69C6-420E-904D-02198AA7624F}" destId="{235EE499-2971-4264-8608-BD16EBF00B9A}" srcOrd="1" destOrd="0" presId="urn:microsoft.com/office/officeart/2008/layout/AlternatingHexagons"/>
    <dgm:cxn modelId="{2C33C515-337F-48DE-B611-38F04FB3B0FB}" type="presParOf" srcId="{9BF3BFCF-69C6-420E-904D-02198AA7624F}" destId="{B9C3A968-5918-40A6-A3C5-F8E48367E095}" srcOrd="2" destOrd="0" presId="urn:microsoft.com/office/officeart/2008/layout/AlternatingHexagons"/>
    <dgm:cxn modelId="{F6D09D39-6D67-4E99-BB8C-88473CE9D67E}" type="presParOf" srcId="{9BF3BFCF-69C6-420E-904D-02198AA7624F}" destId="{A90FF2CD-79B7-4655-BA02-55A2B25D0537}" srcOrd="3" destOrd="0" presId="urn:microsoft.com/office/officeart/2008/layout/AlternatingHexagons"/>
    <dgm:cxn modelId="{F37FAB8C-E8C4-4476-8301-DBB077CFACF0}" type="presParOf" srcId="{9BF3BFCF-69C6-420E-904D-02198AA7624F}" destId="{741EDC4C-D309-44D3-827D-D485552E629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37838A-8CDF-4E1D-AA87-4087F87772B8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101F7F1-8D41-4B83-9592-834A3CF91DBD}">
      <dgm:prSet phldrT="[Texto]"/>
      <dgm:spPr/>
      <dgm:t>
        <a:bodyPr/>
        <a:lstStyle/>
        <a:p>
          <a:r>
            <a:rPr lang="es-ES" dirty="0"/>
            <a:t>Data</a:t>
          </a:r>
        </a:p>
      </dgm:t>
    </dgm:pt>
    <dgm:pt modelId="{2ABB404E-AA8B-4F14-BDEB-8A4D730496CC}" type="parTrans" cxnId="{0F1FE170-640A-47F1-9565-F466375D50BF}">
      <dgm:prSet/>
      <dgm:spPr/>
      <dgm:t>
        <a:bodyPr/>
        <a:lstStyle/>
        <a:p>
          <a:endParaRPr lang="es-ES"/>
        </a:p>
      </dgm:t>
    </dgm:pt>
    <dgm:pt modelId="{FCB4A2A2-6817-41CB-BADE-4A1AC4CCA247}" type="sibTrans" cxnId="{0F1FE170-640A-47F1-9565-F466375D50BF}">
      <dgm:prSet/>
      <dgm:spPr/>
      <dgm:t>
        <a:bodyPr/>
        <a:lstStyle/>
        <a:p>
          <a:endParaRPr lang="es-ES"/>
        </a:p>
      </dgm:t>
    </dgm:pt>
    <dgm:pt modelId="{ED0AFFD7-44B5-4764-9BA7-4952ACE7A6CC}">
      <dgm:prSet phldrT="[Texto]"/>
      <dgm:spPr/>
      <dgm:t>
        <a:bodyPr/>
        <a:lstStyle/>
        <a:p>
          <a:r>
            <a:rPr lang="es-ES" dirty="0"/>
            <a:t>Importante</a:t>
          </a:r>
        </a:p>
      </dgm:t>
    </dgm:pt>
    <dgm:pt modelId="{53EB4D13-93C6-4AF0-9664-8054A8E77F97}" type="parTrans" cxnId="{8D2C4E51-1889-448F-8554-A84B8941D90A}">
      <dgm:prSet/>
      <dgm:spPr/>
      <dgm:t>
        <a:bodyPr/>
        <a:lstStyle/>
        <a:p>
          <a:endParaRPr lang="es-ES"/>
        </a:p>
      </dgm:t>
    </dgm:pt>
    <dgm:pt modelId="{508921B8-C2B9-42FE-9442-47A04EC0812F}" type="sibTrans" cxnId="{8D2C4E51-1889-448F-8554-A84B8941D90A}">
      <dgm:prSet/>
      <dgm:spPr/>
      <dgm:t>
        <a:bodyPr/>
        <a:lstStyle/>
        <a:p>
          <a:endParaRPr lang="es-ES"/>
        </a:p>
      </dgm:t>
    </dgm:pt>
    <dgm:pt modelId="{E237B27C-97C4-4793-A6A4-A4DD0B12F300}">
      <dgm:prSet phldrT="[Texto]"/>
      <dgm:spPr/>
      <dgm:t>
        <a:bodyPr/>
        <a:lstStyle/>
        <a:p>
          <a:r>
            <a:rPr lang="es-ES" dirty="0"/>
            <a:t>Data</a:t>
          </a:r>
        </a:p>
      </dgm:t>
    </dgm:pt>
    <dgm:pt modelId="{1CDFDF70-9FFB-4D83-9901-9BF8688C5D3B}" type="parTrans" cxnId="{5326FF5C-C406-4AE1-A251-7DF87FD94512}">
      <dgm:prSet/>
      <dgm:spPr/>
      <dgm:t>
        <a:bodyPr/>
        <a:lstStyle/>
        <a:p>
          <a:endParaRPr lang="es-ES"/>
        </a:p>
      </dgm:t>
    </dgm:pt>
    <dgm:pt modelId="{466FD7A1-05CF-479B-9235-967BB5F208D2}" type="sibTrans" cxnId="{5326FF5C-C406-4AE1-A251-7DF87FD94512}">
      <dgm:prSet/>
      <dgm:spPr/>
      <dgm:t>
        <a:bodyPr/>
        <a:lstStyle/>
        <a:p>
          <a:endParaRPr lang="es-ES"/>
        </a:p>
      </dgm:t>
    </dgm:pt>
    <dgm:pt modelId="{77AC83F4-368D-408C-9609-8C7A3B681AE5}">
      <dgm:prSet phldrT="[Texto]"/>
      <dgm:spPr/>
      <dgm:t>
        <a:bodyPr/>
        <a:lstStyle/>
        <a:p>
          <a:r>
            <a:rPr lang="es-ES" dirty="0"/>
            <a:t>Importante</a:t>
          </a:r>
        </a:p>
      </dgm:t>
    </dgm:pt>
    <dgm:pt modelId="{083C22F0-8E80-4936-8FFC-7F162B7B46BE}" type="parTrans" cxnId="{EB25E3B6-7B8E-4416-B809-8E051FFBEEC3}">
      <dgm:prSet/>
      <dgm:spPr/>
      <dgm:t>
        <a:bodyPr/>
        <a:lstStyle/>
        <a:p>
          <a:endParaRPr lang="es-ES"/>
        </a:p>
      </dgm:t>
    </dgm:pt>
    <dgm:pt modelId="{7C62AEC5-F8F5-451F-89A0-40810CDDCEF6}" type="sibTrans" cxnId="{EB25E3B6-7B8E-4416-B809-8E051FFBEEC3}">
      <dgm:prSet/>
      <dgm:spPr/>
      <dgm:t>
        <a:bodyPr/>
        <a:lstStyle/>
        <a:p>
          <a:endParaRPr lang="es-ES"/>
        </a:p>
      </dgm:t>
    </dgm:pt>
    <dgm:pt modelId="{0A4FA7FC-6088-4778-832A-23BFCA969A8C}">
      <dgm:prSet phldrT="[Texto]"/>
      <dgm:spPr/>
      <dgm:t>
        <a:bodyPr/>
        <a:lstStyle/>
        <a:p>
          <a:r>
            <a:rPr lang="es-ES" dirty="0"/>
            <a:t>Data</a:t>
          </a:r>
        </a:p>
      </dgm:t>
    </dgm:pt>
    <dgm:pt modelId="{76A47B9D-5290-4AC6-AE56-7AD95F3051EF}" type="parTrans" cxnId="{6DB4C804-AEBB-4327-9CEC-C7571530B3F2}">
      <dgm:prSet/>
      <dgm:spPr/>
      <dgm:t>
        <a:bodyPr/>
        <a:lstStyle/>
        <a:p>
          <a:endParaRPr lang="es-ES"/>
        </a:p>
      </dgm:t>
    </dgm:pt>
    <dgm:pt modelId="{977EBD95-0A5E-4B95-9E1F-292E3D34C06D}" type="sibTrans" cxnId="{6DB4C804-AEBB-4327-9CEC-C7571530B3F2}">
      <dgm:prSet/>
      <dgm:spPr/>
      <dgm:t>
        <a:bodyPr/>
        <a:lstStyle/>
        <a:p>
          <a:endParaRPr lang="es-ES"/>
        </a:p>
      </dgm:t>
    </dgm:pt>
    <dgm:pt modelId="{0E6989DE-D0AD-4186-AFF6-0D9EAFE0BB56}">
      <dgm:prSet phldrT="[Texto]"/>
      <dgm:spPr/>
      <dgm:t>
        <a:bodyPr/>
        <a:lstStyle/>
        <a:p>
          <a:r>
            <a:rPr lang="es-ES"/>
            <a:t>Importante</a:t>
          </a:r>
          <a:endParaRPr lang="es-ES"/>
        </a:p>
      </dgm:t>
    </dgm:pt>
    <dgm:pt modelId="{6E9C7E0F-0B32-4B15-BE50-CE370EEC5EB6}" type="parTrans" cxnId="{25B4686E-8B45-41C2-A66E-B9FDB279F5C8}">
      <dgm:prSet/>
      <dgm:spPr/>
      <dgm:t>
        <a:bodyPr/>
        <a:lstStyle/>
        <a:p>
          <a:endParaRPr lang="es-ES"/>
        </a:p>
      </dgm:t>
    </dgm:pt>
    <dgm:pt modelId="{65D934B0-E685-4DD3-A73B-425893DEADA4}" type="sibTrans" cxnId="{25B4686E-8B45-41C2-A66E-B9FDB279F5C8}">
      <dgm:prSet/>
      <dgm:spPr/>
      <dgm:t>
        <a:bodyPr/>
        <a:lstStyle/>
        <a:p>
          <a:endParaRPr lang="es-ES"/>
        </a:p>
      </dgm:t>
    </dgm:pt>
    <dgm:pt modelId="{7084BD46-BCDE-4C70-A544-AF785FC674F9}" type="pres">
      <dgm:prSet presAssocID="{0A37838A-8CDF-4E1D-AA87-4087F87772B8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40AFE2F6-44F5-40CD-92EB-C8F3B553D6B2}" type="pres">
      <dgm:prSet presAssocID="{8101F7F1-8D41-4B83-9592-834A3CF91DBD}" presName="ParentComposite" presStyleCnt="0"/>
      <dgm:spPr/>
    </dgm:pt>
    <dgm:pt modelId="{8D6619FA-0CBB-4C5B-85E2-C05A250B26E2}" type="pres">
      <dgm:prSet presAssocID="{8101F7F1-8D41-4B83-9592-834A3CF91DBD}" presName="Chord" presStyleLbl="bgShp" presStyleIdx="0" presStyleCnt="3"/>
      <dgm:spPr/>
    </dgm:pt>
    <dgm:pt modelId="{88F10060-F007-4104-B93B-08C93D42FC8B}" type="pres">
      <dgm:prSet presAssocID="{8101F7F1-8D41-4B83-9592-834A3CF91DBD}" presName="Pie" presStyleLbl="alignNode1" presStyleIdx="0" presStyleCnt="3"/>
      <dgm:spPr/>
    </dgm:pt>
    <dgm:pt modelId="{1EC8EA02-7A98-4218-AED9-F5B6EDC1F8F5}" type="pres">
      <dgm:prSet presAssocID="{8101F7F1-8D41-4B83-9592-834A3CF91DBD}" presName="Parent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01DF313B-E8C2-47F2-A80B-BBD78B0D2599}" type="pres">
      <dgm:prSet presAssocID="{508921B8-C2B9-42FE-9442-47A04EC0812F}" presName="negSibTrans" presStyleCnt="0"/>
      <dgm:spPr/>
    </dgm:pt>
    <dgm:pt modelId="{32816590-379E-4D5D-BEEE-43260B43FA5D}" type="pres">
      <dgm:prSet presAssocID="{8101F7F1-8D41-4B83-9592-834A3CF91DBD}" presName="composite" presStyleCnt="0"/>
      <dgm:spPr/>
    </dgm:pt>
    <dgm:pt modelId="{8E4AAD89-7124-4BE5-B1BE-4756951AFCC3}" type="pres">
      <dgm:prSet presAssocID="{8101F7F1-8D41-4B83-9592-834A3CF91DBD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627B6CD5-FA3F-4856-8947-C4BDE4C897DC}" type="pres">
      <dgm:prSet presAssocID="{FCB4A2A2-6817-41CB-BADE-4A1AC4CCA247}" presName="sibTrans" presStyleCnt="0"/>
      <dgm:spPr/>
    </dgm:pt>
    <dgm:pt modelId="{D6445E86-342E-41A1-9C68-DFA8CC9D87E6}" type="pres">
      <dgm:prSet presAssocID="{E237B27C-97C4-4793-A6A4-A4DD0B12F300}" presName="ParentComposite" presStyleCnt="0"/>
      <dgm:spPr/>
    </dgm:pt>
    <dgm:pt modelId="{9C6AE944-7764-4C37-AA4C-72AD5369DE72}" type="pres">
      <dgm:prSet presAssocID="{E237B27C-97C4-4793-A6A4-A4DD0B12F300}" presName="Chord" presStyleLbl="bgShp" presStyleIdx="1" presStyleCnt="3"/>
      <dgm:spPr/>
    </dgm:pt>
    <dgm:pt modelId="{3B086637-DC6A-4AEB-986E-DBF45612D8DD}" type="pres">
      <dgm:prSet presAssocID="{E237B27C-97C4-4793-A6A4-A4DD0B12F300}" presName="Pie" presStyleLbl="alignNode1" presStyleIdx="1" presStyleCnt="3"/>
      <dgm:spPr/>
    </dgm:pt>
    <dgm:pt modelId="{A865A399-2F2C-4663-9314-01E65CC199E2}" type="pres">
      <dgm:prSet presAssocID="{E237B27C-97C4-4793-A6A4-A4DD0B12F300}" presName="Parent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EBF21FD5-704E-475F-B45C-39CC634638CD}" type="pres">
      <dgm:prSet presAssocID="{7C62AEC5-F8F5-451F-89A0-40810CDDCEF6}" presName="negSibTrans" presStyleCnt="0"/>
      <dgm:spPr/>
    </dgm:pt>
    <dgm:pt modelId="{D02EC6B1-8074-43A0-89A6-F0EE3431AFDE}" type="pres">
      <dgm:prSet presAssocID="{E237B27C-97C4-4793-A6A4-A4DD0B12F300}" presName="composite" presStyleCnt="0"/>
      <dgm:spPr/>
    </dgm:pt>
    <dgm:pt modelId="{D3FD7E1E-F76B-4F19-85B9-F97A3A1DABD6}" type="pres">
      <dgm:prSet presAssocID="{E237B27C-97C4-4793-A6A4-A4DD0B12F300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7D189619-F94B-42F3-B560-69063A942EC0}" type="pres">
      <dgm:prSet presAssocID="{466FD7A1-05CF-479B-9235-967BB5F208D2}" presName="sibTrans" presStyleCnt="0"/>
      <dgm:spPr/>
    </dgm:pt>
    <dgm:pt modelId="{C294B132-46F8-482D-8AFA-B978B4EA57A6}" type="pres">
      <dgm:prSet presAssocID="{0A4FA7FC-6088-4778-832A-23BFCA969A8C}" presName="ParentComposite" presStyleCnt="0"/>
      <dgm:spPr/>
    </dgm:pt>
    <dgm:pt modelId="{30A9553E-B523-4E81-83A7-241F3813EEAB}" type="pres">
      <dgm:prSet presAssocID="{0A4FA7FC-6088-4778-832A-23BFCA969A8C}" presName="Chord" presStyleLbl="bgShp" presStyleIdx="2" presStyleCnt="3"/>
      <dgm:spPr/>
    </dgm:pt>
    <dgm:pt modelId="{A4D1EC46-F9F8-4759-8427-80157D17068D}" type="pres">
      <dgm:prSet presAssocID="{0A4FA7FC-6088-4778-832A-23BFCA969A8C}" presName="Pie" presStyleLbl="alignNode1" presStyleIdx="2" presStyleCnt="3"/>
      <dgm:spPr/>
    </dgm:pt>
    <dgm:pt modelId="{B4953C62-40C1-4DB8-9E68-F400CFE0D021}" type="pres">
      <dgm:prSet presAssocID="{0A4FA7FC-6088-4778-832A-23BFCA969A8C}" presName="Parent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AD5C3793-36A7-4BA8-8742-C97027F61FF9}" type="pres">
      <dgm:prSet presAssocID="{65D934B0-E685-4DD3-A73B-425893DEADA4}" presName="negSibTrans" presStyleCnt="0"/>
      <dgm:spPr/>
    </dgm:pt>
    <dgm:pt modelId="{6DAB7EE1-2CF9-4068-BF32-852ADF83470A}" type="pres">
      <dgm:prSet presAssocID="{0A4FA7FC-6088-4778-832A-23BFCA969A8C}" presName="composite" presStyleCnt="0"/>
      <dgm:spPr/>
    </dgm:pt>
    <dgm:pt modelId="{7AE81E5A-6E1B-49C8-A6A7-0D237143161E}" type="pres">
      <dgm:prSet presAssocID="{0A4FA7FC-6088-4778-832A-23BFCA969A8C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D2C4E51-1889-448F-8554-A84B8941D90A}" srcId="{8101F7F1-8D41-4B83-9592-834A3CF91DBD}" destId="{ED0AFFD7-44B5-4764-9BA7-4952ACE7A6CC}" srcOrd="0" destOrd="0" parTransId="{53EB4D13-93C6-4AF0-9664-8054A8E77F97}" sibTransId="{508921B8-C2B9-42FE-9442-47A04EC0812F}"/>
    <dgm:cxn modelId="{7C130448-E67E-49A4-ABE3-BE27771BE0F8}" type="presOf" srcId="{ED0AFFD7-44B5-4764-9BA7-4952ACE7A6CC}" destId="{8E4AAD89-7124-4BE5-B1BE-4756951AFCC3}" srcOrd="0" destOrd="0" presId="urn:microsoft.com/office/officeart/2009/3/layout/PieProcess"/>
    <dgm:cxn modelId="{0F1FE170-640A-47F1-9565-F466375D50BF}" srcId="{0A37838A-8CDF-4E1D-AA87-4087F87772B8}" destId="{8101F7F1-8D41-4B83-9592-834A3CF91DBD}" srcOrd="0" destOrd="0" parTransId="{2ABB404E-AA8B-4F14-BDEB-8A4D730496CC}" sibTransId="{FCB4A2A2-6817-41CB-BADE-4A1AC4CCA247}"/>
    <dgm:cxn modelId="{6DB4C804-AEBB-4327-9CEC-C7571530B3F2}" srcId="{0A37838A-8CDF-4E1D-AA87-4087F87772B8}" destId="{0A4FA7FC-6088-4778-832A-23BFCA969A8C}" srcOrd="2" destOrd="0" parTransId="{76A47B9D-5290-4AC6-AE56-7AD95F3051EF}" sibTransId="{977EBD95-0A5E-4B95-9E1F-292E3D34C06D}"/>
    <dgm:cxn modelId="{8FF1DCC9-5508-4936-A200-E8B4EC77A61B}" type="presOf" srcId="{0E6989DE-D0AD-4186-AFF6-0D9EAFE0BB56}" destId="{7AE81E5A-6E1B-49C8-A6A7-0D237143161E}" srcOrd="0" destOrd="0" presId="urn:microsoft.com/office/officeart/2009/3/layout/PieProcess"/>
    <dgm:cxn modelId="{09D06E75-C3D9-4445-B4AF-EEE2732C5072}" type="presOf" srcId="{77AC83F4-368D-408C-9609-8C7A3B681AE5}" destId="{D3FD7E1E-F76B-4F19-85B9-F97A3A1DABD6}" srcOrd="0" destOrd="0" presId="urn:microsoft.com/office/officeart/2009/3/layout/PieProcess"/>
    <dgm:cxn modelId="{5326FF5C-C406-4AE1-A251-7DF87FD94512}" srcId="{0A37838A-8CDF-4E1D-AA87-4087F87772B8}" destId="{E237B27C-97C4-4793-A6A4-A4DD0B12F300}" srcOrd="1" destOrd="0" parTransId="{1CDFDF70-9FFB-4D83-9901-9BF8688C5D3B}" sibTransId="{466FD7A1-05CF-479B-9235-967BB5F208D2}"/>
    <dgm:cxn modelId="{EB25E3B6-7B8E-4416-B809-8E051FFBEEC3}" srcId="{E237B27C-97C4-4793-A6A4-A4DD0B12F300}" destId="{77AC83F4-368D-408C-9609-8C7A3B681AE5}" srcOrd="0" destOrd="0" parTransId="{083C22F0-8E80-4936-8FFC-7F162B7B46BE}" sibTransId="{7C62AEC5-F8F5-451F-89A0-40810CDDCEF6}"/>
    <dgm:cxn modelId="{FB71CBB3-FDE5-44CB-9150-DEA1EED09367}" type="presOf" srcId="{0A37838A-8CDF-4E1D-AA87-4087F87772B8}" destId="{7084BD46-BCDE-4C70-A544-AF785FC674F9}" srcOrd="0" destOrd="0" presId="urn:microsoft.com/office/officeart/2009/3/layout/PieProcess"/>
    <dgm:cxn modelId="{25B4686E-8B45-41C2-A66E-B9FDB279F5C8}" srcId="{0A4FA7FC-6088-4778-832A-23BFCA969A8C}" destId="{0E6989DE-D0AD-4186-AFF6-0D9EAFE0BB56}" srcOrd="0" destOrd="0" parTransId="{6E9C7E0F-0B32-4B15-BE50-CE370EEC5EB6}" sibTransId="{65D934B0-E685-4DD3-A73B-425893DEADA4}"/>
    <dgm:cxn modelId="{2CE8EC60-46EF-44C1-B8DD-84D95ACCE20F}" type="presOf" srcId="{8101F7F1-8D41-4B83-9592-834A3CF91DBD}" destId="{1EC8EA02-7A98-4218-AED9-F5B6EDC1F8F5}" srcOrd="0" destOrd="0" presId="urn:microsoft.com/office/officeart/2009/3/layout/PieProcess"/>
    <dgm:cxn modelId="{A7FD7F09-61B4-4DFC-B69B-4D5F6DCE13E6}" type="presOf" srcId="{0A4FA7FC-6088-4778-832A-23BFCA969A8C}" destId="{B4953C62-40C1-4DB8-9E68-F400CFE0D021}" srcOrd="0" destOrd="0" presId="urn:microsoft.com/office/officeart/2009/3/layout/PieProcess"/>
    <dgm:cxn modelId="{72BACDBB-129C-47FB-8E7A-B6D1CE942121}" type="presOf" srcId="{E237B27C-97C4-4793-A6A4-A4DD0B12F300}" destId="{A865A399-2F2C-4663-9314-01E65CC199E2}" srcOrd="0" destOrd="0" presId="urn:microsoft.com/office/officeart/2009/3/layout/PieProcess"/>
    <dgm:cxn modelId="{82AF39F1-0F76-4A82-8F1F-DBDDDDA695C9}" type="presParOf" srcId="{7084BD46-BCDE-4C70-A544-AF785FC674F9}" destId="{40AFE2F6-44F5-40CD-92EB-C8F3B553D6B2}" srcOrd="0" destOrd="0" presId="urn:microsoft.com/office/officeart/2009/3/layout/PieProcess"/>
    <dgm:cxn modelId="{06853BA7-BCF5-4CD6-ACFD-B855C6DDCD70}" type="presParOf" srcId="{40AFE2F6-44F5-40CD-92EB-C8F3B553D6B2}" destId="{8D6619FA-0CBB-4C5B-85E2-C05A250B26E2}" srcOrd="0" destOrd="0" presId="urn:microsoft.com/office/officeart/2009/3/layout/PieProcess"/>
    <dgm:cxn modelId="{77AF38DF-8DD1-46BC-9B26-E5AEB320B0FA}" type="presParOf" srcId="{40AFE2F6-44F5-40CD-92EB-C8F3B553D6B2}" destId="{88F10060-F007-4104-B93B-08C93D42FC8B}" srcOrd="1" destOrd="0" presId="urn:microsoft.com/office/officeart/2009/3/layout/PieProcess"/>
    <dgm:cxn modelId="{211ED8F7-598E-440B-B319-71C404EA7C53}" type="presParOf" srcId="{40AFE2F6-44F5-40CD-92EB-C8F3B553D6B2}" destId="{1EC8EA02-7A98-4218-AED9-F5B6EDC1F8F5}" srcOrd="2" destOrd="0" presId="urn:microsoft.com/office/officeart/2009/3/layout/PieProcess"/>
    <dgm:cxn modelId="{03371AA4-B2C0-4F1F-8C7E-08377B7E8DD9}" type="presParOf" srcId="{7084BD46-BCDE-4C70-A544-AF785FC674F9}" destId="{01DF313B-E8C2-47F2-A80B-BBD78B0D2599}" srcOrd="1" destOrd="0" presId="urn:microsoft.com/office/officeart/2009/3/layout/PieProcess"/>
    <dgm:cxn modelId="{37894F76-0339-473E-B4A1-7BD80F757503}" type="presParOf" srcId="{7084BD46-BCDE-4C70-A544-AF785FC674F9}" destId="{32816590-379E-4D5D-BEEE-43260B43FA5D}" srcOrd="2" destOrd="0" presId="urn:microsoft.com/office/officeart/2009/3/layout/PieProcess"/>
    <dgm:cxn modelId="{BC15EEDA-8901-4633-81BE-FFAAFCF92AB2}" type="presParOf" srcId="{32816590-379E-4D5D-BEEE-43260B43FA5D}" destId="{8E4AAD89-7124-4BE5-B1BE-4756951AFCC3}" srcOrd="0" destOrd="0" presId="urn:microsoft.com/office/officeart/2009/3/layout/PieProcess"/>
    <dgm:cxn modelId="{14482ED3-2370-4781-A44A-6CEE8476CA1A}" type="presParOf" srcId="{7084BD46-BCDE-4C70-A544-AF785FC674F9}" destId="{627B6CD5-FA3F-4856-8947-C4BDE4C897DC}" srcOrd="3" destOrd="0" presId="urn:microsoft.com/office/officeart/2009/3/layout/PieProcess"/>
    <dgm:cxn modelId="{C3C8AB63-E2B2-430A-A88E-9A1C86386B36}" type="presParOf" srcId="{7084BD46-BCDE-4C70-A544-AF785FC674F9}" destId="{D6445E86-342E-41A1-9C68-DFA8CC9D87E6}" srcOrd="4" destOrd="0" presId="urn:microsoft.com/office/officeart/2009/3/layout/PieProcess"/>
    <dgm:cxn modelId="{CDB10A0F-C6AF-4479-94E2-D5E33BDC03E3}" type="presParOf" srcId="{D6445E86-342E-41A1-9C68-DFA8CC9D87E6}" destId="{9C6AE944-7764-4C37-AA4C-72AD5369DE72}" srcOrd="0" destOrd="0" presId="urn:microsoft.com/office/officeart/2009/3/layout/PieProcess"/>
    <dgm:cxn modelId="{9C9963D0-1748-4DC2-87F6-7995E3D675D9}" type="presParOf" srcId="{D6445E86-342E-41A1-9C68-DFA8CC9D87E6}" destId="{3B086637-DC6A-4AEB-986E-DBF45612D8DD}" srcOrd="1" destOrd="0" presId="urn:microsoft.com/office/officeart/2009/3/layout/PieProcess"/>
    <dgm:cxn modelId="{45844665-A0F7-4AD2-ADBB-72696CA915D2}" type="presParOf" srcId="{D6445E86-342E-41A1-9C68-DFA8CC9D87E6}" destId="{A865A399-2F2C-4663-9314-01E65CC199E2}" srcOrd="2" destOrd="0" presId="urn:microsoft.com/office/officeart/2009/3/layout/PieProcess"/>
    <dgm:cxn modelId="{EFCA649F-F7A3-411B-ACA9-E6D884B547AF}" type="presParOf" srcId="{7084BD46-BCDE-4C70-A544-AF785FC674F9}" destId="{EBF21FD5-704E-475F-B45C-39CC634638CD}" srcOrd="5" destOrd="0" presId="urn:microsoft.com/office/officeart/2009/3/layout/PieProcess"/>
    <dgm:cxn modelId="{C8098ACC-B9FA-44AF-8674-D12513D04AD5}" type="presParOf" srcId="{7084BD46-BCDE-4C70-A544-AF785FC674F9}" destId="{D02EC6B1-8074-43A0-89A6-F0EE3431AFDE}" srcOrd="6" destOrd="0" presId="urn:microsoft.com/office/officeart/2009/3/layout/PieProcess"/>
    <dgm:cxn modelId="{D6BAB301-578C-4C37-B488-10CC9ADA8F32}" type="presParOf" srcId="{D02EC6B1-8074-43A0-89A6-F0EE3431AFDE}" destId="{D3FD7E1E-F76B-4F19-85B9-F97A3A1DABD6}" srcOrd="0" destOrd="0" presId="urn:microsoft.com/office/officeart/2009/3/layout/PieProcess"/>
    <dgm:cxn modelId="{01CA76EA-597E-4DB2-A817-A89D7706AB49}" type="presParOf" srcId="{7084BD46-BCDE-4C70-A544-AF785FC674F9}" destId="{7D189619-F94B-42F3-B560-69063A942EC0}" srcOrd="7" destOrd="0" presId="urn:microsoft.com/office/officeart/2009/3/layout/PieProcess"/>
    <dgm:cxn modelId="{9C4DDE98-67C4-4978-BA68-5B378E35D045}" type="presParOf" srcId="{7084BD46-BCDE-4C70-A544-AF785FC674F9}" destId="{C294B132-46F8-482D-8AFA-B978B4EA57A6}" srcOrd="8" destOrd="0" presId="urn:microsoft.com/office/officeart/2009/3/layout/PieProcess"/>
    <dgm:cxn modelId="{54C2BD53-624B-4B0F-AFE4-2E4B528A0FF5}" type="presParOf" srcId="{C294B132-46F8-482D-8AFA-B978B4EA57A6}" destId="{30A9553E-B523-4E81-83A7-241F3813EEAB}" srcOrd="0" destOrd="0" presId="urn:microsoft.com/office/officeart/2009/3/layout/PieProcess"/>
    <dgm:cxn modelId="{F84B819F-5DBD-464E-9B7E-93F36C636715}" type="presParOf" srcId="{C294B132-46F8-482D-8AFA-B978B4EA57A6}" destId="{A4D1EC46-F9F8-4759-8427-80157D17068D}" srcOrd="1" destOrd="0" presId="urn:microsoft.com/office/officeart/2009/3/layout/PieProcess"/>
    <dgm:cxn modelId="{E52962C4-9EE1-45CC-B31E-B7C3CFA8D83B}" type="presParOf" srcId="{C294B132-46F8-482D-8AFA-B978B4EA57A6}" destId="{B4953C62-40C1-4DB8-9E68-F400CFE0D021}" srcOrd="2" destOrd="0" presId="urn:microsoft.com/office/officeart/2009/3/layout/PieProcess"/>
    <dgm:cxn modelId="{76366C52-C994-4B81-9225-59B4AF8794BB}" type="presParOf" srcId="{7084BD46-BCDE-4C70-A544-AF785FC674F9}" destId="{AD5C3793-36A7-4BA8-8742-C97027F61FF9}" srcOrd="9" destOrd="0" presId="urn:microsoft.com/office/officeart/2009/3/layout/PieProcess"/>
    <dgm:cxn modelId="{4BDA07B0-0250-407E-8D75-7534A7B1DC5F}" type="presParOf" srcId="{7084BD46-BCDE-4C70-A544-AF785FC674F9}" destId="{6DAB7EE1-2CF9-4068-BF32-852ADF83470A}" srcOrd="10" destOrd="0" presId="urn:microsoft.com/office/officeart/2009/3/layout/PieProcess"/>
    <dgm:cxn modelId="{F9DFA5FB-30FD-401B-B931-793BB203907B}" type="presParOf" srcId="{6DAB7EE1-2CF9-4068-BF32-852ADF83470A}" destId="{7AE81E5A-6E1B-49C8-A6A7-0D237143161E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51CA5-DE2D-4A57-89F9-FD22D0F61E47}">
      <dsp:nvSpPr>
        <dsp:cNvPr id="0" name=""/>
        <dsp:cNvSpPr/>
      </dsp:nvSpPr>
      <dsp:spPr>
        <a:xfrm rot="5400000">
          <a:off x="4521042" y="97354"/>
          <a:ext cx="1497075" cy="13024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Trabajo</a:t>
          </a:r>
        </a:p>
      </dsp:txBody>
      <dsp:txXfrm rot="-5400000">
        <a:off x="4821318" y="233338"/>
        <a:ext cx="896523" cy="1030487"/>
      </dsp:txXfrm>
    </dsp:sp>
    <dsp:sp modelId="{65C839CD-8187-4958-9D9E-EEDC8DB5C913}">
      <dsp:nvSpPr>
        <dsp:cNvPr id="0" name=""/>
        <dsp:cNvSpPr/>
      </dsp:nvSpPr>
      <dsp:spPr>
        <a:xfrm>
          <a:off x="5960331" y="299459"/>
          <a:ext cx="1670736" cy="898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/>
        </a:p>
      </dsp:txBody>
      <dsp:txXfrm>
        <a:off x="5960331" y="299459"/>
        <a:ext cx="1670736" cy="898245"/>
      </dsp:txXfrm>
    </dsp:sp>
    <dsp:sp modelId="{315DD380-C493-45A5-9DBD-E46E71D08E85}">
      <dsp:nvSpPr>
        <dsp:cNvPr id="0" name=""/>
        <dsp:cNvSpPr/>
      </dsp:nvSpPr>
      <dsp:spPr>
        <a:xfrm rot="5400000">
          <a:off x="3114390" y="97354"/>
          <a:ext cx="1497075" cy="13024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3414666" y="233338"/>
        <a:ext cx="896523" cy="1030487"/>
      </dsp:txXfrm>
    </dsp:sp>
    <dsp:sp modelId="{99E41075-254F-4CEC-BEF8-13C5B7B69078}">
      <dsp:nvSpPr>
        <dsp:cNvPr id="0" name=""/>
        <dsp:cNvSpPr/>
      </dsp:nvSpPr>
      <dsp:spPr>
        <a:xfrm rot="5400000">
          <a:off x="3815022" y="1368072"/>
          <a:ext cx="1497075" cy="13024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/>
        </a:p>
      </dsp:txBody>
      <dsp:txXfrm rot="-5400000">
        <a:off x="4115298" y="1504056"/>
        <a:ext cx="896523" cy="1030487"/>
      </dsp:txXfrm>
    </dsp:sp>
    <dsp:sp modelId="{0A7EBBB5-3250-4819-BE73-B8A67BDA4D35}">
      <dsp:nvSpPr>
        <dsp:cNvPr id="0" name=""/>
        <dsp:cNvSpPr/>
      </dsp:nvSpPr>
      <dsp:spPr>
        <a:xfrm>
          <a:off x="2241595" y="1570177"/>
          <a:ext cx="1616841" cy="898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Importante</a:t>
          </a:r>
        </a:p>
      </dsp:txBody>
      <dsp:txXfrm>
        <a:off x="2241595" y="1570177"/>
        <a:ext cx="1616841" cy="898245"/>
      </dsp:txXfrm>
    </dsp:sp>
    <dsp:sp modelId="{EF368E39-A370-4FBD-A9AA-3906318E248C}">
      <dsp:nvSpPr>
        <dsp:cNvPr id="0" name=""/>
        <dsp:cNvSpPr/>
      </dsp:nvSpPr>
      <dsp:spPr>
        <a:xfrm rot="5400000">
          <a:off x="5221674" y="1368072"/>
          <a:ext cx="1497075" cy="13024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5521950" y="1504056"/>
        <a:ext cx="896523" cy="1030487"/>
      </dsp:txXfrm>
    </dsp:sp>
    <dsp:sp modelId="{428DDD48-AC58-47D0-8164-3CBF65AC4DBC}">
      <dsp:nvSpPr>
        <dsp:cNvPr id="0" name=""/>
        <dsp:cNvSpPr/>
      </dsp:nvSpPr>
      <dsp:spPr>
        <a:xfrm rot="5400000">
          <a:off x="4521042" y="2638789"/>
          <a:ext cx="1497075" cy="13024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/>
        </a:p>
      </dsp:txBody>
      <dsp:txXfrm rot="-5400000">
        <a:off x="4821318" y="2774773"/>
        <a:ext cx="896523" cy="1030487"/>
      </dsp:txXfrm>
    </dsp:sp>
    <dsp:sp modelId="{235EE499-2971-4264-8608-BD16EBF00B9A}">
      <dsp:nvSpPr>
        <dsp:cNvPr id="0" name=""/>
        <dsp:cNvSpPr/>
      </dsp:nvSpPr>
      <dsp:spPr>
        <a:xfrm>
          <a:off x="5960331" y="2840894"/>
          <a:ext cx="1670736" cy="898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/>
        </a:p>
      </dsp:txBody>
      <dsp:txXfrm>
        <a:off x="5960331" y="2840894"/>
        <a:ext cx="1670736" cy="898245"/>
      </dsp:txXfrm>
    </dsp:sp>
    <dsp:sp modelId="{741EDC4C-D309-44D3-827D-D485552E6296}">
      <dsp:nvSpPr>
        <dsp:cNvPr id="0" name=""/>
        <dsp:cNvSpPr/>
      </dsp:nvSpPr>
      <dsp:spPr>
        <a:xfrm rot="5400000">
          <a:off x="3114390" y="2638789"/>
          <a:ext cx="1497075" cy="13024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3414666" y="2774773"/>
        <a:ext cx="896523" cy="1030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619FA-0CBB-4C5B-85E2-C05A250B26E2}">
      <dsp:nvSpPr>
        <dsp:cNvPr id="0" name=""/>
        <dsp:cNvSpPr/>
      </dsp:nvSpPr>
      <dsp:spPr>
        <a:xfrm>
          <a:off x="427660" y="0"/>
          <a:ext cx="1009650" cy="1009650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10060-F007-4104-B93B-08C93D42FC8B}">
      <dsp:nvSpPr>
        <dsp:cNvPr id="0" name=""/>
        <dsp:cNvSpPr/>
      </dsp:nvSpPr>
      <dsp:spPr>
        <a:xfrm>
          <a:off x="528625" y="100964"/>
          <a:ext cx="807720" cy="807720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8EA02-7A98-4218-AED9-F5B6EDC1F8F5}">
      <dsp:nvSpPr>
        <dsp:cNvPr id="0" name=""/>
        <dsp:cNvSpPr/>
      </dsp:nvSpPr>
      <dsp:spPr>
        <a:xfrm rot="16200000">
          <a:off x="-733436" y="2271712"/>
          <a:ext cx="2927985" cy="605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/>
            <a:t>Data</a:t>
          </a:r>
        </a:p>
      </dsp:txBody>
      <dsp:txXfrm>
        <a:off x="-733436" y="2271712"/>
        <a:ext cx="2927985" cy="605790"/>
      </dsp:txXfrm>
    </dsp:sp>
    <dsp:sp modelId="{8E4AAD89-7124-4BE5-B1BE-4756951AFCC3}">
      <dsp:nvSpPr>
        <dsp:cNvPr id="0" name=""/>
        <dsp:cNvSpPr/>
      </dsp:nvSpPr>
      <dsp:spPr>
        <a:xfrm>
          <a:off x="1134415" y="0"/>
          <a:ext cx="2019300" cy="403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Importante</a:t>
          </a:r>
        </a:p>
      </dsp:txBody>
      <dsp:txXfrm>
        <a:off x="1134415" y="0"/>
        <a:ext cx="2019300" cy="4038600"/>
      </dsp:txXfrm>
    </dsp:sp>
    <dsp:sp modelId="{9C6AE944-7764-4C37-AA4C-72AD5369DE72}">
      <dsp:nvSpPr>
        <dsp:cNvPr id="0" name=""/>
        <dsp:cNvSpPr/>
      </dsp:nvSpPr>
      <dsp:spPr>
        <a:xfrm>
          <a:off x="3573304" y="0"/>
          <a:ext cx="1009650" cy="1009650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86637-DC6A-4AEB-986E-DBF45612D8DD}">
      <dsp:nvSpPr>
        <dsp:cNvPr id="0" name=""/>
        <dsp:cNvSpPr/>
      </dsp:nvSpPr>
      <dsp:spPr>
        <a:xfrm>
          <a:off x="3674269" y="100964"/>
          <a:ext cx="807720" cy="80772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5A399-2F2C-4663-9314-01E65CC199E2}">
      <dsp:nvSpPr>
        <dsp:cNvPr id="0" name=""/>
        <dsp:cNvSpPr/>
      </dsp:nvSpPr>
      <dsp:spPr>
        <a:xfrm rot="16200000">
          <a:off x="2412206" y="2271712"/>
          <a:ext cx="2927985" cy="605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/>
            <a:t>Data</a:t>
          </a:r>
        </a:p>
      </dsp:txBody>
      <dsp:txXfrm>
        <a:off x="2412206" y="2271712"/>
        <a:ext cx="2927985" cy="605790"/>
      </dsp:txXfrm>
    </dsp:sp>
    <dsp:sp modelId="{D3FD7E1E-F76B-4F19-85B9-F97A3A1DABD6}">
      <dsp:nvSpPr>
        <dsp:cNvPr id="0" name=""/>
        <dsp:cNvSpPr/>
      </dsp:nvSpPr>
      <dsp:spPr>
        <a:xfrm>
          <a:off x="4280059" y="0"/>
          <a:ext cx="2019300" cy="403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Importante</a:t>
          </a:r>
        </a:p>
      </dsp:txBody>
      <dsp:txXfrm>
        <a:off x="4280059" y="0"/>
        <a:ext cx="2019300" cy="4038600"/>
      </dsp:txXfrm>
    </dsp:sp>
    <dsp:sp modelId="{30A9553E-B523-4E81-83A7-241F3813EEAB}">
      <dsp:nvSpPr>
        <dsp:cNvPr id="0" name=""/>
        <dsp:cNvSpPr/>
      </dsp:nvSpPr>
      <dsp:spPr>
        <a:xfrm>
          <a:off x="6718947" y="0"/>
          <a:ext cx="1009650" cy="1009650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1EC46-F9F8-4759-8427-80157D17068D}">
      <dsp:nvSpPr>
        <dsp:cNvPr id="0" name=""/>
        <dsp:cNvSpPr/>
      </dsp:nvSpPr>
      <dsp:spPr>
        <a:xfrm>
          <a:off x="6819912" y="100964"/>
          <a:ext cx="807720" cy="8077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53C62-40C1-4DB8-9E68-F400CFE0D021}">
      <dsp:nvSpPr>
        <dsp:cNvPr id="0" name=""/>
        <dsp:cNvSpPr/>
      </dsp:nvSpPr>
      <dsp:spPr>
        <a:xfrm rot="16200000">
          <a:off x="5557849" y="2271712"/>
          <a:ext cx="2927985" cy="605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/>
            <a:t>Data</a:t>
          </a:r>
        </a:p>
      </dsp:txBody>
      <dsp:txXfrm>
        <a:off x="5557849" y="2271712"/>
        <a:ext cx="2927985" cy="605790"/>
      </dsp:txXfrm>
    </dsp:sp>
    <dsp:sp modelId="{7AE81E5A-6E1B-49C8-A6A7-0D237143161E}">
      <dsp:nvSpPr>
        <dsp:cNvPr id="0" name=""/>
        <dsp:cNvSpPr/>
      </dsp:nvSpPr>
      <dsp:spPr>
        <a:xfrm>
          <a:off x="7425702" y="0"/>
          <a:ext cx="2019300" cy="403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Importante</a:t>
          </a:r>
          <a:endParaRPr lang="es-ES" sz="3300" kern="1200"/>
        </a:p>
      </dsp:txBody>
      <dsp:txXfrm>
        <a:off x="7425702" y="0"/>
        <a:ext cx="2019300" cy="4038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247E13-7C7A-41C4-98F4-A410570955F8}" type="datetimeFigureOut">
              <a:rPr lang="es-PE" smtClean="0"/>
              <a:t>29/04/2016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E935A0-3254-44FF-8E1C-7D471E5406FD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65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13-7C7A-41C4-98F4-A410570955F8}" type="datetimeFigureOut">
              <a:rPr lang="es-PE" smtClean="0"/>
              <a:t>29/04/2016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35A0-3254-44FF-8E1C-7D471E5406F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018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13-7C7A-41C4-98F4-A410570955F8}" type="datetimeFigureOut">
              <a:rPr lang="es-PE" smtClean="0"/>
              <a:t>29/04/2016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35A0-3254-44FF-8E1C-7D471E5406F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671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13-7C7A-41C4-98F4-A410570955F8}" type="datetimeFigureOut">
              <a:rPr lang="es-PE" smtClean="0"/>
              <a:t>29/04/2016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35A0-3254-44FF-8E1C-7D471E5406F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903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13-7C7A-41C4-98F4-A410570955F8}" type="datetimeFigureOut">
              <a:rPr lang="es-PE" smtClean="0"/>
              <a:t>29/04/2016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35A0-3254-44FF-8E1C-7D471E5406FD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13-7C7A-41C4-98F4-A410570955F8}" type="datetimeFigureOut">
              <a:rPr lang="es-PE" smtClean="0"/>
              <a:t>29/04/2016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35A0-3254-44FF-8E1C-7D471E5406F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057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13-7C7A-41C4-98F4-A410570955F8}" type="datetimeFigureOut">
              <a:rPr lang="es-PE" smtClean="0"/>
              <a:t>29/04/2016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35A0-3254-44FF-8E1C-7D471E5406F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072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13-7C7A-41C4-98F4-A410570955F8}" type="datetimeFigureOut">
              <a:rPr lang="es-PE" smtClean="0"/>
              <a:t>29/04/2016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35A0-3254-44FF-8E1C-7D471E5406F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872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13-7C7A-41C4-98F4-A410570955F8}" type="datetimeFigureOut">
              <a:rPr lang="es-PE" smtClean="0"/>
              <a:t>29/04/2016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35A0-3254-44FF-8E1C-7D471E5406F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849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13-7C7A-41C4-98F4-A410570955F8}" type="datetimeFigureOut">
              <a:rPr lang="es-PE" smtClean="0"/>
              <a:t>29/04/2016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35A0-3254-44FF-8E1C-7D471E5406F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492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13-7C7A-41C4-98F4-A410570955F8}" type="datetimeFigureOut">
              <a:rPr lang="es-PE" smtClean="0"/>
              <a:t>29/04/2016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35A0-3254-44FF-8E1C-7D471E5406F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837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7247E13-7C7A-41C4-98F4-A410570955F8}" type="datetimeFigureOut">
              <a:rPr lang="es-PE" smtClean="0"/>
              <a:t>29/04/2016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2E935A0-3254-44FF-8E1C-7D471E5406F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247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Presentación proyecto 2016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Handz Valentin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9117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1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Datos Importantes 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0103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2</a:t>
            </a:r>
            <a:endParaRPr lang="es-PE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811604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48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3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349175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72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631803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1</TotalTime>
  <Words>22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Corbel</vt:lpstr>
      <vt:lpstr>Base</vt:lpstr>
      <vt:lpstr>Presentación proyecto 2016</vt:lpstr>
      <vt:lpstr>Datos 1</vt:lpstr>
      <vt:lpstr>Datos 2</vt:lpstr>
      <vt:lpstr>Datos 3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2016</dc:title>
  <dc:creator>Handz Valentín</dc:creator>
  <cp:lastModifiedBy>Handz Valentín</cp:lastModifiedBy>
  <cp:revision>1</cp:revision>
  <dcterms:created xsi:type="dcterms:W3CDTF">2016-04-29T18:39:00Z</dcterms:created>
  <dcterms:modified xsi:type="dcterms:W3CDTF">2016-04-29T18:40:57Z</dcterms:modified>
</cp:coreProperties>
</file>