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25292682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25292682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64a2a4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64a2a4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26386d8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26386d8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264a2a4f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264a2a4f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26386d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26386d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6386d8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6386d8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264a2a4fc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264a2a4fc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264a2a4fc_1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264a2a4fc_1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264a2a4fc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264a2a4fc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64a2a4fc_1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264a2a4fc_1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64a2a4fc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64a2a4fc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26386d8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26386d8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25292682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25292682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26386d80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26386d80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26386d80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26386d8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264a2a4f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264a2a4f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https://en.wikipedia.org/wiki/Operating_system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26386d8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26386d8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264a2a4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264a2a4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264a2a4f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264a2a4f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264a2a4f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264a2a4f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264a2a4f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264a2a4f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64a2a4fc_1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64a2a4fc_1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264a2a4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264a2a4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264a2a4fc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264a2a4fc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264a2a4f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264a2a4f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26386d80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26386d8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264a2a4fc_1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264a2a4fc_1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64a2a4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64a2a4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64a2a4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264a2a4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64a2a4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64a2a4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64a2a4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64a2a4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264a2a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264a2a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5292682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5292682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aspberrypi.org/documentation/configuration/config-txt/README.md" TargetMode="External"/><Relationship Id="rId4" Type="http://schemas.openxmlformats.org/officeDocument/2006/relationships/hyperlink" Target="https://www.raspberrypi.org/documentation/configuration/raspi-config.m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Unified_Extensible_Firmware_Interfa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Bootloader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1.Sygnał do </a:t>
            </a:r>
            <a:r>
              <a:rPr lang="en-GB"/>
              <a:t>komputera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99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Uruchamiany jest BIOS który </a:t>
            </a:r>
            <a:r>
              <a:rPr lang="en-GB" sz="1800"/>
              <a:t>kontynuuje</a:t>
            </a:r>
            <a:r>
              <a:rPr lang="en-GB" sz="1800"/>
              <a:t> włączanie komputera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2.BIOS uruchamia post POST(Power-on self-test)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85100"/>
            <a:ext cx="7370700" cy="3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POST jest wykonywany aby sprawdzić działanie: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-rejestrów CPU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-intergralność BIOSu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-Podstawowe komponenty np timer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-Pamięć RAM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Błędy </a:t>
            </a:r>
            <a:r>
              <a:rPr lang="en-GB" sz="1800"/>
              <a:t>zgłaszane</a:t>
            </a:r>
            <a:r>
              <a:rPr lang="en-GB" sz="1800"/>
              <a:t> są poprzez komunikat </a:t>
            </a:r>
            <a:r>
              <a:rPr lang="en-GB" sz="1800"/>
              <a:t>dźwiękowy lub pisemny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3.BIOS uruchamia program z MBR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85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Wykonywane</a:t>
            </a:r>
            <a:r>
              <a:rPr lang="en-GB" sz="1800"/>
              <a:t> są </a:t>
            </a:r>
            <a:r>
              <a:rPr lang="en-GB" sz="1800"/>
              <a:t>instrukcje z MBR które zazwyczaj wczytują system lub bootloader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.Bootloader wczytuje system operacyjny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85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Bootloader </a:t>
            </a:r>
            <a:r>
              <a:rPr lang="en-GB" sz="1800"/>
              <a:t>inicjalizuje</a:t>
            </a:r>
            <a:r>
              <a:rPr lang="en-GB" sz="1800"/>
              <a:t> siebie </a:t>
            </a:r>
            <a:r>
              <a:rPr lang="en-GB" sz="1800"/>
              <a:t>następnie pozwala na załadowanie systemu operacyjnego.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Daje nam również wybór który system wybrać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MBR(Master Boot Record)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Pierwszy</a:t>
            </a:r>
            <a:r>
              <a:rPr lang="en-GB" sz="1800"/>
              <a:t> sektor dysku 512 bajtów zawierający program </a:t>
            </a:r>
            <a:r>
              <a:rPr lang="en-GB" sz="1800"/>
              <a:t>rozruchowy</a:t>
            </a:r>
            <a:r>
              <a:rPr lang="en-GB" sz="1800"/>
              <a:t> (bootloader stopnia pierwszego) i informacje o partycjach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84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MBR(Master Boot Record) budowa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2650"/>
            <a:ext cx="4610200" cy="68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641225"/>
            <a:ext cx="4610200" cy="32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1565000" y="47967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https://pl.wikipedia.org/wiki/Master_Boot_Record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 ARM Cortex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1.Restart/power 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2.Czytanie pinu Boot0/Boot1 aby ustalić tryb bootowania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3.copy 0x00000000 to MSP Main stack pointer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4.copy 0x00000004 to PC Program counter(następna instrukcja)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 ARM Cortex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Wywoływany jest Reset_Handler który wykonuje inicjalizację </a:t>
            </a:r>
            <a:r>
              <a:rPr lang="en-GB" sz="1800"/>
              <a:t>hardwaru</a:t>
            </a:r>
            <a:r>
              <a:rPr lang="en-GB" sz="1800"/>
              <a:t> po czym wywołuje i przekazuje kontrolę funkcji main.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Wartości wskaźników na miejscu </a:t>
            </a:r>
            <a:r>
              <a:rPr lang="en-GB" sz="1800"/>
              <a:t>0x00000000 i 0x00000004 możemy ustalić w pliku startup _***.s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 Mode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Boot0 = 0 boot odbywa się z </a:t>
            </a:r>
            <a:r>
              <a:rPr lang="en-GB" sz="1800"/>
              <a:t>głównej</a:t>
            </a:r>
            <a:r>
              <a:rPr lang="en-GB" sz="1800"/>
              <a:t> pamięci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Boot1 = 0 Boot0 = 1 pamięć systemowa (bootlader) pozwala na upgrade </a:t>
            </a:r>
            <a:r>
              <a:rPr lang="en-GB" sz="1800"/>
              <a:t>firmwaru</a:t>
            </a:r>
            <a:r>
              <a:rPr lang="en-GB" sz="1800"/>
              <a:t> </a:t>
            </a:r>
            <a:r>
              <a:rPr lang="en-GB" sz="1800"/>
              <a:t>potencjalnie</a:t>
            </a:r>
            <a:r>
              <a:rPr lang="en-GB" sz="1800"/>
              <a:t> custom bootloader </a:t>
            </a:r>
            <a:r>
              <a:rPr lang="en-GB" sz="1800"/>
              <a:t>jeśli</a:t>
            </a:r>
            <a:r>
              <a:rPr lang="en-GB" sz="1800"/>
              <a:t> chcemy zaszyfrować </a:t>
            </a:r>
            <a:r>
              <a:rPr lang="en-GB" sz="1800"/>
              <a:t>firmware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Boot1 = 1 Boot0 = 1 Boot from embedded SRAM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Mapa pamięci 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1" y="1062853"/>
            <a:ext cx="6813689" cy="3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979725" y="4750125"/>
            <a:ext cx="5742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https://www.youtube.com/watch?v=3brOzLJmeek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Prezentacji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25275" y="1579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2"/>
            </a:pPr>
            <a:r>
              <a:rPr lang="en-GB" sz="1800"/>
              <a:t>Opis przebiegu bootowania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2"/>
            </a:pPr>
            <a:r>
              <a:rPr lang="en-GB" sz="1800"/>
              <a:t>Krótko MBR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2"/>
            </a:pPr>
            <a:r>
              <a:rPr lang="en-GB" sz="1800"/>
              <a:t>Któtko windows a,linux</a:t>
            </a:r>
            <a:endParaRPr sz="1800"/>
          </a:p>
          <a:p>
            <a:pPr indent="-298450" lvl="0" marL="444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2"/>
            </a:pPr>
            <a:r>
              <a:rPr lang="en-GB" sz="1800"/>
              <a:t>Setup boot w raspberry pi,konfiguracja uruchamiania różnych komputerów bios rejestry etc</a:t>
            </a:r>
            <a:endParaRPr sz="18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 startAt="2"/>
            </a:pPr>
            <a:r>
              <a:rPr lang="en-GB" sz="1800"/>
              <a:t>Funkcjonalność dawana przez os i ograniczenia związane z jego</a:t>
            </a:r>
            <a:r>
              <a:rPr lang="en-GB" sz="1800"/>
              <a:t> </a:t>
            </a:r>
            <a:r>
              <a:rPr lang="en-GB" sz="1800"/>
              <a:t>brakiem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 vs linux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567550"/>
            <a:ext cx="333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Linuxowe bootloadery: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-GRUB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-LILO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-SYSLINUX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Zachowanie: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-Wykrywa zainstalowany </a:t>
            </a:r>
            <a:r>
              <a:rPr lang="en-GB"/>
              <a:t>windowsowy </a:t>
            </a:r>
            <a:r>
              <a:rPr lang="en-GB"/>
              <a:t> system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4262325" y="1567550"/>
            <a:ext cx="447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Windowsowy bootloader: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-NT OS Loader(NTLDR od New Technology Loader)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Zachowanie: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-Nie wykrywa zainstalowanych linuxów na systemie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Konfiguracja Uruchomienia PC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Większość tradycyjnych komputerów i laptopów jest </a:t>
            </a:r>
            <a:r>
              <a:rPr lang="en-GB" sz="1800"/>
              <a:t>wyposażona</a:t>
            </a:r>
            <a:r>
              <a:rPr lang="en-GB" sz="1800"/>
              <a:t> w BIOS w którym można przełączać wiele funkcjonalności komputera jeszcze przed uruchomieniem systemu operacyjnego najpopularniejsze ustawienia które możemy zmienić to przeglądając menu: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-domyślny medium z którego ma bootować się </a:t>
            </a:r>
            <a:r>
              <a:rPr lang="en-GB" sz="1800"/>
              <a:t>komputer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-ustawienie quick boot(zazwyczaj przestaje pokazywać menu POST)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Konfiguracja Uruchomienia Embeded: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Większość komputerów bez systemów operacyjnych pozwala na konfigurację działania komputera poprzez zmiany w rejestrach zgodnie z dokumentacją.Takiej konfiguracji uruchamiania dokonywaliśmy na laboratoriach w </a:t>
            </a:r>
            <a:r>
              <a:rPr lang="en-GB"/>
              <a:t>poprzednim</a:t>
            </a:r>
            <a:r>
              <a:rPr lang="en-GB"/>
              <a:t> semestrze. Jak wiemy jest to zazwyczaj proces trudny ale bardzo proste systemy </a:t>
            </a:r>
            <a:r>
              <a:rPr lang="en-GB"/>
              <a:t>embedded</a:t>
            </a:r>
            <a:r>
              <a:rPr lang="en-GB"/>
              <a:t> często </a:t>
            </a:r>
            <a:r>
              <a:rPr lang="en-GB"/>
              <a:t>nie mają</a:t>
            </a:r>
            <a:r>
              <a:rPr lang="en-GB"/>
              <a:t> żadnej innej możliwości.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Często stosowane funkcje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-wybór zastosowania pinów np: input lub output </a:t>
            </a:r>
            <a:r>
              <a:rPr lang="en-GB"/>
              <a:t>bądź</a:t>
            </a:r>
            <a:r>
              <a:rPr lang="en-GB"/>
              <a:t> </a:t>
            </a:r>
            <a:r>
              <a:rPr lang="en-GB"/>
              <a:t>obsługa</a:t>
            </a:r>
            <a:r>
              <a:rPr lang="en-GB"/>
              <a:t> interfejsu (np UART) lub układu specjalistycznego np DMA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-wybór sposobu pracy </a:t>
            </a:r>
            <a:r>
              <a:rPr lang="en-GB"/>
              <a:t>procesora</a:t>
            </a:r>
            <a:r>
              <a:rPr lang="en-GB"/>
              <a:t>, włączenie </a:t>
            </a:r>
            <a:r>
              <a:rPr lang="en-GB"/>
              <a:t>funkcji na przykład watchdog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Konfiguracja Uruchomienia </a:t>
            </a:r>
            <a:r>
              <a:rPr lang="en-GB"/>
              <a:t>Raspberry</a:t>
            </a:r>
            <a:r>
              <a:rPr lang="en-GB"/>
              <a:t> PI: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297500" y="1193000"/>
            <a:ext cx="7038900" cy="3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</a:t>
            </a:r>
            <a:r>
              <a:rPr lang="en-GB"/>
              <a:t> Pi zamiast BIOSu posiada konfigurację przechowywaną w plikach config.txt oraz konfiguracje cmdline.txt która zawiera polecenia dla jądra systemu podczas startu błędy.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Poniewaz konfigóracja odbywa się poprzez pliki textowe a nie menu biosu zdecydowanie łatwiej jest o pomyłkę o ile pomyłka w pliku config nie będzie miała poważnych konsekwencji a jego konstrukcja to wyrażenia klucz=wartość to zmiany w pliku cmdline.txt mogą doprowadzić do nie bootowania się systemu.dodatkowo istnieje narzędzie raspi-config które pozwala na edycję ustawień z graficznym interfejsem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Często stosowane funkcje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-włączanie interfejsów  na pinach np spi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-konfiguracja pracy podzespołów np </a:t>
            </a:r>
            <a:r>
              <a:rPr lang="en-GB"/>
              <a:t>overclocking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https://www.raspberrypi.org/documentation/configuration/config-txt/README.md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https://www.raspberrypi.org/documentation/configuration/raspi-config.md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Rodzaje systemów operacyjnych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297500" y="1567550"/>
            <a:ext cx="70389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-Jedno i </a:t>
            </a:r>
            <a:r>
              <a:rPr lang="en-GB" sz="1800"/>
              <a:t>Wielozadaniowe(single-tasking ,multi-tasking)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-z jednym lub wieloma </a:t>
            </a:r>
            <a:r>
              <a:rPr lang="en-GB" sz="1800"/>
              <a:t>użytkownikami(single multi user)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-rozproszone(distributed)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-Szablonowe(Templated)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-Osadzone(Embedded)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-czasu rzeczywistego(Real-time)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-Biblioteka(</a:t>
            </a:r>
            <a:r>
              <a:rPr lang="en-GB" sz="1800"/>
              <a:t>Library</a:t>
            </a:r>
            <a:r>
              <a:rPr lang="en-GB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Rola systemu operacyjnego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52300" y="1397750"/>
            <a:ext cx="63369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-Przydział zasobów dla poszczególnych zadań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-Mechanizmy synchronizacji zadań i komunikacji między nimi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-Pozwolenie na równoległe wykonywanie wielu zadań</a:t>
            </a:r>
            <a:endParaRPr sz="1800"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600" y="911225"/>
            <a:ext cx="2381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4977675" y="45225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https://en.wikipedia.org/wiki/Operating_system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Typowe zadania systemu operacyjnego</a:t>
            </a:r>
            <a:endParaRPr/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52300" y="1397750"/>
            <a:ext cx="60393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-Stworzenie </a:t>
            </a:r>
            <a:r>
              <a:rPr lang="en-GB" sz="1800"/>
              <a:t>środowiska</a:t>
            </a:r>
            <a:r>
              <a:rPr lang="en-GB" sz="1800"/>
              <a:t> dla aplikacji </a:t>
            </a:r>
            <a:endParaRPr sz="1800"/>
          </a:p>
        </p:txBody>
      </p:sp>
      <p:sp>
        <p:nvSpPr>
          <p:cNvPr id="295" name="Google Shape;295;p38"/>
          <p:cNvSpPr txBox="1"/>
          <p:nvPr/>
        </p:nvSpPr>
        <p:spPr>
          <a:xfrm>
            <a:off x="4977675" y="45225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Typowe zadania systemu operacyjnego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05450" y="1307850"/>
            <a:ext cx="89331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</a:t>
            </a:r>
            <a:r>
              <a:rPr lang="en-GB" sz="1200"/>
              <a:t>Obsługiwanie</a:t>
            </a:r>
            <a:r>
              <a:rPr lang="en-GB" sz="1200"/>
              <a:t> przerwań aby móc szybko </a:t>
            </a:r>
            <a:r>
              <a:rPr lang="en-GB" sz="1200"/>
              <a:t>reagować</a:t>
            </a:r>
            <a:r>
              <a:rPr lang="en-GB" sz="1200"/>
              <a:t> na środowisko,programowanie oparte o przerwania jest wspierana przez obecne procesory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</a:t>
            </a:r>
            <a:r>
              <a:rPr lang="en-GB" sz="1200"/>
              <a:t>Obsługa</a:t>
            </a:r>
            <a:r>
              <a:rPr lang="en-GB" sz="1200"/>
              <a:t> trybów pracy  tak aby móc ograniczyć zasoby przydzielane procesowi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</a:t>
            </a:r>
            <a:r>
              <a:rPr lang="en-GB" sz="1200"/>
              <a:t>Zarządzanie</a:t>
            </a:r>
            <a:r>
              <a:rPr lang="en-GB" sz="1200"/>
              <a:t> pamięcią operacyjną przydzielanie zadaniom pamięci RAM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-Tworzenie </a:t>
            </a:r>
            <a:r>
              <a:rPr lang="en-GB" sz="1200"/>
              <a:t>wirtualnej</a:t>
            </a:r>
            <a:r>
              <a:rPr lang="en-GB" sz="1200"/>
              <a:t> pamięci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-Dostęp do dysku i system plików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-Sterowniki urządzeń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-Funkcje sieciowe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-Bezpieczeństwo</a:t>
            </a:r>
            <a:endParaRPr sz="1200"/>
          </a:p>
        </p:txBody>
      </p:sp>
      <p:sp>
        <p:nvSpPr>
          <p:cNvPr id="302" name="Google Shape;302;p39"/>
          <p:cNvSpPr txBox="1"/>
          <p:nvPr/>
        </p:nvSpPr>
        <p:spPr>
          <a:xfrm>
            <a:off x="4977675" y="45225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Typowe zadania systemu operacyjnego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52300" y="1397750"/>
            <a:ext cx="60393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-Zarządzanie zasobami sprzętowymi między zadaniami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-Organizacja przestrzeni dyskowej dla zadań</a:t>
            </a:r>
            <a:endParaRPr sz="1800"/>
          </a:p>
        </p:txBody>
      </p:sp>
      <p:sp>
        <p:nvSpPr>
          <p:cNvPr id="309" name="Google Shape;309;p40"/>
          <p:cNvSpPr txBox="1"/>
          <p:nvPr/>
        </p:nvSpPr>
        <p:spPr>
          <a:xfrm>
            <a:off x="4977675" y="45225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Zarządzanie zasobami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52300" y="1397750"/>
            <a:ext cx="60393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-Zarządzanie pamięcią RAM procesy dostają izolowaną przestrzeń adresową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41"/>
          <p:cNvSpPr txBox="1"/>
          <p:nvPr/>
        </p:nvSpPr>
        <p:spPr>
          <a:xfrm>
            <a:off x="4977675" y="45225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BIOS(Basic Input Output System)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BIOS który jest oprogramowaniem sprzętowym(firmware) odpowiedzialnym za start komputera do momentu załadowania programu z MBR w tym POST.Kiedyś pośredniczył między systemem operacyjnym a hardwarem ale dzisiaj systemy operacyjne korzystają bezpośrednio z hardwaru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Obecnie często zastąpiony przez UEFI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Dlaczego własny os?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-Kontrola nad sprzętem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-Ciekawe i trudne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WAŻNE!: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Robienie systemu operacyjnego jest wyjątkowo trudnym zadaniem i próby nie należy się go podejmować bez lat doświadczenia w programowaniu niskopoziomowym.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Problemy które spotkaliśmy związane z brakiem os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1297500" y="1567550"/>
            <a:ext cx="70389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-Brak biblioteki standardowej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-Brak prostego pomiaru czasu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-Brak możliwości prostego wykonywania wielu zadań naraz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-Brak prostej obsługi </a:t>
            </a:r>
            <a:r>
              <a:rPr lang="en-GB" sz="1800"/>
              <a:t>peryferii</a:t>
            </a:r>
            <a:r>
              <a:rPr lang="en-GB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-Brak </a:t>
            </a:r>
            <a:r>
              <a:rPr lang="en-GB" sz="1800"/>
              <a:t>interfejsu</a:t>
            </a:r>
            <a:r>
              <a:rPr lang="en-GB" sz="1800"/>
              <a:t> komunikacji z komputerem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 Problemy związane z brakiem os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duża</a:t>
            </a:r>
            <a:r>
              <a:rPr lang="en-GB"/>
              <a:t> trudność </a:t>
            </a:r>
            <a:r>
              <a:rPr lang="en-GB"/>
              <a:t>używania</a:t>
            </a:r>
            <a:r>
              <a:rPr lang="en-GB"/>
              <a:t> aplikacji nie będących głównym programem w sposób </a:t>
            </a:r>
            <a:r>
              <a:rPr lang="en-GB"/>
              <a:t>bezpieczny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trudność</a:t>
            </a:r>
            <a:r>
              <a:rPr lang="en-GB"/>
              <a:t> implementacji komunikacji sieciowej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-brak </a:t>
            </a:r>
            <a:r>
              <a:rPr lang="en-GB"/>
              <a:t>możliwości</a:t>
            </a:r>
            <a:r>
              <a:rPr lang="en-GB"/>
              <a:t> </a:t>
            </a:r>
            <a:r>
              <a:rPr lang="en-GB"/>
              <a:t>skorzystania</a:t>
            </a:r>
            <a:r>
              <a:rPr lang="en-GB"/>
              <a:t> z programów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-brak podziału zasobów między zadania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Tworzenie systemu operacyjnego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1297500" y="1668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Aby skompilować system operacyjny potrzebujemy cross kompilatora ponieważ  nasz program ma działać bezpośrednio procesorze ani w typowym środowisku systemowym.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Dodatkowo potrzebować będziemy bootloadera który spowoduje że nasz program będzie bootowalny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Tworzenie systemu operacyjnego</a:t>
            </a:r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1297500" y="1668500"/>
            <a:ext cx="749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Na laboratoriach skorzystamy z kompilatora i686-elf dla asemblera i 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Oraz Gruba który pozwoli nam z naszego programu zrobić bootowalny obraz.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Aby sprawdzić działanie naszego systemu korzystać będziemy z qemu które pozwoli nam zasymulować komputer i móc przetestować działanie naszego programu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BIOS(Basic Input Output System)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BIOS który jest oprogramowaniem sprzętowym(firmware) odpowiedzialnym za start komputera do momentu załadowania programu z MBR w tym POST.Kiedyś pośredniczył między systemem operacyjnym a hardwarem ale dzisiaj systemy operacyjne korzystają bezpośrednio z hardwaru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Obecnie często zastąpiony przez UEFI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UEFI(Unified Extensible Firmware Interface)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77875" y="1567550"/>
            <a:ext cx="76584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Specyfikacja </a:t>
            </a:r>
            <a:r>
              <a:rPr lang="en-GB" sz="1800"/>
              <a:t>definiuje</a:t>
            </a:r>
            <a:r>
              <a:rPr lang="en-GB" sz="1800"/>
              <a:t> interfejs między </a:t>
            </a:r>
            <a:r>
              <a:rPr lang="en-GB" sz="1800"/>
              <a:t>firmware</a:t>
            </a:r>
            <a:r>
              <a:rPr lang="en-GB" sz="1800"/>
              <a:t> a systemem </a:t>
            </a:r>
            <a:r>
              <a:rPr lang="en-GB" sz="1800"/>
              <a:t>operacyjnym</a:t>
            </a:r>
            <a:r>
              <a:rPr lang="en-GB" sz="1800"/>
              <a:t> Pozwala na obejście standardowych ograniczeń BIOSu: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</a:t>
            </a:r>
            <a:r>
              <a:rPr lang="en-GB" sz="1800"/>
              <a:t>Użycie</a:t>
            </a:r>
            <a:r>
              <a:rPr lang="en-GB" sz="1800"/>
              <a:t> partycji ponad 2 tb z GPT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-Użycie 1mb ramu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-Niezależność od </a:t>
            </a:r>
            <a:r>
              <a:rPr lang="en-GB" sz="1800"/>
              <a:t>architektury</a:t>
            </a:r>
            <a:r>
              <a:rPr lang="en-GB" sz="1800"/>
              <a:t> i sterowników procesora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Jest mini systemem operacyjnym Obszerny temat: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https://en.wikipedia.org/wiki/Unified_Extensible_Firmware_Interface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UEFI(Unified Extensible Firmware Interface)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836875" y="4486600"/>
            <a:ext cx="61914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https://www.howtogeek.com/56958/htg-explains-how-uefi-will-replace-the-bios/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00" y="1468475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Pojęcia: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CMOS pamięć zasilania baterią na płycie głównej bateria odpowiedzialna kiedyś za zasilanie konfiguracji BIOSu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EEPROM pamięć flash przechowująca konfiguracją BIOSu nie wymagająca zasilania do utrzymania informacji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Pojęcia: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MBR </a:t>
            </a:r>
            <a:r>
              <a:rPr lang="en-GB" sz="1800"/>
              <a:t>Pierwszy sektor dysku 512 bajtów zawierający program rozruchowy (bootloader stopnia pierwszego) i informacje o partycjach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POST Power-on self-test Test Przeprowadzany przy włączaniu komputera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Przebieg BOOTowania PC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1.Power on lub reset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2.POST(Power on self 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3.BIOS uruchamia program na MBR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4.bootloader ładuje system operacyjny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