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BE81-0FA9-43DF-8520-05AAE8B80420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27FC-A2CC-437B-A244-31A9F5EEB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80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BE81-0FA9-43DF-8520-05AAE8B80420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27FC-A2CC-437B-A244-31A9F5EEB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6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BE81-0FA9-43DF-8520-05AAE8B80420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27FC-A2CC-437B-A244-31A9F5EEB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59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BE81-0FA9-43DF-8520-05AAE8B80420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27FC-A2CC-437B-A244-31A9F5EEB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00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BE81-0FA9-43DF-8520-05AAE8B80420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27FC-A2CC-437B-A244-31A9F5EEB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7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BE81-0FA9-43DF-8520-05AAE8B80420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27FC-A2CC-437B-A244-31A9F5EEB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78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BE81-0FA9-43DF-8520-05AAE8B80420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27FC-A2CC-437B-A244-31A9F5EEB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2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BE81-0FA9-43DF-8520-05AAE8B80420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27FC-A2CC-437B-A244-31A9F5EEB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7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BE81-0FA9-43DF-8520-05AAE8B80420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27FC-A2CC-437B-A244-31A9F5EEB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2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BE81-0FA9-43DF-8520-05AAE8B80420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27FC-A2CC-437B-A244-31A9F5EEB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91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BE81-0FA9-43DF-8520-05AAE8B80420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27FC-A2CC-437B-A244-31A9F5EEB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38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BE81-0FA9-43DF-8520-05AAE8B80420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27FC-A2CC-437B-A244-31A9F5EEBC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</a:t>
            </a:r>
            <a:br>
              <a:rPr lang="fr-FR" dirty="0" smtClean="0"/>
            </a:br>
            <a:r>
              <a:rPr lang="fr-FR" dirty="0" smtClean="0"/>
              <a:t>Projet Final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Gestionnaire de Congés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897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Valentin BUREAU</a:t>
            </a:r>
          </a:p>
          <a:p>
            <a:r>
              <a:rPr lang="fr-FR" dirty="0" smtClean="0"/>
              <a:t>Pierre-Damien CAUX</a:t>
            </a:r>
          </a:p>
          <a:p>
            <a:r>
              <a:rPr lang="fr-FR" dirty="0" err="1" smtClean="0"/>
              <a:t>Maguy</a:t>
            </a:r>
            <a:r>
              <a:rPr lang="fr-FR" dirty="0" smtClean="0"/>
              <a:t> LE GLATIN</a:t>
            </a:r>
          </a:p>
          <a:p>
            <a:r>
              <a:rPr lang="fr-FR" dirty="0" smtClean="0"/>
              <a:t>Ludovic PERROT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25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 de gestion de congés dans une entreprise</a:t>
            </a:r>
          </a:p>
          <a:p>
            <a:r>
              <a:rPr lang="fr-FR" dirty="0" smtClean="0"/>
              <a:t>2 niveaux hiérarchiques :</a:t>
            </a:r>
          </a:p>
          <a:p>
            <a:pPr lvl="1"/>
            <a:r>
              <a:rPr lang="fr-FR" dirty="0" smtClean="0"/>
              <a:t>Salarié :</a:t>
            </a:r>
          </a:p>
          <a:p>
            <a:pPr lvl="2"/>
            <a:r>
              <a:rPr lang="fr-FR" dirty="0" smtClean="0"/>
              <a:t>Effectuer une nouvelle demande de congés</a:t>
            </a:r>
          </a:p>
          <a:p>
            <a:pPr lvl="2"/>
            <a:r>
              <a:rPr lang="fr-FR" dirty="0" smtClean="0"/>
              <a:t>Annuler une demande de congés en cours</a:t>
            </a:r>
          </a:p>
          <a:p>
            <a:pPr lvl="2"/>
            <a:r>
              <a:rPr lang="fr-FR" dirty="0" smtClean="0"/>
              <a:t>Consulter l’ensemble de ses congés</a:t>
            </a:r>
          </a:p>
          <a:p>
            <a:pPr lvl="1"/>
            <a:r>
              <a:rPr lang="fr-FR" dirty="0" smtClean="0"/>
              <a:t>Manager</a:t>
            </a:r>
          </a:p>
          <a:p>
            <a:pPr lvl="2"/>
            <a:r>
              <a:rPr lang="fr-FR" dirty="0" smtClean="0"/>
              <a:t>Valider les demandes de congés des salariés de son service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 Préciser la raison s’il refuse la demande des congés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Consulter la liste de toutes les demandes de congés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 Possibilités de filtrer les demandes (dates, statuts…)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795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Back : </a:t>
            </a:r>
          </a:p>
          <a:p>
            <a:pPr lvl="1"/>
            <a:r>
              <a:rPr lang="fr-FR" dirty="0" smtClean="0"/>
              <a:t>Java/JEE</a:t>
            </a:r>
          </a:p>
          <a:p>
            <a:pPr lvl="1"/>
            <a:r>
              <a:rPr lang="fr-FR" dirty="0" err="1" smtClean="0"/>
              <a:t>Spring</a:t>
            </a:r>
            <a:endParaRPr lang="fr-FR" dirty="0" smtClean="0"/>
          </a:p>
          <a:p>
            <a:pPr lvl="1"/>
            <a:r>
              <a:rPr lang="fr-FR" dirty="0" err="1" smtClean="0"/>
              <a:t>Postgresql</a:t>
            </a:r>
            <a:endParaRPr lang="fr-FR" dirty="0" smtClean="0"/>
          </a:p>
          <a:p>
            <a:r>
              <a:rPr lang="fr-FR" dirty="0" smtClean="0"/>
              <a:t>Front :</a:t>
            </a:r>
          </a:p>
          <a:p>
            <a:pPr lvl="1"/>
            <a:r>
              <a:rPr lang="fr-FR" dirty="0" err="1" smtClean="0"/>
              <a:t>Angular</a:t>
            </a:r>
            <a:endParaRPr lang="fr-FR" dirty="0" smtClean="0"/>
          </a:p>
          <a:p>
            <a:pPr lvl="1"/>
            <a:r>
              <a:rPr lang="fr-FR" dirty="0" err="1" smtClean="0"/>
              <a:t>Bootstrap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85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Back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1797"/>
            <a:ext cx="10058400" cy="4235116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 smtClean="0"/>
              <a:t>Environnement technique : Eclipse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7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Front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Environnement technique : Visual Studio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01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117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Présentation  Projet Final</vt:lpstr>
      <vt:lpstr>Présentation de l’équipe</vt:lpstr>
      <vt:lpstr>Présentation du projet</vt:lpstr>
      <vt:lpstr>Contraintes Techniques</vt:lpstr>
      <vt:lpstr>Développement Back</vt:lpstr>
      <vt:lpstr>Développement Front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 Projet Final</dc:title>
  <dc:creator>utilisateur</dc:creator>
  <cp:lastModifiedBy>utilisateur</cp:lastModifiedBy>
  <cp:revision>5</cp:revision>
  <dcterms:created xsi:type="dcterms:W3CDTF">2021-04-29T15:39:51Z</dcterms:created>
  <dcterms:modified xsi:type="dcterms:W3CDTF">2021-04-29T15:54:22Z</dcterms:modified>
</cp:coreProperties>
</file>