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4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18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63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8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2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97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4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96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84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3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7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00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1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9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1FAEC0-CE0A-4748-B64C-3047240A9937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F6C748-05C3-4AF8-9BF4-B83099298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357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3258E-7D67-4412-88EC-A22AF94BB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GamesAPI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25AC2-23B8-4CDB-ADFB-953389D98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Valentín Georgian Castravete 3º MULWEB</a:t>
            </a:r>
          </a:p>
        </p:txBody>
      </p:sp>
    </p:spTree>
    <p:extLst>
      <p:ext uri="{BB962C8B-B14F-4D97-AF65-F5344CB8AC3E}">
        <p14:creationId xmlns:p14="http://schemas.microsoft.com/office/powerpoint/2010/main" val="22845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844F9-DA2F-48BC-B48A-1B715B7E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devueltos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F24A83-C09F-4B06-8DF6-D2371914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006" y="1495605"/>
            <a:ext cx="7001988" cy="4997270"/>
          </a:xfrm>
        </p:spPr>
      </p:pic>
    </p:spTree>
    <p:extLst>
      <p:ext uri="{BB962C8B-B14F-4D97-AF65-F5344CB8AC3E}">
        <p14:creationId xmlns:p14="http://schemas.microsoft.com/office/powerpoint/2010/main" val="1613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16735-40AB-4E84-B884-E172BEC9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 de idioma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EB1E0-5C12-4677-87EA-66ECBDB3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42" y="1543833"/>
            <a:ext cx="7023316" cy="4949042"/>
          </a:xfrm>
        </p:spPr>
      </p:pic>
    </p:spTree>
    <p:extLst>
      <p:ext uri="{BB962C8B-B14F-4D97-AF65-F5344CB8AC3E}">
        <p14:creationId xmlns:p14="http://schemas.microsoft.com/office/powerpoint/2010/main" val="230853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A27F4-4DE8-459D-81DA-377D8D16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12" y="2664696"/>
            <a:ext cx="10147176" cy="1528608"/>
          </a:xfrm>
        </p:spPr>
        <p:txBody>
          <a:bodyPr>
            <a:noAutofit/>
          </a:bodyPr>
          <a:lstStyle/>
          <a:p>
            <a:r>
              <a:rPr lang="es-ES" sz="4800" dirty="0"/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2797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79210-0108-448F-849D-BA14DC72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GamesAPI?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D45C5-7ABF-486A-B6DA-7C4D1549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ES" dirty="0"/>
              <a:t>API REST Pública y Abierta.</a:t>
            </a:r>
          </a:p>
          <a:p>
            <a:pPr>
              <a:lnSpc>
                <a:spcPct val="200000"/>
              </a:lnSpc>
            </a:pPr>
            <a:r>
              <a:rPr lang="es-ES" b="1" dirty="0"/>
              <a:t>Público destino: </a:t>
            </a:r>
            <a:r>
              <a:rPr lang="es-ES" dirty="0"/>
              <a:t>individuos y/o compañías que quieran crear wikis principalmente.</a:t>
            </a:r>
          </a:p>
          <a:p>
            <a:pPr>
              <a:lnSpc>
                <a:spcPct val="200000"/>
              </a:lnSpc>
            </a:pPr>
            <a:r>
              <a:rPr lang="es-ES" dirty="0"/>
              <a:t>Datos actualizados mediante cron.</a:t>
            </a:r>
          </a:p>
          <a:p>
            <a:pPr>
              <a:lnSpc>
                <a:spcPct val="200000"/>
              </a:lnSpc>
            </a:pPr>
            <a:r>
              <a:rPr lang="es-ES" dirty="0"/>
              <a:t>Página web sencilla con desplegables para las URL.</a:t>
            </a:r>
          </a:p>
        </p:txBody>
      </p:sp>
    </p:spTree>
    <p:extLst>
      <p:ext uri="{BB962C8B-B14F-4D97-AF65-F5344CB8AC3E}">
        <p14:creationId xmlns:p14="http://schemas.microsoft.com/office/powerpoint/2010/main" val="132329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AA9AC-AD62-471C-B992-5597899D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57373-09A9-4606-B45F-A431E653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Hago uso de una base de datos pública del propio videojuego.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Me descargo diariamente esta base de datos del GitHub del proyecto mencionado para mantener la información actualizada.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Hago consultas por separado a la base de datos para poder filtrar y organizar la información como yo creo que se entiende mejor.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Ofrecer los enlaces a las distintas URL, con sus diferentes combinaciones, de la API mediante una página de inicio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6666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67F7F-F7F2-433F-A744-A08153A6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92BD82-5B2A-4FD1-9A6A-FA00BBC9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690688"/>
            <a:ext cx="8702675" cy="435133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378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AED8-5BA4-41CD-BADE-2D29AAEC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PHP – Librería bramus/router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94327-CA18-44C2-AA51-1A50F7D3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router PHP ligero y sencillo orientado a objetos.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CEAA0C-5A0C-408A-965A-6A7E819A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52098"/>
            <a:ext cx="8029575" cy="158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B869B-34B0-4D57-9A8E-E201A087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068185"/>
            <a:ext cx="8010525" cy="9810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B2E4FE-7E28-4AD6-A644-60BDD1A75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84197"/>
            <a:ext cx="7981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E2D4-1926-458A-93F5-2C960E88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3676B2-6BE0-44E4-8097-23E01E2D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1972469"/>
            <a:ext cx="7515225" cy="4057650"/>
          </a:xfrm>
        </p:spPr>
      </p:pic>
    </p:spTree>
    <p:extLst>
      <p:ext uri="{BB962C8B-B14F-4D97-AF65-F5344CB8AC3E}">
        <p14:creationId xmlns:p14="http://schemas.microsoft.com/office/powerpoint/2010/main" val="15514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F16C-6DAB-47CA-813B-AFAA9F2F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a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228FAC-E498-4921-B811-92866130E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54827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4CA97C-E308-44CA-9E04-CE27990D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19" y="3652044"/>
            <a:ext cx="1714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9125-1056-4131-A9BF-3200F2BB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516B99-2BD8-46B2-A9B8-E4679B70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545" y="2591632"/>
            <a:ext cx="2352675" cy="100012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67758C-BEF4-44D9-A201-3AA7D519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01058" cy="42868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5BF4366-1AA4-47EF-8251-D74F8814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45" y="4266368"/>
            <a:ext cx="2000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22C10-A76C-4600-9317-591E1F71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Montar llamadas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059EC2-2592-4691-8A90-8D7DE19D9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1" y="5428186"/>
            <a:ext cx="6581775" cy="8001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F33F57-2A9D-49EC-BC04-C3CA3662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52" y="1690688"/>
            <a:ext cx="6876495" cy="35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883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106</TotalTime>
  <Words>170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Profundidad</vt:lpstr>
      <vt:lpstr>GamesAPI</vt:lpstr>
      <vt:lpstr>¿Qué es GamesAPI?</vt:lpstr>
      <vt:lpstr>¿Cómo funciona?</vt:lpstr>
      <vt:lpstr>¿Cómo funciona?</vt:lpstr>
      <vt:lpstr>PHP – Librería bramus/router</vt:lpstr>
      <vt:lpstr>Actualizar base de datos</vt:lpstr>
      <vt:lpstr>Conexión a la base de datos</vt:lpstr>
      <vt:lpstr>Home</vt:lpstr>
      <vt:lpstr>Montar llamadas</vt:lpstr>
      <vt:lpstr>Datos devueltos</vt:lpstr>
      <vt:lpstr>Cambio de idioma</vt:lpstr>
      <vt:lpstr>Muchas 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GamesAPI</dc:title>
  <dc:creator>Valentin Castravete</dc:creator>
  <cp:lastModifiedBy>Valentin Castravete</cp:lastModifiedBy>
  <cp:revision>6</cp:revision>
  <dcterms:created xsi:type="dcterms:W3CDTF">2022-06-12T17:55:56Z</dcterms:created>
  <dcterms:modified xsi:type="dcterms:W3CDTF">2022-06-12T19:42:18Z</dcterms:modified>
</cp:coreProperties>
</file>