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89861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F614-E302-D9B2-41C4-5BB4245A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DDB0B-AD8D-AE0C-C454-C97694C5A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B27E9-596E-A8E9-17AB-AD467CD2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988A5-49ED-1CB3-634A-13ADB343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BA032-CE5A-91DF-FD57-8074B4B2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28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D877D-3152-48B9-198E-276B79C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A9978-FC5A-9048-F267-A30C851FB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1DC7E-4507-C305-3F86-DCD06BA6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73FAA-4016-F18B-10FB-59814F93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7FED6-4C4C-0BB9-945D-D95C2A79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5453DC-2993-0FE2-AC9C-D92B443A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3728CC-F331-0DD9-5BF9-1032094A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CFF4D-CCB8-6E0D-4C28-A93708B2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9BACA-44AD-0281-3268-F3477FEA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1A102-4C5C-2906-11E6-A4C95C8C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98134-3FBB-BA73-4AF3-0D4C323C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3F835-C29D-74F1-E259-1E9377B3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3ABB0-3695-2B34-531D-2FB0B463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17B4A-9857-4310-259C-EEA7C085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CA1EE-1713-B71A-26C4-1BE87BEE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78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36CCB-906C-BD2F-6A80-992F04A8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0BDF0-F452-E4A1-7B86-465126B1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F30D6-8722-5B24-4A21-9D07A70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B21B9-39D3-F395-837E-1BD6E31B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AF5DC-24BF-DF65-DB9F-A2A07A9C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E4A97-D091-1CC3-7E60-D28E62B1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0DF1B-78DD-C0E0-7C75-7A4E47237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B280D1-C096-D608-C49C-93B9DD201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F41CF2-A42C-330E-C35F-DCC5E8CB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8EBF39-AFF6-03C4-F305-61A0D445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E1AFF-F392-E78F-11F1-08CE1494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3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E5D03-AD89-36E5-E249-27632EC4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39B214-24F1-2CC8-5309-BBC11F7F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22F898-E20A-52D4-BAFF-7DBF27D7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CAC729-49D5-72AD-4A87-25220ABAE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39BE23-A5AA-98C6-4F6B-B4A5CCC07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6D93EB-4144-C0F4-1884-E0B11A1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782ABD-C282-4717-1B45-9E9A801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0E2868-27B2-38B8-073A-A3469BD2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5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E3929-F5BE-4288-2C5C-49AA5B34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04C669-5B50-B6E2-0FB5-62F82791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AD9D3E-2C97-0088-8A2B-B5BE60B7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5CAF-EFA2-C0A5-BBB4-9C00C33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6BDAD8-F2E6-DC50-43FD-556FC538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8E8B52-1226-F32E-4A24-548016E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A8D9F-5BEC-C986-33A7-909BF4E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7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3EE37-8402-0C79-BB31-4E36BD01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AEEC1-DC37-0025-7846-382EB3C3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B0C82A-4AE3-F861-30D1-B33CD68C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A1A87C-F015-2BB0-35FC-4A5C7999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E641AD-2760-43C5-BE0E-18646A05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EF1EEE-4909-1CC9-712D-D304DC42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A206-B245-B478-B8B5-6E1DC21F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3CE6F5-4556-2BB5-6D89-2D1A76355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44C869-1F3B-1A84-14DA-B864C525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7A815B-A01A-D7D8-FFD5-DB3445B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7BC30-C5FC-2FF6-17D0-F952ACBA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AB34B2-E737-E540-8CE1-F304C259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6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B58C9B-356C-BDDB-EB48-F5D11A59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936CF-5B11-DC84-C680-3F22EBC2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580F0-EC16-4299-3912-13E594DE4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0435-B1D9-E14B-BBF4-C3CDF53142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CEBFC-4CE0-0141-602A-B7B57E543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EB68F-7DC6-DC1E-EFE1-1B3DA9B43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7524-CEAA-1344-8D3E-2746D30799E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AB741-C43C-4C62-7952-CEAAB7443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 </a:t>
            </a:r>
            <a:r>
              <a:rPr lang="en-GB" dirty="0" err="1"/>
              <a:t>mejor</a:t>
            </a:r>
            <a:r>
              <a:rPr lang="en-GB" dirty="0"/>
              <a:t> </a:t>
            </a:r>
            <a:r>
              <a:rPr lang="en-GB" dirty="0" err="1"/>
              <a:t>modelo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454811-A580-FD4A-5A91-D05239160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Valen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74A7-74CD-9A3E-77B0-51F92300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GB" dirty="0"/>
              <a:t>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71D476-67EE-3ACD-E398-C281169E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857250"/>
            <a:ext cx="10515600" cy="4351338"/>
          </a:xfrm>
        </p:spPr>
        <p:txBody>
          <a:bodyPr/>
          <a:lstStyle/>
          <a:p>
            <a:r>
              <a:rPr lang="en-GB" dirty="0" err="1"/>
              <a:t>Elimino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0 de las variables X y Z. me </a:t>
            </a:r>
            <a:r>
              <a:rPr lang="en-GB" dirty="0" err="1"/>
              <a:t>quedo</a:t>
            </a:r>
            <a:r>
              <a:rPr lang="en-GB" dirty="0"/>
              <a:t> con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de Y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explican</a:t>
            </a:r>
            <a:r>
              <a:rPr lang="en-GB" dirty="0"/>
              <a:t> algo </a:t>
            </a:r>
            <a:r>
              <a:rPr lang="en-GB" dirty="0" err="1"/>
              <a:t>aquellos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que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teoría</a:t>
            </a:r>
            <a:r>
              <a:rPr lang="en-GB" dirty="0"/>
              <a:t> son </a:t>
            </a:r>
            <a:r>
              <a:rPr lang="en-GB" dirty="0" err="1"/>
              <a:t>nulos</a:t>
            </a:r>
            <a:r>
              <a:rPr lang="en-GB" dirty="0"/>
              <a:t>.</a:t>
            </a:r>
          </a:p>
          <a:p>
            <a:r>
              <a:rPr lang="en-GB" dirty="0"/>
              <a:t>Las variables </a:t>
            </a:r>
            <a:r>
              <a:rPr lang="en-GB" dirty="0" err="1"/>
              <a:t>categóricas</a:t>
            </a:r>
            <a:r>
              <a:rPr lang="en-GB" dirty="0"/>
              <a:t> las </a:t>
            </a:r>
            <a:r>
              <a:rPr lang="en-GB" dirty="0" err="1"/>
              <a:t>ordeno</a:t>
            </a:r>
            <a:r>
              <a:rPr lang="en-GB" dirty="0"/>
              <a:t> </a:t>
            </a:r>
            <a:r>
              <a:rPr lang="en-GB" dirty="0" err="1"/>
              <a:t>ordinalencoding</a:t>
            </a:r>
            <a:r>
              <a:rPr lang="en-GB" dirty="0"/>
              <a:t> </a:t>
            </a:r>
            <a:r>
              <a:rPr lang="en-GB" dirty="0" err="1"/>
              <a:t>según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subplot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A96F6E-F68F-051B-EEF8-C4E5B2F6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30" y="2280920"/>
            <a:ext cx="5230586" cy="26859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FAC0E9-5F30-5EE4-BD6D-9ECD948E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12" y="2875280"/>
            <a:ext cx="4049007" cy="18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23E21-3D0A-3776-75BE-44F4690F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Modelo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8B8DC-CC21-427D-9745-8458CDC9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923856"/>
            <a:ext cx="10515600" cy="4351338"/>
          </a:xfrm>
        </p:spPr>
        <p:txBody>
          <a:bodyPr/>
          <a:lstStyle/>
          <a:p>
            <a:r>
              <a:rPr lang="en-GB" dirty="0"/>
              <a:t>Al no ser normal, </a:t>
            </a:r>
            <a:r>
              <a:rPr lang="en-GB" dirty="0" err="1"/>
              <a:t>uso</a:t>
            </a:r>
            <a:r>
              <a:rPr lang="en-GB" dirty="0"/>
              <a:t> un arbol de decision.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BEB701-EB2E-E401-3EA2-11C26905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666"/>
            <a:ext cx="6015990" cy="36855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05363D-8EF5-2A59-11B6-A5995274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865907"/>
            <a:ext cx="5661660" cy="27091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0A1366-9FB5-96D7-1D7F-DCAD5929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390" y="4895741"/>
            <a:ext cx="5715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</Words>
  <Application>Microsoft Macintosh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 2013 - 2022</vt:lpstr>
      <vt:lpstr>Mi mejor modelo</vt:lpstr>
      <vt:lpstr>EDA</vt:lpstr>
      <vt:lpstr>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mejor modelo</dc:title>
  <dc:creator>Microsoft Office User</dc:creator>
  <cp:lastModifiedBy>Microsoft Office User</cp:lastModifiedBy>
  <cp:revision>1</cp:revision>
  <dcterms:created xsi:type="dcterms:W3CDTF">2023-09-27T16:29:02Z</dcterms:created>
  <dcterms:modified xsi:type="dcterms:W3CDTF">2023-09-27T17:46:42Z</dcterms:modified>
</cp:coreProperties>
</file>