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72" r:id="rId6"/>
    <p:sldId id="274" r:id="rId7"/>
    <p:sldId id="259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6" r:id="rId19"/>
    <p:sldId id="278" r:id="rId20"/>
    <p:sldId id="277" r:id="rId21"/>
    <p:sldId id="270" r:id="rId22"/>
    <p:sldId id="271" r:id="rId23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19" d="100"/>
          <a:sy n="119" d="100"/>
        </p:scale>
        <p:origin x="-12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/>
            <a:t>Arborescence</a:t>
          </a:r>
          <a:endParaRPr lang="fr-FR" dirty="0"/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/>
            <a:t>Site</a:t>
          </a:r>
          <a:endParaRPr lang="fr-FR" dirty="0"/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/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8335A914-3DA8-9A4B-BB66-FB5B22329AF3}" type="presOf" srcId="{D0B8AC5C-BC6D-E242-B1EC-DED062DCE11F}" destId="{B223D510-F924-1E42-91D2-21E980E72907}" srcOrd="0" destOrd="0" presId="urn:microsoft.com/office/officeart/2005/8/layout/pyramid2"/>
    <dgm:cxn modelId="{6D97439C-1372-8D43-A2ED-DBE507B83601}" type="presOf" srcId="{26F7E409-8DEF-954C-84DA-6C2B4B85E859}" destId="{71E2EB4A-1E63-F043-9AF7-CB0E0DE3B25D}" srcOrd="0" destOrd="0" presId="urn:microsoft.com/office/officeart/2005/8/layout/pyramid2"/>
    <dgm:cxn modelId="{125D9BBC-4D98-8945-8EC6-0D5A06CD1DAB}" type="presOf" srcId="{1C4463BB-56B4-9B49-B04F-CECBF57E4F70}" destId="{F0D5D60B-32ED-AB4B-9641-7795B2868A16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B2360FB9-F30F-FF4F-B659-4C21E2A8FE26}" type="presOf" srcId="{4A9BBDBB-28D0-DE45-AE83-2B005E063E73}" destId="{7FE1312C-BD7E-E941-A8BD-E2B57B12A551}" srcOrd="0" destOrd="0" presId="urn:microsoft.com/office/officeart/2005/8/layout/pyramid2"/>
    <dgm:cxn modelId="{AE56D828-16C4-5E4E-8D48-B9BA63C49D2C}" type="presOf" srcId="{2B034E29-0FF9-DD46-B664-1AE9BD20751A}" destId="{E456196B-8F13-EC4A-95FB-EE338D6E0713}" srcOrd="0" destOrd="0" presId="urn:microsoft.com/office/officeart/2005/8/layout/pyramid2"/>
    <dgm:cxn modelId="{03A6D84F-12CE-0847-B675-247E00F6D29C}" type="presOf" srcId="{84CABE4D-9613-5548-88AF-939C4B1F3295}" destId="{1775089A-1D47-3548-B613-021687518071}" srcOrd="0" destOrd="0" presId="urn:microsoft.com/office/officeart/2005/8/layout/pyramid2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B14D7352-1437-304E-AB67-AB8758B6F5FF}" type="presParOf" srcId="{B223D510-F924-1E42-91D2-21E980E72907}" destId="{EF36A565-BD42-6546-B95D-E9107856CFEE}" srcOrd="0" destOrd="0" presId="urn:microsoft.com/office/officeart/2005/8/layout/pyramid2"/>
    <dgm:cxn modelId="{5C7FB9E6-DD52-C746-8D2E-549714482696}" type="presParOf" srcId="{B223D510-F924-1E42-91D2-21E980E72907}" destId="{8EA0391D-A28E-D345-9AA7-503273AD9BFC}" srcOrd="1" destOrd="0" presId="urn:microsoft.com/office/officeart/2005/8/layout/pyramid2"/>
    <dgm:cxn modelId="{4E161BF8-8F5E-4347-B045-C7D38358E96E}" type="presParOf" srcId="{8EA0391D-A28E-D345-9AA7-503273AD9BFC}" destId="{E456196B-8F13-EC4A-95FB-EE338D6E0713}" srcOrd="0" destOrd="0" presId="urn:microsoft.com/office/officeart/2005/8/layout/pyramid2"/>
    <dgm:cxn modelId="{0C64CB8C-BE1A-9748-9579-ED84E190E6B0}" type="presParOf" srcId="{8EA0391D-A28E-D345-9AA7-503273AD9BFC}" destId="{BF7B8715-1C8D-DD40-8CED-21C77C5B27AD}" srcOrd="1" destOrd="0" presId="urn:microsoft.com/office/officeart/2005/8/layout/pyramid2"/>
    <dgm:cxn modelId="{9A881B1D-F97E-E342-B85B-2BDBDE10DE01}" type="presParOf" srcId="{8EA0391D-A28E-D345-9AA7-503273AD9BFC}" destId="{F0D5D60B-32ED-AB4B-9641-7795B2868A16}" srcOrd="2" destOrd="0" presId="urn:microsoft.com/office/officeart/2005/8/layout/pyramid2"/>
    <dgm:cxn modelId="{F266D322-3793-E744-86F8-4DA7A83FCF09}" type="presParOf" srcId="{8EA0391D-A28E-D345-9AA7-503273AD9BFC}" destId="{18377B52-7778-5C43-AC34-F49BF9A3502E}" srcOrd="3" destOrd="0" presId="urn:microsoft.com/office/officeart/2005/8/layout/pyramid2"/>
    <dgm:cxn modelId="{B82B007F-8C51-8E43-906C-638110DF1A00}" type="presParOf" srcId="{8EA0391D-A28E-D345-9AA7-503273AD9BFC}" destId="{71E2EB4A-1E63-F043-9AF7-CB0E0DE3B25D}" srcOrd="4" destOrd="0" presId="urn:microsoft.com/office/officeart/2005/8/layout/pyramid2"/>
    <dgm:cxn modelId="{D1A08AF8-99CD-5A4D-B5A4-A9EA678452DA}" type="presParOf" srcId="{8EA0391D-A28E-D345-9AA7-503273AD9BFC}" destId="{673482A6-1903-F649-83F2-E67985048F72}" srcOrd="5" destOrd="0" presId="urn:microsoft.com/office/officeart/2005/8/layout/pyramid2"/>
    <dgm:cxn modelId="{DF7EC75C-A807-8A41-9D7B-DE5EA3AED82D}" type="presParOf" srcId="{8EA0391D-A28E-D345-9AA7-503273AD9BFC}" destId="{7FE1312C-BD7E-E941-A8BD-E2B57B12A551}" srcOrd="6" destOrd="0" presId="urn:microsoft.com/office/officeart/2005/8/layout/pyramid2"/>
    <dgm:cxn modelId="{DC504C5F-5B9A-2E45-B81B-E24A53D4BF76}" type="presParOf" srcId="{8EA0391D-A28E-D345-9AA7-503273AD9BFC}" destId="{6BA298A4-E413-DD4D-8181-5F7597E04723}" srcOrd="7" destOrd="0" presId="urn:microsoft.com/office/officeart/2005/8/layout/pyramid2"/>
    <dgm:cxn modelId="{58F560AE-BF6A-BE44-8E07-235CB9CF4C7A}" type="presParOf" srcId="{8EA0391D-A28E-D345-9AA7-503273AD9BFC}" destId="{1775089A-1D47-3548-B613-021687518071}" srcOrd="8" destOrd="0" presId="urn:microsoft.com/office/officeart/2005/8/layout/pyramid2"/>
    <dgm:cxn modelId="{BC9466CE-596B-3C40-AFCB-01F51EE031FA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dirty="0">
            <a:solidFill>
              <a:schemeClr val="bg1">
                <a:lumMod val="65000"/>
              </a:schemeClr>
            </a:solidFill>
          </a:endParaRPr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Site</a:t>
          </a:r>
          <a:endParaRPr lang="fr-FR" dirty="0">
            <a:solidFill>
              <a:srgbClr val="A6A6A6"/>
            </a:solidFill>
          </a:endParaRPr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Conclusion</a:t>
          </a:r>
          <a:endParaRPr lang="fr-FR" dirty="0">
            <a:solidFill>
              <a:srgbClr val="A6A6A6"/>
            </a:solidFill>
          </a:endParaRPr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7624F9B9-990F-B74D-B5D4-6F6DC4BFD19C}" type="presOf" srcId="{4A9BBDBB-28D0-DE45-AE83-2B005E063E73}" destId="{7FE1312C-BD7E-E941-A8BD-E2B57B12A551}" srcOrd="0" destOrd="0" presId="urn:microsoft.com/office/officeart/2005/8/layout/pyramid2"/>
    <dgm:cxn modelId="{72C01BFA-E9AB-C147-A527-7D7421594E63}" type="presOf" srcId="{D0B8AC5C-BC6D-E242-B1EC-DED062DCE11F}" destId="{B223D510-F924-1E42-91D2-21E980E72907}" srcOrd="0" destOrd="0" presId="urn:microsoft.com/office/officeart/2005/8/layout/pyramid2"/>
    <dgm:cxn modelId="{D6C819A6-73FE-8C4F-B5F5-B133F8AF9306}" type="presOf" srcId="{2B034E29-0FF9-DD46-B664-1AE9BD20751A}" destId="{E456196B-8F13-EC4A-95FB-EE338D6E0713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7FDA5184-B31F-1B45-9F4A-8CB163CACC32}" type="presOf" srcId="{1C4463BB-56B4-9B49-B04F-CECBF57E4F70}" destId="{F0D5D60B-32ED-AB4B-9641-7795B2868A16}" srcOrd="0" destOrd="0" presId="urn:microsoft.com/office/officeart/2005/8/layout/pyramid2"/>
    <dgm:cxn modelId="{A908C651-0D87-5246-B886-85AECFA0DCB4}" type="presOf" srcId="{26F7E409-8DEF-954C-84DA-6C2B4B85E859}" destId="{71E2EB4A-1E63-F043-9AF7-CB0E0DE3B25D}" srcOrd="0" destOrd="0" presId="urn:microsoft.com/office/officeart/2005/8/layout/pyramid2"/>
    <dgm:cxn modelId="{CA977350-0B66-E64A-8CC6-6D4AF7365896}" type="presOf" srcId="{84CABE4D-9613-5548-88AF-939C4B1F3295}" destId="{1775089A-1D47-3548-B613-021687518071}" srcOrd="0" destOrd="0" presId="urn:microsoft.com/office/officeart/2005/8/layout/pyramid2"/>
    <dgm:cxn modelId="{567BADD2-C7E6-9944-A76C-B0FA49F66BC6}" type="presParOf" srcId="{B223D510-F924-1E42-91D2-21E980E72907}" destId="{EF36A565-BD42-6546-B95D-E9107856CFEE}" srcOrd="0" destOrd="0" presId="urn:microsoft.com/office/officeart/2005/8/layout/pyramid2"/>
    <dgm:cxn modelId="{F050EA52-6563-9248-BD84-A2AD8613A3AF}" type="presParOf" srcId="{B223D510-F924-1E42-91D2-21E980E72907}" destId="{8EA0391D-A28E-D345-9AA7-503273AD9BFC}" srcOrd="1" destOrd="0" presId="urn:microsoft.com/office/officeart/2005/8/layout/pyramid2"/>
    <dgm:cxn modelId="{8D0DBE0A-139E-A740-B4D4-97642337631E}" type="presParOf" srcId="{8EA0391D-A28E-D345-9AA7-503273AD9BFC}" destId="{E456196B-8F13-EC4A-95FB-EE338D6E0713}" srcOrd="0" destOrd="0" presId="urn:microsoft.com/office/officeart/2005/8/layout/pyramid2"/>
    <dgm:cxn modelId="{7D863EC0-B37B-6643-B704-6C4B7C88BBA7}" type="presParOf" srcId="{8EA0391D-A28E-D345-9AA7-503273AD9BFC}" destId="{BF7B8715-1C8D-DD40-8CED-21C77C5B27AD}" srcOrd="1" destOrd="0" presId="urn:microsoft.com/office/officeart/2005/8/layout/pyramid2"/>
    <dgm:cxn modelId="{D5042195-762E-C948-A68A-18E397E3BE49}" type="presParOf" srcId="{8EA0391D-A28E-D345-9AA7-503273AD9BFC}" destId="{F0D5D60B-32ED-AB4B-9641-7795B2868A16}" srcOrd="2" destOrd="0" presId="urn:microsoft.com/office/officeart/2005/8/layout/pyramid2"/>
    <dgm:cxn modelId="{74080EF4-708F-F841-8E1E-AA1419DF406F}" type="presParOf" srcId="{8EA0391D-A28E-D345-9AA7-503273AD9BFC}" destId="{18377B52-7778-5C43-AC34-F49BF9A3502E}" srcOrd="3" destOrd="0" presId="urn:microsoft.com/office/officeart/2005/8/layout/pyramid2"/>
    <dgm:cxn modelId="{010B4B23-B585-914D-B5D8-8C8AC82D4467}" type="presParOf" srcId="{8EA0391D-A28E-D345-9AA7-503273AD9BFC}" destId="{71E2EB4A-1E63-F043-9AF7-CB0E0DE3B25D}" srcOrd="4" destOrd="0" presId="urn:microsoft.com/office/officeart/2005/8/layout/pyramid2"/>
    <dgm:cxn modelId="{BE0D5BA8-EBF3-5544-A033-A637B0AF9064}" type="presParOf" srcId="{8EA0391D-A28E-D345-9AA7-503273AD9BFC}" destId="{673482A6-1903-F649-83F2-E67985048F72}" srcOrd="5" destOrd="0" presId="urn:microsoft.com/office/officeart/2005/8/layout/pyramid2"/>
    <dgm:cxn modelId="{F0C2463C-71FB-B14D-89A7-C6C28D4D26FB}" type="presParOf" srcId="{8EA0391D-A28E-D345-9AA7-503273AD9BFC}" destId="{7FE1312C-BD7E-E941-A8BD-E2B57B12A551}" srcOrd="6" destOrd="0" presId="urn:microsoft.com/office/officeart/2005/8/layout/pyramid2"/>
    <dgm:cxn modelId="{BF889637-1DC4-1E4B-AFFC-5302B9CB7B0D}" type="presParOf" srcId="{8EA0391D-A28E-D345-9AA7-503273AD9BFC}" destId="{6BA298A4-E413-DD4D-8181-5F7597E04723}" srcOrd="7" destOrd="0" presId="urn:microsoft.com/office/officeart/2005/8/layout/pyramid2"/>
    <dgm:cxn modelId="{53653C80-CFB3-F543-AB06-09C6506B871F}" type="presParOf" srcId="{8EA0391D-A28E-D345-9AA7-503273AD9BFC}" destId="{1775089A-1D47-3548-B613-021687518071}" srcOrd="8" destOrd="0" presId="urn:microsoft.com/office/officeart/2005/8/layout/pyramid2"/>
    <dgm:cxn modelId="{D9C408D3-15EC-C34E-9B27-B329E358777A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Introduction</a:t>
          </a:r>
          <a:endParaRPr lang="fr-FR" dirty="0">
            <a:solidFill>
              <a:srgbClr val="A6A6A6"/>
            </a:solidFill>
          </a:endParaRPr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Arborescence</a:t>
          </a:r>
          <a:endParaRPr lang="fr-FR" dirty="0">
            <a:solidFill>
              <a:schemeClr val="tx1"/>
            </a:solidFill>
          </a:endParaRPr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Site</a:t>
          </a:r>
          <a:endParaRPr lang="fr-FR" dirty="0">
            <a:solidFill>
              <a:srgbClr val="A6A6A6"/>
            </a:solidFill>
          </a:endParaRPr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Conclusion</a:t>
          </a:r>
          <a:endParaRPr lang="fr-FR" dirty="0">
            <a:solidFill>
              <a:srgbClr val="A6A6A6"/>
            </a:solidFill>
          </a:endParaRPr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F735E7A3-947D-054E-9B5E-2A5D57974462}" type="presOf" srcId="{4A9BBDBB-28D0-DE45-AE83-2B005E063E73}" destId="{7FE1312C-BD7E-E941-A8BD-E2B57B12A551}" srcOrd="0" destOrd="0" presId="urn:microsoft.com/office/officeart/2005/8/layout/pyramid2"/>
    <dgm:cxn modelId="{7999DD1F-884E-8D43-AAA0-9B5D298EABD4}" type="presOf" srcId="{2B034E29-0FF9-DD46-B664-1AE9BD20751A}" destId="{E456196B-8F13-EC4A-95FB-EE338D6E0713}" srcOrd="0" destOrd="0" presId="urn:microsoft.com/office/officeart/2005/8/layout/pyramid2"/>
    <dgm:cxn modelId="{CEFE79CD-8A34-364E-9935-B220049988F1}" type="presOf" srcId="{D0B8AC5C-BC6D-E242-B1EC-DED062DCE11F}" destId="{B223D510-F924-1E42-91D2-21E980E72907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AB13FBBC-40C3-EE45-AEFA-827A1B1D2622}" type="presOf" srcId="{26F7E409-8DEF-954C-84DA-6C2B4B85E859}" destId="{71E2EB4A-1E63-F043-9AF7-CB0E0DE3B25D}" srcOrd="0" destOrd="0" presId="urn:microsoft.com/office/officeart/2005/8/layout/pyramid2"/>
    <dgm:cxn modelId="{7122727A-93E1-2844-8E60-31A6A15D82BD}" type="presOf" srcId="{1C4463BB-56B4-9B49-B04F-CECBF57E4F70}" destId="{F0D5D60B-32ED-AB4B-9641-7795B2868A16}" srcOrd="0" destOrd="0" presId="urn:microsoft.com/office/officeart/2005/8/layout/pyramid2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D2033E45-A08A-A74B-B871-358856D0723E}" type="presOf" srcId="{84CABE4D-9613-5548-88AF-939C4B1F3295}" destId="{1775089A-1D47-3548-B613-021687518071}" srcOrd="0" destOrd="0" presId="urn:microsoft.com/office/officeart/2005/8/layout/pyramid2"/>
    <dgm:cxn modelId="{0667EB8C-001A-BB44-9F0F-B4D4B0D99DC9}" type="presParOf" srcId="{B223D510-F924-1E42-91D2-21E980E72907}" destId="{EF36A565-BD42-6546-B95D-E9107856CFEE}" srcOrd="0" destOrd="0" presId="urn:microsoft.com/office/officeart/2005/8/layout/pyramid2"/>
    <dgm:cxn modelId="{C542C4E9-AD46-A14C-8471-92DB545B919A}" type="presParOf" srcId="{B223D510-F924-1E42-91D2-21E980E72907}" destId="{8EA0391D-A28E-D345-9AA7-503273AD9BFC}" srcOrd="1" destOrd="0" presId="urn:microsoft.com/office/officeart/2005/8/layout/pyramid2"/>
    <dgm:cxn modelId="{74E493A0-22E1-0641-ADDF-143B7F7AC067}" type="presParOf" srcId="{8EA0391D-A28E-D345-9AA7-503273AD9BFC}" destId="{E456196B-8F13-EC4A-95FB-EE338D6E0713}" srcOrd="0" destOrd="0" presId="urn:microsoft.com/office/officeart/2005/8/layout/pyramid2"/>
    <dgm:cxn modelId="{C8A02613-7AD4-CC49-B6B2-C76FF6EE0F1B}" type="presParOf" srcId="{8EA0391D-A28E-D345-9AA7-503273AD9BFC}" destId="{BF7B8715-1C8D-DD40-8CED-21C77C5B27AD}" srcOrd="1" destOrd="0" presId="urn:microsoft.com/office/officeart/2005/8/layout/pyramid2"/>
    <dgm:cxn modelId="{04531029-8DDD-244E-81A6-14E7A5500A56}" type="presParOf" srcId="{8EA0391D-A28E-D345-9AA7-503273AD9BFC}" destId="{F0D5D60B-32ED-AB4B-9641-7795B2868A16}" srcOrd="2" destOrd="0" presId="urn:microsoft.com/office/officeart/2005/8/layout/pyramid2"/>
    <dgm:cxn modelId="{D52C3D3A-5EDB-9340-BE9B-B9BF29BBA40C}" type="presParOf" srcId="{8EA0391D-A28E-D345-9AA7-503273AD9BFC}" destId="{18377B52-7778-5C43-AC34-F49BF9A3502E}" srcOrd="3" destOrd="0" presId="urn:microsoft.com/office/officeart/2005/8/layout/pyramid2"/>
    <dgm:cxn modelId="{253E2256-C3DB-374B-AA86-0F72581D0EDF}" type="presParOf" srcId="{8EA0391D-A28E-D345-9AA7-503273AD9BFC}" destId="{71E2EB4A-1E63-F043-9AF7-CB0E0DE3B25D}" srcOrd="4" destOrd="0" presId="urn:microsoft.com/office/officeart/2005/8/layout/pyramid2"/>
    <dgm:cxn modelId="{20A40365-3948-3940-B59E-F83B7C87577D}" type="presParOf" srcId="{8EA0391D-A28E-D345-9AA7-503273AD9BFC}" destId="{673482A6-1903-F649-83F2-E67985048F72}" srcOrd="5" destOrd="0" presId="urn:microsoft.com/office/officeart/2005/8/layout/pyramid2"/>
    <dgm:cxn modelId="{BFA24B51-840C-6F4F-9471-0F65B924B587}" type="presParOf" srcId="{8EA0391D-A28E-D345-9AA7-503273AD9BFC}" destId="{7FE1312C-BD7E-E941-A8BD-E2B57B12A551}" srcOrd="6" destOrd="0" presId="urn:microsoft.com/office/officeart/2005/8/layout/pyramid2"/>
    <dgm:cxn modelId="{127918F8-E835-BA4B-A45E-90092A3557D7}" type="presParOf" srcId="{8EA0391D-A28E-D345-9AA7-503273AD9BFC}" destId="{6BA298A4-E413-DD4D-8181-5F7597E04723}" srcOrd="7" destOrd="0" presId="urn:microsoft.com/office/officeart/2005/8/layout/pyramid2"/>
    <dgm:cxn modelId="{FF09BDBF-5D11-0548-B082-9A830E07971C}" type="presParOf" srcId="{8EA0391D-A28E-D345-9AA7-503273AD9BFC}" destId="{1775089A-1D47-3548-B613-021687518071}" srcOrd="8" destOrd="0" presId="urn:microsoft.com/office/officeart/2005/8/layout/pyramid2"/>
    <dgm:cxn modelId="{DA299F15-5E01-0F4C-9132-880B0A3372D0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fr-FR" dirty="0">
            <a:solidFill>
              <a:schemeClr val="bg1">
                <a:lumMod val="65000"/>
              </a:schemeClr>
            </a:solidFill>
          </a:endParaRPr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dirty="0">
            <a:solidFill>
              <a:schemeClr val="bg1">
                <a:lumMod val="65000"/>
              </a:schemeClr>
            </a:solidFill>
          </a:endParaRPr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Site</a:t>
          </a:r>
          <a:endParaRPr lang="fr-FR" dirty="0">
            <a:solidFill>
              <a:srgbClr val="000000"/>
            </a:solidFill>
          </a:endParaRPr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Conclusion</a:t>
          </a:r>
          <a:endParaRPr lang="fr-FR" dirty="0">
            <a:solidFill>
              <a:srgbClr val="A6A6A6"/>
            </a:solidFill>
          </a:endParaRPr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7D287D11-84AA-0B4A-B6FB-E0B862D84A4A}" type="presOf" srcId="{2B034E29-0FF9-DD46-B664-1AE9BD20751A}" destId="{E456196B-8F13-EC4A-95FB-EE338D6E0713}" srcOrd="0" destOrd="0" presId="urn:microsoft.com/office/officeart/2005/8/layout/pyramid2"/>
    <dgm:cxn modelId="{18EEE88E-820B-644D-B994-CD09EF73B469}" type="presOf" srcId="{4A9BBDBB-28D0-DE45-AE83-2B005E063E73}" destId="{7FE1312C-BD7E-E941-A8BD-E2B57B12A551}" srcOrd="0" destOrd="0" presId="urn:microsoft.com/office/officeart/2005/8/layout/pyramid2"/>
    <dgm:cxn modelId="{C4BDE955-126A-E64A-A970-FCB7985F56B1}" type="presOf" srcId="{26F7E409-8DEF-954C-84DA-6C2B4B85E859}" destId="{71E2EB4A-1E63-F043-9AF7-CB0E0DE3B25D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610D4C64-4075-DA41-91BD-B8EBA81A98EB}" type="presOf" srcId="{1C4463BB-56B4-9B49-B04F-CECBF57E4F70}" destId="{F0D5D60B-32ED-AB4B-9641-7795B2868A16}" srcOrd="0" destOrd="0" presId="urn:microsoft.com/office/officeart/2005/8/layout/pyramid2"/>
    <dgm:cxn modelId="{E6ED2E24-481E-AF46-AD1D-A2A8BDAD08FB}" type="presOf" srcId="{D0B8AC5C-BC6D-E242-B1EC-DED062DCE11F}" destId="{B223D510-F924-1E42-91D2-21E980E72907}" srcOrd="0" destOrd="0" presId="urn:microsoft.com/office/officeart/2005/8/layout/pyramid2"/>
    <dgm:cxn modelId="{6A72AB83-974C-BD4E-8CD9-ADEAC18CA11D}" type="presOf" srcId="{84CABE4D-9613-5548-88AF-939C4B1F3295}" destId="{1775089A-1D47-3548-B613-021687518071}" srcOrd="0" destOrd="0" presId="urn:microsoft.com/office/officeart/2005/8/layout/pyramid2"/>
    <dgm:cxn modelId="{A1605642-216A-5E45-8A48-29919AEDA26C}" type="presParOf" srcId="{B223D510-F924-1E42-91D2-21E980E72907}" destId="{EF36A565-BD42-6546-B95D-E9107856CFEE}" srcOrd="0" destOrd="0" presId="urn:microsoft.com/office/officeart/2005/8/layout/pyramid2"/>
    <dgm:cxn modelId="{F237AC57-13FF-7D46-818D-12EEF1CA85EB}" type="presParOf" srcId="{B223D510-F924-1E42-91D2-21E980E72907}" destId="{8EA0391D-A28E-D345-9AA7-503273AD9BFC}" srcOrd="1" destOrd="0" presId="urn:microsoft.com/office/officeart/2005/8/layout/pyramid2"/>
    <dgm:cxn modelId="{0E05BC49-E192-3E48-BC48-AFB1DE73F53A}" type="presParOf" srcId="{8EA0391D-A28E-D345-9AA7-503273AD9BFC}" destId="{E456196B-8F13-EC4A-95FB-EE338D6E0713}" srcOrd="0" destOrd="0" presId="urn:microsoft.com/office/officeart/2005/8/layout/pyramid2"/>
    <dgm:cxn modelId="{F49CF160-73D8-EC4A-B11E-6E9C5FCC09A8}" type="presParOf" srcId="{8EA0391D-A28E-D345-9AA7-503273AD9BFC}" destId="{BF7B8715-1C8D-DD40-8CED-21C77C5B27AD}" srcOrd="1" destOrd="0" presId="urn:microsoft.com/office/officeart/2005/8/layout/pyramid2"/>
    <dgm:cxn modelId="{5DBF5018-C1FC-2F40-8DD8-992D60CD2143}" type="presParOf" srcId="{8EA0391D-A28E-D345-9AA7-503273AD9BFC}" destId="{F0D5D60B-32ED-AB4B-9641-7795B2868A16}" srcOrd="2" destOrd="0" presId="urn:microsoft.com/office/officeart/2005/8/layout/pyramid2"/>
    <dgm:cxn modelId="{BEEFB90A-6FF6-4B42-B104-3D099B622F3E}" type="presParOf" srcId="{8EA0391D-A28E-D345-9AA7-503273AD9BFC}" destId="{18377B52-7778-5C43-AC34-F49BF9A3502E}" srcOrd="3" destOrd="0" presId="urn:microsoft.com/office/officeart/2005/8/layout/pyramid2"/>
    <dgm:cxn modelId="{A780F919-460A-7D40-B89C-27C801E80FB8}" type="presParOf" srcId="{8EA0391D-A28E-D345-9AA7-503273AD9BFC}" destId="{71E2EB4A-1E63-F043-9AF7-CB0E0DE3B25D}" srcOrd="4" destOrd="0" presId="urn:microsoft.com/office/officeart/2005/8/layout/pyramid2"/>
    <dgm:cxn modelId="{495F5B0F-B16C-4247-8269-EF3AC09DEE44}" type="presParOf" srcId="{8EA0391D-A28E-D345-9AA7-503273AD9BFC}" destId="{673482A6-1903-F649-83F2-E67985048F72}" srcOrd="5" destOrd="0" presId="urn:microsoft.com/office/officeart/2005/8/layout/pyramid2"/>
    <dgm:cxn modelId="{7968E651-B218-8141-80A7-71FCED1CE6E0}" type="presParOf" srcId="{8EA0391D-A28E-D345-9AA7-503273AD9BFC}" destId="{7FE1312C-BD7E-E941-A8BD-E2B57B12A551}" srcOrd="6" destOrd="0" presId="urn:microsoft.com/office/officeart/2005/8/layout/pyramid2"/>
    <dgm:cxn modelId="{75F4671A-30FD-4C4B-88BF-8BE3728DA44D}" type="presParOf" srcId="{8EA0391D-A28E-D345-9AA7-503273AD9BFC}" destId="{6BA298A4-E413-DD4D-8181-5F7597E04723}" srcOrd="7" destOrd="0" presId="urn:microsoft.com/office/officeart/2005/8/layout/pyramid2"/>
    <dgm:cxn modelId="{E606041C-68CD-7A4D-BEA3-8BD8EDA1C91D}" type="presParOf" srcId="{8EA0391D-A28E-D345-9AA7-503273AD9BFC}" destId="{1775089A-1D47-3548-B613-021687518071}" srcOrd="8" destOrd="0" presId="urn:microsoft.com/office/officeart/2005/8/layout/pyramid2"/>
    <dgm:cxn modelId="{B998A4C3-DA33-8E47-A41B-97D12C2B5F46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Introduction</a:t>
          </a:r>
          <a:endParaRPr lang="fr-FR" dirty="0">
            <a:solidFill>
              <a:srgbClr val="A6A6A6"/>
            </a:solidFill>
          </a:endParaRPr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dirty="0">
            <a:solidFill>
              <a:schemeClr val="bg1">
                <a:lumMod val="65000"/>
              </a:schemeClr>
            </a:solidFill>
          </a:endParaRPr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Site</a:t>
          </a:r>
          <a:endParaRPr lang="fr-FR" dirty="0">
            <a:solidFill>
              <a:srgbClr val="A6A6A6"/>
            </a:solidFill>
          </a:endParaRPr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Conclusion</a:t>
          </a:r>
          <a:endParaRPr lang="fr-FR" dirty="0">
            <a:solidFill>
              <a:srgbClr val="A6A6A6"/>
            </a:solidFill>
          </a:endParaRPr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06F851CF-0761-7B41-BC2F-33A0243F88F9}" type="presOf" srcId="{84CABE4D-9613-5548-88AF-939C4B1F3295}" destId="{1775089A-1D47-3548-B613-021687518071}" srcOrd="0" destOrd="0" presId="urn:microsoft.com/office/officeart/2005/8/layout/pyramid2"/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819C48D4-BC07-5143-B8A5-C071836D0704}" type="presOf" srcId="{D0B8AC5C-BC6D-E242-B1EC-DED062DCE11F}" destId="{B223D510-F924-1E42-91D2-21E980E72907}" srcOrd="0" destOrd="0" presId="urn:microsoft.com/office/officeart/2005/8/layout/pyramid2"/>
    <dgm:cxn modelId="{DBF2C982-51E8-454C-A91F-D03ECCA45D6C}" type="presOf" srcId="{26F7E409-8DEF-954C-84DA-6C2B4B85E859}" destId="{71E2EB4A-1E63-F043-9AF7-CB0E0DE3B25D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031866A5-15B2-304C-B236-7318299C7FA5}" type="presOf" srcId="{1C4463BB-56B4-9B49-B04F-CECBF57E4F70}" destId="{F0D5D60B-32ED-AB4B-9641-7795B2868A16}" srcOrd="0" destOrd="0" presId="urn:microsoft.com/office/officeart/2005/8/layout/pyramid2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C72C3307-C614-A442-AC54-59AC9E8E9064}" type="presOf" srcId="{4A9BBDBB-28D0-DE45-AE83-2B005E063E73}" destId="{7FE1312C-BD7E-E941-A8BD-E2B57B12A551}" srcOrd="0" destOrd="0" presId="urn:microsoft.com/office/officeart/2005/8/layout/pyramid2"/>
    <dgm:cxn modelId="{00683D03-6385-0A46-87C9-062F4660E5B8}" type="presOf" srcId="{2B034E29-0FF9-DD46-B664-1AE9BD20751A}" destId="{E456196B-8F13-EC4A-95FB-EE338D6E0713}" srcOrd="0" destOrd="0" presId="urn:microsoft.com/office/officeart/2005/8/layout/pyramid2"/>
    <dgm:cxn modelId="{AF15213F-589E-3245-9EFA-7C276FFF6D4F}" type="presParOf" srcId="{B223D510-F924-1E42-91D2-21E980E72907}" destId="{EF36A565-BD42-6546-B95D-E9107856CFEE}" srcOrd="0" destOrd="0" presId="urn:microsoft.com/office/officeart/2005/8/layout/pyramid2"/>
    <dgm:cxn modelId="{FDDF11E2-01A6-3645-9EE1-37EF1B644B9B}" type="presParOf" srcId="{B223D510-F924-1E42-91D2-21E980E72907}" destId="{8EA0391D-A28E-D345-9AA7-503273AD9BFC}" srcOrd="1" destOrd="0" presId="urn:microsoft.com/office/officeart/2005/8/layout/pyramid2"/>
    <dgm:cxn modelId="{4F0553C1-B19A-0242-9AFC-DDF45F155422}" type="presParOf" srcId="{8EA0391D-A28E-D345-9AA7-503273AD9BFC}" destId="{E456196B-8F13-EC4A-95FB-EE338D6E0713}" srcOrd="0" destOrd="0" presId="urn:microsoft.com/office/officeart/2005/8/layout/pyramid2"/>
    <dgm:cxn modelId="{05992B56-4752-7247-91CD-7A550DB9612F}" type="presParOf" srcId="{8EA0391D-A28E-D345-9AA7-503273AD9BFC}" destId="{BF7B8715-1C8D-DD40-8CED-21C77C5B27AD}" srcOrd="1" destOrd="0" presId="urn:microsoft.com/office/officeart/2005/8/layout/pyramid2"/>
    <dgm:cxn modelId="{9FC53078-DD17-3F4B-A60B-CFCB7B86D5CF}" type="presParOf" srcId="{8EA0391D-A28E-D345-9AA7-503273AD9BFC}" destId="{F0D5D60B-32ED-AB4B-9641-7795B2868A16}" srcOrd="2" destOrd="0" presId="urn:microsoft.com/office/officeart/2005/8/layout/pyramid2"/>
    <dgm:cxn modelId="{17599EF0-8B7E-154F-84C2-9275B87CB158}" type="presParOf" srcId="{8EA0391D-A28E-D345-9AA7-503273AD9BFC}" destId="{18377B52-7778-5C43-AC34-F49BF9A3502E}" srcOrd="3" destOrd="0" presId="urn:microsoft.com/office/officeart/2005/8/layout/pyramid2"/>
    <dgm:cxn modelId="{3FC7E429-0568-674A-9AE9-AEF8CD0506BB}" type="presParOf" srcId="{8EA0391D-A28E-D345-9AA7-503273AD9BFC}" destId="{71E2EB4A-1E63-F043-9AF7-CB0E0DE3B25D}" srcOrd="4" destOrd="0" presId="urn:microsoft.com/office/officeart/2005/8/layout/pyramid2"/>
    <dgm:cxn modelId="{E1849D33-4590-464C-9F66-D5349009D4CB}" type="presParOf" srcId="{8EA0391D-A28E-D345-9AA7-503273AD9BFC}" destId="{673482A6-1903-F649-83F2-E67985048F72}" srcOrd="5" destOrd="0" presId="urn:microsoft.com/office/officeart/2005/8/layout/pyramid2"/>
    <dgm:cxn modelId="{BCD4B35E-C169-B349-B1F1-402EF4BBA707}" type="presParOf" srcId="{8EA0391D-A28E-D345-9AA7-503273AD9BFC}" destId="{7FE1312C-BD7E-E941-A8BD-E2B57B12A551}" srcOrd="6" destOrd="0" presId="urn:microsoft.com/office/officeart/2005/8/layout/pyramid2"/>
    <dgm:cxn modelId="{3680DF07-98DC-4C44-9ECD-C90F84F82B96}" type="presParOf" srcId="{8EA0391D-A28E-D345-9AA7-503273AD9BFC}" destId="{6BA298A4-E413-DD4D-8181-5F7597E04723}" srcOrd="7" destOrd="0" presId="urn:microsoft.com/office/officeart/2005/8/layout/pyramid2"/>
    <dgm:cxn modelId="{BCC6871D-5728-954D-A0F5-CC08A4A1C024}" type="presParOf" srcId="{8EA0391D-A28E-D345-9AA7-503273AD9BFC}" destId="{1775089A-1D47-3548-B613-021687518071}" srcOrd="8" destOrd="0" presId="urn:microsoft.com/office/officeart/2005/8/layout/pyramid2"/>
    <dgm:cxn modelId="{B5A11D81-283F-E34B-B90F-E72FE554131F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B8AC5C-BC6D-E242-B1EC-DED062DCE11F}" type="doc">
      <dgm:prSet loTypeId="urn:microsoft.com/office/officeart/2005/8/layout/pyramid2" loCatId="" qsTypeId="urn:microsoft.com/office/officeart/2005/8/quickstyle/simple4" qsCatId="simple" csTypeId="urn:microsoft.com/office/officeart/2005/8/colors/accent3_2" csCatId="accent3" phldr="1"/>
      <dgm:spPr/>
    </dgm:pt>
    <dgm:pt modelId="{2B034E29-0FF9-DD46-B664-1AE9BD20751A}">
      <dgm:prSet phldrT="[Texte]"/>
      <dgm:spPr/>
      <dgm:t>
        <a:bodyPr/>
        <a:lstStyle/>
        <a:p>
          <a:r>
            <a:rPr lang="fr-FR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fr-FR" dirty="0">
            <a:solidFill>
              <a:schemeClr val="bg1">
                <a:lumMod val="65000"/>
              </a:schemeClr>
            </a:solidFill>
          </a:endParaRPr>
        </a:p>
      </dgm:t>
    </dgm:pt>
    <dgm:pt modelId="{D6EF4FF5-1502-4749-8D19-BD9C7D2A44C5}" type="parTrans" cxnId="{2E899D87-D104-8045-B59C-5C63071FA832}">
      <dgm:prSet/>
      <dgm:spPr/>
      <dgm:t>
        <a:bodyPr/>
        <a:lstStyle/>
        <a:p>
          <a:endParaRPr lang="fr-FR"/>
        </a:p>
      </dgm:t>
    </dgm:pt>
    <dgm:pt modelId="{377F3144-ACD9-834F-A297-CC7713FBF5AF}" type="sibTrans" cxnId="{2E899D87-D104-8045-B59C-5C63071FA832}">
      <dgm:prSet/>
      <dgm:spPr/>
      <dgm:t>
        <a:bodyPr/>
        <a:lstStyle/>
        <a:p>
          <a:endParaRPr lang="fr-FR"/>
        </a:p>
      </dgm:t>
    </dgm:pt>
    <dgm:pt modelId="{1C4463BB-56B4-9B49-B04F-CECBF57E4F70}">
      <dgm:prSet phldrT="[Texte]"/>
      <dgm:spPr/>
      <dgm:t>
        <a:bodyPr/>
        <a:lstStyle/>
        <a:p>
          <a:r>
            <a:rPr lang="fr-FR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dirty="0">
            <a:solidFill>
              <a:schemeClr val="bg1">
                <a:lumMod val="65000"/>
              </a:schemeClr>
            </a:solidFill>
          </a:endParaRPr>
        </a:p>
      </dgm:t>
    </dgm:pt>
    <dgm:pt modelId="{BDB51BA6-AEF3-4D48-8794-DF6697E6C633}" type="parTrans" cxnId="{399B697D-03A8-674F-BD75-F365E8966DBA}">
      <dgm:prSet/>
      <dgm:spPr/>
      <dgm:t>
        <a:bodyPr/>
        <a:lstStyle/>
        <a:p>
          <a:endParaRPr lang="fr-FR"/>
        </a:p>
      </dgm:t>
    </dgm:pt>
    <dgm:pt modelId="{124E76E7-4146-3B43-9F8B-E5D048F2BE10}" type="sibTrans" cxnId="{399B697D-03A8-674F-BD75-F365E8966DBA}">
      <dgm:prSet/>
      <dgm:spPr/>
      <dgm:t>
        <a:bodyPr/>
        <a:lstStyle/>
        <a:p>
          <a:endParaRPr lang="fr-FR"/>
        </a:p>
      </dgm:t>
    </dgm:pt>
    <dgm:pt modelId="{26F7E409-8DEF-954C-84DA-6C2B4B85E859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Site</a:t>
          </a:r>
          <a:endParaRPr lang="fr-FR" dirty="0">
            <a:solidFill>
              <a:srgbClr val="A6A6A6"/>
            </a:solidFill>
          </a:endParaRPr>
        </a:p>
      </dgm:t>
    </dgm:pt>
    <dgm:pt modelId="{FCBCE93D-FF1C-BB47-9B08-DDA4385B8066}" type="parTrans" cxnId="{42E155A3-08FA-4B43-BF5E-AB96D7751542}">
      <dgm:prSet/>
      <dgm:spPr/>
      <dgm:t>
        <a:bodyPr/>
        <a:lstStyle/>
        <a:p>
          <a:endParaRPr lang="fr-FR"/>
        </a:p>
      </dgm:t>
    </dgm:pt>
    <dgm:pt modelId="{9C2ABEA1-11C6-FC46-A6D5-C6D55273964C}" type="sibTrans" cxnId="{42E155A3-08FA-4B43-BF5E-AB96D7751542}">
      <dgm:prSet/>
      <dgm:spPr/>
      <dgm:t>
        <a:bodyPr/>
        <a:lstStyle/>
        <a:p>
          <a:endParaRPr lang="fr-FR"/>
        </a:p>
      </dgm:t>
    </dgm:pt>
    <dgm:pt modelId="{84CABE4D-9613-5548-88AF-939C4B1F3295}">
      <dgm:prSet phldrT="[Texte]"/>
      <dgm:spPr/>
      <dgm:t>
        <a:bodyPr/>
        <a:lstStyle/>
        <a:p>
          <a:r>
            <a:rPr lang="fr-FR" dirty="0" smtClean="0">
              <a:solidFill>
                <a:srgbClr val="000000"/>
              </a:solidFill>
            </a:rPr>
            <a:t>Conclusion</a:t>
          </a:r>
          <a:endParaRPr lang="fr-FR" dirty="0">
            <a:solidFill>
              <a:srgbClr val="000000"/>
            </a:solidFill>
          </a:endParaRPr>
        </a:p>
      </dgm:t>
    </dgm:pt>
    <dgm:pt modelId="{0B34AA1D-5879-6649-9A38-6AF7B2069287}" type="parTrans" cxnId="{3DBAA291-42D5-794B-B90D-75CAC7012C27}">
      <dgm:prSet/>
      <dgm:spPr/>
      <dgm:t>
        <a:bodyPr/>
        <a:lstStyle/>
        <a:p>
          <a:endParaRPr lang="fr-FR"/>
        </a:p>
      </dgm:t>
    </dgm:pt>
    <dgm:pt modelId="{9E6144E2-C2C9-B04A-9C24-42D03C57B844}" type="sibTrans" cxnId="{3DBAA291-42D5-794B-B90D-75CAC7012C27}">
      <dgm:prSet/>
      <dgm:spPr/>
      <dgm:t>
        <a:bodyPr/>
        <a:lstStyle/>
        <a:p>
          <a:endParaRPr lang="fr-FR"/>
        </a:p>
      </dgm:t>
    </dgm:pt>
    <dgm:pt modelId="{4A9BBDBB-28D0-DE45-AE83-2B005E063E73}">
      <dgm:prSet phldrT="[Texte]"/>
      <dgm:spPr/>
      <dgm:t>
        <a:bodyPr/>
        <a:lstStyle/>
        <a:p>
          <a:r>
            <a:rPr lang="fr-FR" dirty="0" smtClean="0">
              <a:solidFill>
                <a:srgbClr val="A6A6A6"/>
              </a:solidFill>
            </a:rPr>
            <a:t>Améliorations</a:t>
          </a:r>
        </a:p>
      </dgm:t>
    </dgm:pt>
    <dgm:pt modelId="{FECE400E-216C-654E-92ED-AF2DD17C3276}" type="sibTrans" cxnId="{90C94B38-C472-0B47-8C4C-F57302AE788A}">
      <dgm:prSet/>
      <dgm:spPr/>
      <dgm:t>
        <a:bodyPr/>
        <a:lstStyle/>
        <a:p>
          <a:endParaRPr lang="fr-FR"/>
        </a:p>
      </dgm:t>
    </dgm:pt>
    <dgm:pt modelId="{75BE2D87-F3C3-D04B-AA55-D80B689F8CFA}" type="parTrans" cxnId="{90C94B38-C472-0B47-8C4C-F57302AE788A}">
      <dgm:prSet/>
      <dgm:spPr/>
      <dgm:t>
        <a:bodyPr/>
        <a:lstStyle/>
        <a:p>
          <a:endParaRPr lang="fr-FR"/>
        </a:p>
      </dgm:t>
    </dgm:pt>
    <dgm:pt modelId="{B223D510-F924-1E42-91D2-21E980E72907}" type="pres">
      <dgm:prSet presAssocID="{D0B8AC5C-BC6D-E242-B1EC-DED062DCE11F}" presName="compositeShape" presStyleCnt="0">
        <dgm:presLayoutVars>
          <dgm:dir/>
          <dgm:resizeHandles/>
        </dgm:presLayoutVars>
      </dgm:prSet>
      <dgm:spPr/>
    </dgm:pt>
    <dgm:pt modelId="{EF36A565-BD42-6546-B95D-E9107856CFEE}" type="pres">
      <dgm:prSet presAssocID="{D0B8AC5C-BC6D-E242-B1EC-DED062DCE11F}" presName="pyramid" presStyleLbl="node1" presStyleIdx="0" presStyleCnt="1"/>
      <dgm:spPr/>
    </dgm:pt>
    <dgm:pt modelId="{8EA0391D-A28E-D345-9AA7-503273AD9BFC}" type="pres">
      <dgm:prSet presAssocID="{D0B8AC5C-BC6D-E242-B1EC-DED062DCE11F}" presName="theList" presStyleCnt="0"/>
      <dgm:spPr/>
    </dgm:pt>
    <dgm:pt modelId="{E456196B-8F13-EC4A-95FB-EE338D6E0713}" type="pres">
      <dgm:prSet presAssocID="{2B034E29-0FF9-DD46-B664-1AE9BD20751A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7B8715-1C8D-DD40-8CED-21C77C5B27AD}" type="pres">
      <dgm:prSet presAssocID="{2B034E29-0FF9-DD46-B664-1AE9BD20751A}" presName="aSpace" presStyleCnt="0"/>
      <dgm:spPr/>
    </dgm:pt>
    <dgm:pt modelId="{F0D5D60B-32ED-AB4B-9641-7795B2868A16}" type="pres">
      <dgm:prSet presAssocID="{1C4463BB-56B4-9B49-B04F-CECBF57E4F7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377B52-7778-5C43-AC34-F49BF9A3502E}" type="pres">
      <dgm:prSet presAssocID="{1C4463BB-56B4-9B49-B04F-CECBF57E4F70}" presName="aSpace" presStyleCnt="0"/>
      <dgm:spPr/>
    </dgm:pt>
    <dgm:pt modelId="{71E2EB4A-1E63-F043-9AF7-CB0E0DE3B25D}" type="pres">
      <dgm:prSet presAssocID="{26F7E409-8DEF-954C-84DA-6C2B4B85E85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3482A6-1903-F649-83F2-E67985048F72}" type="pres">
      <dgm:prSet presAssocID="{26F7E409-8DEF-954C-84DA-6C2B4B85E859}" presName="aSpace" presStyleCnt="0"/>
      <dgm:spPr/>
    </dgm:pt>
    <dgm:pt modelId="{7FE1312C-BD7E-E941-A8BD-E2B57B12A551}" type="pres">
      <dgm:prSet presAssocID="{4A9BBDBB-28D0-DE45-AE83-2B005E063E7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98A4-E413-DD4D-8181-5F7597E04723}" type="pres">
      <dgm:prSet presAssocID="{4A9BBDBB-28D0-DE45-AE83-2B005E063E73}" presName="aSpace" presStyleCnt="0"/>
      <dgm:spPr/>
    </dgm:pt>
    <dgm:pt modelId="{1775089A-1D47-3548-B613-021687518071}" type="pres">
      <dgm:prSet presAssocID="{84CABE4D-9613-5548-88AF-939C4B1F3295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982AA-1AD4-8C46-B0CE-9E0E9D912368}" type="pres">
      <dgm:prSet presAssocID="{84CABE4D-9613-5548-88AF-939C4B1F3295}" presName="aSpace" presStyleCnt="0"/>
      <dgm:spPr/>
    </dgm:pt>
  </dgm:ptLst>
  <dgm:cxnLst>
    <dgm:cxn modelId="{2E899D87-D104-8045-B59C-5C63071FA832}" srcId="{D0B8AC5C-BC6D-E242-B1EC-DED062DCE11F}" destId="{2B034E29-0FF9-DD46-B664-1AE9BD20751A}" srcOrd="0" destOrd="0" parTransId="{D6EF4FF5-1502-4749-8D19-BD9C7D2A44C5}" sibTransId="{377F3144-ACD9-834F-A297-CC7713FBF5AF}"/>
    <dgm:cxn modelId="{14FC8578-EB43-3F4C-9E9A-E7A3AF6339CD}" type="presOf" srcId="{84CABE4D-9613-5548-88AF-939C4B1F3295}" destId="{1775089A-1D47-3548-B613-021687518071}" srcOrd="0" destOrd="0" presId="urn:microsoft.com/office/officeart/2005/8/layout/pyramid2"/>
    <dgm:cxn modelId="{A91363C8-EF6C-2447-94FF-1467590EAFFE}" type="presOf" srcId="{26F7E409-8DEF-954C-84DA-6C2B4B85E859}" destId="{71E2EB4A-1E63-F043-9AF7-CB0E0DE3B25D}" srcOrd="0" destOrd="0" presId="urn:microsoft.com/office/officeart/2005/8/layout/pyramid2"/>
    <dgm:cxn modelId="{3FC2C4DE-679B-AA4F-B8EF-6FB1F87E837D}" type="presOf" srcId="{D0B8AC5C-BC6D-E242-B1EC-DED062DCE11F}" destId="{B223D510-F924-1E42-91D2-21E980E72907}" srcOrd="0" destOrd="0" presId="urn:microsoft.com/office/officeart/2005/8/layout/pyramid2"/>
    <dgm:cxn modelId="{0DE31BAA-F402-C643-8A4B-921CBD1D01DF}" type="presOf" srcId="{4A9BBDBB-28D0-DE45-AE83-2B005E063E73}" destId="{7FE1312C-BD7E-E941-A8BD-E2B57B12A551}" srcOrd="0" destOrd="0" presId="urn:microsoft.com/office/officeart/2005/8/layout/pyramid2"/>
    <dgm:cxn modelId="{E4E2534A-101A-F14F-96DF-59CD9F6B4D17}" type="presOf" srcId="{2B034E29-0FF9-DD46-B664-1AE9BD20751A}" destId="{E456196B-8F13-EC4A-95FB-EE338D6E0713}" srcOrd="0" destOrd="0" presId="urn:microsoft.com/office/officeart/2005/8/layout/pyramid2"/>
    <dgm:cxn modelId="{42E155A3-08FA-4B43-BF5E-AB96D7751542}" srcId="{D0B8AC5C-BC6D-E242-B1EC-DED062DCE11F}" destId="{26F7E409-8DEF-954C-84DA-6C2B4B85E859}" srcOrd="2" destOrd="0" parTransId="{FCBCE93D-FF1C-BB47-9B08-DDA4385B8066}" sibTransId="{9C2ABEA1-11C6-FC46-A6D5-C6D55273964C}"/>
    <dgm:cxn modelId="{3DA67DB9-8231-AC47-826B-4D1FCE88E690}" type="presOf" srcId="{1C4463BB-56B4-9B49-B04F-CECBF57E4F70}" destId="{F0D5D60B-32ED-AB4B-9641-7795B2868A16}" srcOrd="0" destOrd="0" presId="urn:microsoft.com/office/officeart/2005/8/layout/pyramid2"/>
    <dgm:cxn modelId="{90C94B38-C472-0B47-8C4C-F57302AE788A}" srcId="{D0B8AC5C-BC6D-E242-B1EC-DED062DCE11F}" destId="{4A9BBDBB-28D0-DE45-AE83-2B005E063E73}" srcOrd="3" destOrd="0" parTransId="{75BE2D87-F3C3-D04B-AA55-D80B689F8CFA}" sibTransId="{FECE400E-216C-654E-92ED-AF2DD17C3276}"/>
    <dgm:cxn modelId="{3DBAA291-42D5-794B-B90D-75CAC7012C27}" srcId="{D0B8AC5C-BC6D-E242-B1EC-DED062DCE11F}" destId="{84CABE4D-9613-5548-88AF-939C4B1F3295}" srcOrd="4" destOrd="0" parTransId="{0B34AA1D-5879-6649-9A38-6AF7B2069287}" sibTransId="{9E6144E2-C2C9-B04A-9C24-42D03C57B844}"/>
    <dgm:cxn modelId="{399B697D-03A8-674F-BD75-F365E8966DBA}" srcId="{D0B8AC5C-BC6D-E242-B1EC-DED062DCE11F}" destId="{1C4463BB-56B4-9B49-B04F-CECBF57E4F70}" srcOrd="1" destOrd="0" parTransId="{BDB51BA6-AEF3-4D48-8794-DF6697E6C633}" sibTransId="{124E76E7-4146-3B43-9F8B-E5D048F2BE10}"/>
    <dgm:cxn modelId="{9264DE97-DDFC-AF44-B4B8-58532BCB5F82}" type="presParOf" srcId="{B223D510-F924-1E42-91D2-21E980E72907}" destId="{EF36A565-BD42-6546-B95D-E9107856CFEE}" srcOrd="0" destOrd="0" presId="urn:microsoft.com/office/officeart/2005/8/layout/pyramid2"/>
    <dgm:cxn modelId="{F6FD728E-9A2D-F24C-BDAD-6F60F3A0EA8C}" type="presParOf" srcId="{B223D510-F924-1E42-91D2-21E980E72907}" destId="{8EA0391D-A28E-D345-9AA7-503273AD9BFC}" srcOrd="1" destOrd="0" presId="urn:microsoft.com/office/officeart/2005/8/layout/pyramid2"/>
    <dgm:cxn modelId="{200E9BD9-5C9D-1244-9B06-326480CE726E}" type="presParOf" srcId="{8EA0391D-A28E-D345-9AA7-503273AD9BFC}" destId="{E456196B-8F13-EC4A-95FB-EE338D6E0713}" srcOrd="0" destOrd="0" presId="urn:microsoft.com/office/officeart/2005/8/layout/pyramid2"/>
    <dgm:cxn modelId="{EA51ED8B-0AE4-4943-B546-75BE59E10C2B}" type="presParOf" srcId="{8EA0391D-A28E-D345-9AA7-503273AD9BFC}" destId="{BF7B8715-1C8D-DD40-8CED-21C77C5B27AD}" srcOrd="1" destOrd="0" presId="urn:microsoft.com/office/officeart/2005/8/layout/pyramid2"/>
    <dgm:cxn modelId="{21F35964-AE69-984F-A308-A96378B7A3CB}" type="presParOf" srcId="{8EA0391D-A28E-D345-9AA7-503273AD9BFC}" destId="{F0D5D60B-32ED-AB4B-9641-7795B2868A16}" srcOrd="2" destOrd="0" presId="urn:microsoft.com/office/officeart/2005/8/layout/pyramid2"/>
    <dgm:cxn modelId="{1527EEED-CDFC-414E-AB22-424C84E6681F}" type="presParOf" srcId="{8EA0391D-A28E-D345-9AA7-503273AD9BFC}" destId="{18377B52-7778-5C43-AC34-F49BF9A3502E}" srcOrd="3" destOrd="0" presId="urn:microsoft.com/office/officeart/2005/8/layout/pyramid2"/>
    <dgm:cxn modelId="{B0D1825B-BBA4-E54F-AD3E-6A5FEB9231E2}" type="presParOf" srcId="{8EA0391D-A28E-D345-9AA7-503273AD9BFC}" destId="{71E2EB4A-1E63-F043-9AF7-CB0E0DE3B25D}" srcOrd="4" destOrd="0" presId="urn:microsoft.com/office/officeart/2005/8/layout/pyramid2"/>
    <dgm:cxn modelId="{2E498C6C-ADF8-5747-B182-F3BD4D0A45AC}" type="presParOf" srcId="{8EA0391D-A28E-D345-9AA7-503273AD9BFC}" destId="{673482A6-1903-F649-83F2-E67985048F72}" srcOrd="5" destOrd="0" presId="urn:microsoft.com/office/officeart/2005/8/layout/pyramid2"/>
    <dgm:cxn modelId="{313E9CC9-A1FB-FB4F-90DC-0262BFF52E0A}" type="presParOf" srcId="{8EA0391D-A28E-D345-9AA7-503273AD9BFC}" destId="{7FE1312C-BD7E-E941-A8BD-E2B57B12A551}" srcOrd="6" destOrd="0" presId="urn:microsoft.com/office/officeart/2005/8/layout/pyramid2"/>
    <dgm:cxn modelId="{7ED87584-04A6-1846-A5EB-B2E68B71C8A5}" type="presParOf" srcId="{8EA0391D-A28E-D345-9AA7-503273AD9BFC}" destId="{6BA298A4-E413-DD4D-8181-5F7597E04723}" srcOrd="7" destOrd="0" presId="urn:microsoft.com/office/officeart/2005/8/layout/pyramid2"/>
    <dgm:cxn modelId="{D29BBC4B-8BB6-7B4A-8950-5010C5856583}" type="presParOf" srcId="{8EA0391D-A28E-D345-9AA7-503273AD9BFC}" destId="{1775089A-1D47-3548-B613-021687518071}" srcOrd="8" destOrd="0" presId="urn:microsoft.com/office/officeart/2005/8/layout/pyramid2"/>
    <dgm:cxn modelId="{AB8B81DE-A891-9D4D-B813-A17911600ABF}" type="presParOf" srcId="{8EA0391D-A28E-D345-9AA7-503273AD9BFC}" destId="{19D982AA-1AD4-8C46-B0CE-9E0E9D91236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Introduction</a:t>
          </a:r>
          <a:endParaRPr lang="fr-FR" sz="2400" kern="1200" dirty="0"/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Arborescence</a:t>
          </a:r>
          <a:endParaRPr lang="fr-FR" sz="2400" kern="1200" dirty="0"/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Site</a:t>
          </a:r>
          <a:endParaRPr lang="fr-FR" sz="2400" kern="1200" dirty="0"/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Conclusion</a:t>
          </a:r>
          <a:endParaRPr lang="fr-FR" sz="2400" kern="1200" dirty="0"/>
        </a:p>
      </dsp:txBody>
      <dsp:txXfrm>
        <a:off x="2771407" y="3035329"/>
        <a:ext cx="2585184" cy="521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Introduction</a:t>
          </a:r>
          <a:endParaRPr lang="fr-FR" sz="2400" kern="1200" dirty="0"/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Site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Conclusion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3035329"/>
        <a:ext cx="2585184" cy="521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Introduction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</a:rPr>
            <a:t>Arborescence</a:t>
          </a:r>
          <a:endParaRPr lang="fr-FR" sz="2400" kern="1200" dirty="0">
            <a:solidFill>
              <a:schemeClr val="tx1"/>
            </a:solidFill>
          </a:endParaRPr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Site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Conclusion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3035329"/>
        <a:ext cx="2585184" cy="521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fr-FR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000000"/>
              </a:solidFill>
            </a:rPr>
            <a:t>Site</a:t>
          </a:r>
          <a:endParaRPr lang="fr-FR" sz="2400" kern="1200" dirty="0">
            <a:solidFill>
              <a:srgbClr val="000000"/>
            </a:solidFill>
          </a:endParaRPr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Conclusion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3035329"/>
        <a:ext cx="2585184" cy="521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Introduction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Site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tx1"/>
              </a:solidFill>
            </a:rPr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Conclusion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3035329"/>
        <a:ext cx="2585184" cy="521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A565-BD42-6546-B95D-E9107856CFEE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6196B-8F13-EC4A-95FB-EE338D6E0713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65000"/>
                </a:schemeClr>
              </a:solidFill>
            </a:rPr>
            <a:t>Introduction</a:t>
          </a:r>
          <a:endParaRPr lang="fr-FR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771407" y="435004"/>
        <a:ext cx="2585184" cy="521433"/>
      </dsp:txXfrm>
    </dsp:sp>
    <dsp:sp modelId="{F0D5D60B-32ED-AB4B-9641-7795B2868A16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65000"/>
                </a:schemeClr>
              </a:solidFill>
            </a:rPr>
            <a:t>Arborescence</a:t>
          </a:r>
          <a:endParaRPr lang="fr-FR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771407" y="1085086"/>
        <a:ext cx="2585184" cy="521433"/>
      </dsp:txXfrm>
    </dsp:sp>
    <dsp:sp modelId="{71E2EB4A-1E63-F043-9AF7-CB0E0DE3B25D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Site</a:t>
          </a:r>
          <a:endParaRPr lang="fr-FR" sz="2400" kern="1200" dirty="0">
            <a:solidFill>
              <a:srgbClr val="A6A6A6"/>
            </a:solidFill>
          </a:endParaRPr>
        </a:p>
      </dsp:txBody>
      <dsp:txXfrm>
        <a:off x="2771407" y="1735167"/>
        <a:ext cx="2585184" cy="521433"/>
      </dsp:txXfrm>
    </dsp:sp>
    <dsp:sp modelId="{7FE1312C-BD7E-E941-A8BD-E2B57B12A551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A6A6A6"/>
              </a:solidFill>
            </a:rPr>
            <a:t>Améliorations</a:t>
          </a:r>
        </a:p>
      </dsp:txBody>
      <dsp:txXfrm>
        <a:off x="2771407" y="2385248"/>
        <a:ext cx="2585184" cy="521433"/>
      </dsp:txXfrm>
    </dsp:sp>
    <dsp:sp modelId="{1775089A-1D47-3548-B613-021687518071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rgbClr val="000000"/>
              </a:solidFill>
            </a:rPr>
            <a:t>Conclusion</a:t>
          </a:r>
          <a:endParaRPr lang="fr-FR" sz="2400" kern="1200" dirty="0">
            <a:solidFill>
              <a:srgbClr val="000000"/>
            </a:solidFill>
          </a:endParaRPr>
        </a:p>
      </dsp:txBody>
      <dsp:txXfrm>
        <a:off x="2771407" y="3035329"/>
        <a:ext cx="2585184" cy="52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300" b="0" i="0" u="none" strike="noStrike" cap="none" baseline="0"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7497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r>
              <a:rPr lang="fr-FR" dirty="0" smtClean="0"/>
              <a:t>EXPORT DES DONNEES IDEM TABLETTE</a:t>
            </a:r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pPr lvl="0" rtl="0">
              <a:buNone/>
            </a:pPr>
            <a:r>
              <a:rPr lang="fr-FR" sz="2000"/>
              <a:t>Beaucoup utilisé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r>
              <a:rPr lang="fr-FR" dirty="0" smtClean="0"/>
              <a:t>OPTIMISATION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199" cy="46052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t" anchorCtr="0">
            <a:noAutofit/>
          </a:bodyPr>
          <a:lstStyle/>
          <a:p>
            <a:r>
              <a:rPr lang="fr-FR" dirty="0" smtClean="0"/>
              <a:t>SECURITE</a:t>
            </a:r>
            <a:r>
              <a:rPr lang="fr-FR" baseline="0" dirty="0" smtClean="0"/>
              <a:t> – CRYPTAGE MD5</a:t>
            </a:r>
          </a:p>
          <a:p>
            <a:endParaRPr lang="fr-FR" baseline="0" dirty="0" smtClean="0"/>
          </a:p>
          <a:p>
            <a:r>
              <a:rPr lang="fr-FR" baseline="0" dirty="0" smtClean="0"/>
              <a:t>INSPIRATION i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199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42875" y="153988"/>
            <a:ext cx="3873499" cy="1203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704108" y="1295400"/>
            <a:ext cx="6981102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7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199" y="-124758"/>
            <a:ext cx="7258073" cy="8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39775" y="1371600"/>
            <a:ext cx="7662863" cy="498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600">
                <a:solidFill>
                  <a:srgbClr val="336699"/>
                </a:solidFill>
              </a:defRPr>
            </a:lvl1pPr>
            <a:lvl2pPr rtl="0">
              <a:defRPr>
                <a:solidFill>
                  <a:srgbClr val="336699"/>
                </a:solidFill>
              </a:defRPr>
            </a:lvl2pPr>
            <a:lvl3pPr rtl="0">
              <a:defRPr>
                <a:solidFill>
                  <a:srgbClr val="336699"/>
                </a:solidFill>
              </a:defRPr>
            </a:lvl3pPr>
            <a:lvl4pPr rtl="0">
              <a:defRPr>
                <a:solidFill>
                  <a:srgbClr val="336699"/>
                </a:solidFill>
              </a:defRPr>
            </a:lvl4pPr>
            <a:lvl5pPr rtl="0">
              <a:defRPr>
                <a:solidFill>
                  <a:srgbClr val="336699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199" y="-124758"/>
            <a:ext cx="6982691" cy="8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873374" y="1371600"/>
            <a:ext cx="5876924" cy="498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2250" y="92075"/>
            <a:ext cx="3873499" cy="1203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527174" y="2960688"/>
            <a:ext cx="64007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defRPr sz="4600" b="0" cap="none" baseline="0">
                <a:solidFill>
                  <a:srgbClr val="336699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746373" y="4322762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300"/>
              </a:spcBef>
              <a:buClr>
                <a:srgbClr val="336699"/>
              </a:buClr>
              <a:buFont typeface="Calibri"/>
              <a:buNone/>
              <a:defRPr sz="3600" baseline="0">
                <a:solidFill>
                  <a:srgbClr val="336699"/>
                </a:solidFill>
              </a:defRPr>
            </a:lvl1pPr>
            <a:lvl2pPr marL="457200" indent="0" rtl="0">
              <a:buClr>
                <a:schemeClr val="lt1"/>
              </a:buClr>
              <a:buFont typeface="Calibri"/>
              <a:buNone/>
              <a:defRPr sz="1800">
                <a:solidFill>
                  <a:schemeClr val="lt1"/>
                </a:solidFill>
              </a:defRPr>
            </a:lvl2pPr>
            <a:lvl3pPr marL="914400" indent="0" rtl="0">
              <a:buClr>
                <a:schemeClr val="lt1"/>
              </a:buClr>
              <a:buFont typeface="Calibri"/>
              <a:buNone/>
              <a:defRPr sz="1600">
                <a:solidFill>
                  <a:schemeClr val="lt1"/>
                </a:solidFill>
              </a:defRPr>
            </a:lvl3pPr>
            <a:lvl4pPr marL="1371600" indent="0" rtl="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4pPr>
            <a:lvl5pPr marL="1828800" indent="0" rtl="0">
              <a:buClr>
                <a:schemeClr val="lt1"/>
              </a:buClr>
              <a:buFont typeface="Calibri"/>
              <a:buNone/>
              <a:defRPr sz="1400">
                <a:solidFill>
                  <a:schemeClr val="lt1"/>
                </a:solidFill>
              </a:defRPr>
            </a:lvl5pPr>
            <a:lvl6pPr marL="22860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6pPr>
            <a:lvl7pPr marL="27432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7pPr>
            <a:lvl8pPr marL="32004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8pPr>
            <a:lvl9pPr marL="3657600" indent="0" rtl="0">
              <a:buClr>
                <a:schemeClr val="lt1"/>
              </a:buClr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7239000" y="6356350"/>
            <a:ext cx="14462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666038" y="133350"/>
            <a:ext cx="1366836" cy="4238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40664" y="1422400"/>
            <a:ext cx="3767328" cy="461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34753" y="1422400"/>
            <a:ext cx="3767328" cy="4614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/>
            </a:lvl1pPr>
            <a:lvl2pPr rtl="0">
              <a:defRPr sz="2000"/>
            </a:lvl2pPr>
            <a:lvl3pPr rtl="0">
              <a:defRPr sz="2000"/>
            </a:lvl3pPr>
            <a:lvl4pPr rtl="0">
              <a:defRPr sz="2000"/>
            </a:lvl4pPr>
            <a:lvl5pPr rtl="0">
              <a:defRPr sz="20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5474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4922837" y="2438400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659279" y="214780"/>
            <a:ext cx="561564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39775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12647" y="1214421"/>
            <a:ext cx="8153399" cy="488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39775" y="-101600"/>
            <a:ext cx="8175624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39775" y="1524000"/>
            <a:ext cx="8010525" cy="46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44475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32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2444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32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35050" marR="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-257175" algn="l" rtl="0">
              <a:spcBef>
                <a:spcPts val="600"/>
              </a:spcBef>
              <a:spcAft>
                <a:spcPts val="0"/>
              </a:spcAft>
              <a:buClr>
                <a:srgbClr val="C1F944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20850" marR="0" indent="-2635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2800" b="0" i="0" u="none" strike="noStrike" cap="none" baseline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1143000" y="6357937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58547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100" b="1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1438" y="6215062"/>
            <a:ext cx="862011" cy="55245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79511" y="1916832"/>
            <a:ext cx="8784976" cy="108012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RBA-INNOPHYT</a:t>
            </a:r>
          </a:p>
        </p:txBody>
      </p:sp>
      <p:sp>
        <p:nvSpPr>
          <p:cNvPr id="77" name="Shape 77"/>
          <p:cNvSpPr/>
          <p:nvPr/>
        </p:nvSpPr>
        <p:spPr>
          <a:xfrm>
            <a:off x="6300192" y="5962053"/>
            <a:ext cx="284380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Etudiants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Adrien BATAILLE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Valentin DOULCIER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3573016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d’option Web &amp; Multimédia</a:t>
            </a:r>
          </a:p>
        </p:txBody>
      </p:sp>
      <p:sp>
        <p:nvSpPr>
          <p:cNvPr id="79" name="Shape 79"/>
          <p:cNvSpPr/>
          <p:nvPr/>
        </p:nvSpPr>
        <p:spPr>
          <a:xfrm>
            <a:off x="1043608" y="5949280"/>
            <a:ext cx="2952328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Encadrants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Gilles Venturini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Fabienne DALINO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Campagne / Parcelle / </a:t>
            </a:r>
            <a:r>
              <a:rPr lang="fr-FR" sz="2000" dirty="0" smtClean="0">
                <a:solidFill>
                  <a:schemeClr val="dk1"/>
                </a:solidFill>
              </a:rPr>
              <a:t>Piège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Code générique pour les 3 parties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75655" y="273159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Mise en place d'un fil d'ariane de sélection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99591" y="44384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des erreurs de saisies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Information sur la sélection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Pop-up avant identification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Shape 159"/>
          <p:cNvSpPr/>
          <p:nvPr/>
        </p:nvSpPr>
        <p:spPr>
          <a:xfrm>
            <a:off x="2328863" y="3171825"/>
            <a:ext cx="4486275" cy="514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3114675" y="1252538"/>
            <a:ext cx="2914650" cy="43529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62" name="Shape 162"/>
          <p:cNvSpPr/>
          <p:nvPr/>
        </p:nvSpPr>
        <p:spPr>
          <a:xfrm>
            <a:off x="2138363" y="1604582"/>
            <a:ext cx="4867275" cy="36385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2166938" y="1859026"/>
            <a:ext cx="4810125" cy="27717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Arbre de décision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1475655" y="217826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Intégration du projet précédent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75655" y="2663559"/>
            <a:ext cx="74373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Utilisation des </a:t>
            </a:r>
            <a:r>
              <a:rPr lang="fr-FR" sz="2000" dirty="0" err="1">
                <a:solidFill>
                  <a:schemeClr val="dk1"/>
                </a:solidFill>
              </a:rPr>
              <a:t>thumbnails</a:t>
            </a:r>
            <a:r>
              <a:rPr lang="fr-FR" sz="2000" dirty="0">
                <a:solidFill>
                  <a:schemeClr val="dk1"/>
                </a:solidFill>
              </a:rPr>
              <a:t> pour les </a:t>
            </a:r>
            <a:r>
              <a:rPr lang="fr-FR" sz="2000" dirty="0" smtClean="0">
                <a:solidFill>
                  <a:schemeClr val="dk1"/>
                </a:solidFill>
              </a:rPr>
              <a:t>miniatures </a:t>
            </a:r>
            <a:r>
              <a:rPr lang="fr-FR" sz="2000" dirty="0">
                <a:solidFill>
                  <a:schemeClr val="dk1"/>
                </a:solidFill>
              </a:rPr>
              <a:t>des </a:t>
            </a:r>
            <a:r>
              <a:rPr lang="fr-FR" sz="2000" dirty="0" smtClean="0">
                <a:solidFill>
                  <a:schemeClr val="dk1"/>
                </a:solidFill>
              </a:rPr>
              <a:t>photos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99591" y="337168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Mosaïque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475655" y="38350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Affichage d'un tableau des thumbnails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75655" y="425968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Chargement progressif des images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99591" y="5097040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mode identification ou non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Shape 179"/>
          <p:cNvSpPr/>
          <p:nvPr/>
        </p:nvSpPr>
        <p:spPr>
          <a:xfrm>
            <a:off x="2166938" y="2043113"/>
            <a:ext cx="4810125" cy="2771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8" name="Shape 178"/>
          <p:cNvSpPr/>
          <p:nvPr/>
        </p:nvSpPr>
        <p:spPr>
          <a:xfrm>
            <a:off x="1414463" y="2052638"/>
            <a:ext cx="6315075" cy="27527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Export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Toutes les données de l'utilisateur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475655" y="2742048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Format CSV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Encodage UTF-8</a:t>
            </a:r>
          </a:p>
        </p:txBody>
      </p:sp>
      <p:sp>
        <p:nvSpPr>
          <p:cNvPr id="192" name="Shape 192"/>
          <p:cNvSpPr/>
          <p:nvPr/>
        </p:nvSpPr>
        <p:spPr>
          <a:xfrm>
            <a:off x="357187" y="4205287"/>
            <a:ext cx="8429625" cy="885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9591" y="159874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Administration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475655" y="208754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Gestion des utilisateurs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486995" y="2540716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Génération des thumbnails</a:t>
            </a:r>
          </a:p>
        </p:txBody>
      </p:sp>
      <p:sp>
        <p:nvSpPr>
          <p:cNvPr id="204" name="Shape 204"/>
          <p:cNvSpPr/>
          <p:nvPr/>
        </p:nvSpPr>
        <p:spPr>
          <a:xfrm>
            <a:off x="0" y="3174936"/>
            <a:ext cx="9143999" cy="3022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À propos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Informations sur le projet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99591" y="2971486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Aide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475655" y="3448175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Affichage d'un pop-up</a:t>
            </a:r>
          </a:p>
        </p:txBody>
      </p:sp>
      <p:sp>
        <p:nvSpPr>
          <p:cNvPr id="218" name="Shape 218"/>
          <p:cNvSpPr/>
          <p:nvPr/>
        </p:nvSpPr>
        <p:spPr>
          <a:xfrm>
            <a:off x="2757486" y="4176453"/>
            <a:ext cx="4391025" cy="1788506"/>
          </a:xfrm>
          <a:prstGeom prst="rect">
            <a:avLst/>
          </a:prstGeom>
          <a:blipFill>
            <a:blip r:embed="rId3"/>
            <a:srcRect/>
            <a:stretch>
              <a:fillRect b="942"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7452255" y="1629989"/>
            <a:ext cx="960782" cy="1232635"/>
          </a:xfrm>
          <a:prstGeom prst="rect">
            <a:avLst/>
          </a:prstGeom>
          <a:blipFill>
            <a:blip r:embed="rId3"/>
            <a:srcRect/>
            <a:stretch>
              <a:fillRect l="-60576" t="-39110" r="-60379" b="-33895"/>
            </a:stretch>
          </a:blipFill>
          <a:ln>
            <a:noFill/>
          </a:ln>
        </p:spPr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Librairies</a:t>
            </a:r>
            <a:endParaRPr lang="fr-FR" dirty="0"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Rend un </a:t>
            </a:r>
            <a:r>
              <a:rPr lang="fr-FR" sz="2000" dirty="0" smtClean="0">
                <a:solidFill>
                  <a:schemeClr val="dk1"/>
                </a:solidFill>
              </a:rPr>
              <a:t>site </a:t>
            </a:r>
            <a:r>
              <a:rPr lang="fr-FR" sz="2000" dirty="0">
                <a:solidFill>
                  <a:schemeClr val="dk1"/>
                </a:solidFill>
              </a:rPr>
              <a:t>plus dynamique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API Google Map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jQuery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475655" y="4838594"/>
            <a:ext cx="2234954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Bootstrap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475655" y="5412679"/>
            <a:ext cx="6768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Shadowbox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475655" y="3244914"/>
            <a:ext cx="6840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jQuery UI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75655" y="37489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jqPlot</a:t>
            </a:r>
          </a:p>
        </p:txBody>
      </p:sp>
      <p:sp>
        <p:nvSpPr>
          <p:cNvPr id="235" name="Shape 235"/>
          <p:cNvSpPr/>
          <p:nvPr/>
        </p:nvSpPr>
        <p:spPr>
          <a:xfrm>
            <a:off x="4829429" y="2646506"/>
            <a:ext cx="2192131" cy="16091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6" name="Shape 236"/>
          <p:cNvSpPr txBox="1"/>
          <p:nvPr/>
        </p:nvSpPr>
        <p:spPr>
          <a:xfrm>
            <a:off x="1475655" y="43057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JAIL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475655" y="5938553"/>
            <a:ext cx="67688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Webcam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04317">
            <a:off x="6493565" y="4197812"/>
            <a:ext cx="2456274" cy="5280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255" y="5068752"/>
            <a:ext cx="1270000" cy="127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5443" y="4461418"/>
            <a:ext cx="2180682" cy="21806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251687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3084151" y="1254099"/>
            <a:ext cx="5848350" cy="54673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7" name="Shape 247"/>
          <p:cNvSpPr/>
          <p:nvPr/>
        </p:nvSpPr>
        <p:spPr>
          <a:xfrm>
            <a:off x="329285" y="261681"/>
            <a:ext cx="5705475" cy="4629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50" name="Shape 250"/>
          <p:cNvSpPr/>
          <p:nvPr/>
        </p:nvSpPr>
        <p:spPr>
          <a:xfrm rot="1022493">
            <a:off x="4024322" y="655690"/>
            <a:ext cx="4552950" cy="36480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48" name="Shape 248"/>
          <p:cNvSpPr/>
          <p:nvPr/>
        </p:nvSpPr>
        <p:spPr>
          <a:xfrm rot="21036947">
            <a:off x="743123" y="999364"/>
            <a:ext cx="3495675" cy="24288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49" name="Shape 249"/>
          <p:cNvSpPr/>
          <p:nvPr/>
        </p:nvSpPr>
        <p:spPr>
          <a:xfrm>
            <a:off x="1421171" y="3696979"/>
            <a:ext cx="6315075" cy="27527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Librairie - Technologie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Importance majeure sur le site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Ajax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75655" y="270891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Web Storage</a:t>
            </a:r>
          </a:p>
        </p:txBody>
      </p:sp>
      <p:sp>
        <p:nvSpPr>
          <p:cNvPr id="263" name="Shape 263"/>
          <p:cNvSpPr/>
          <p:nvPr/>
        </p:nvSpPr>
        <p:spPr>
          <a:xfrm>
            <a:off x="1475655" y="3727373"/>
            <a:ext cx="3779920" cy="26289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96" y="1737265"/>
            <a:ext cx="3652375" cy="181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259916871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625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4" name="Shape 259"/>
          <p:cNvSpPr txBox="1"/>
          <p:nvPr/>
        </p:nvSpPr>
        <p:spPr>
          <a:xfrm>
            <a:off x="899591" y="17008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Login via adresses IP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5" name="Shape 260"/>
          <p:cNvSpPr txBox="1"/>
          <p:nvPr/>
        </p:nvSpPr>
        <p:spPr>
          <a:xfrm>
            <a:off x="1475655" y="224630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Base de données pr</a:t>
            </a:r>
            <a:r>
              <a:rPr lang="fr-FR" sz="2000" dirty="0" smtClean="0">
                <a:solidFill>
                  <a:schemeClr val="dk1"/>
                </a:solidFill>
              </a:rPr>
              <a:t>ête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6" name="Shape 260"/>
          <p:cNvSpPr txBox="1"/>
          <p:nvPr/>
        </p:nvSpPr>
        <p:spPr>
          <a:xfrm>
            <a:off x="1473453" y="2696868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Modification de l’écran de login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7" name="Shape 259"/>
          <p:cNvSpPr txBox="1"/>
          <p:nvPr/>
        </p:nvSpPr>
        <p:spPr>
          <a:xfrm>
            <a:off x="899655" y="3370257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Mot de passe oublié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8" name="Shape 259"/>
          <p:cNvSpPr txBox="1"/>
          <p:nvPr/>
        </p:nvSpPr>
        <p:spPr>
          <a:xfrm>
            <a:off x="902633" y="3901512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err="1" smtClean="0">
                <a:solidFill>
                  <a:schemeClr val="dk1"/>
                </a:solidFill>
              </a:rPr>
              <a:t>Thumbnails</a:t>
            </a:r>
            <a:r>
              <a:rPr lang="fr-FR" sz="2000" dirty="0" smtClean="0">
                <a:solidFill>
                  <a:schemeClr val="dk1"/>
                </a:solidFill>
              </a:rPr>
              <a:t> proportionnelles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9" name="Shape 259"/>
          <p:cNvSpPr txBox="1"/>
          <p:nvPr/>
        </p:nvSpPr>
        <p:spPr>
          <a:xfrm>
            <a:off x="902633" y="487564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Base de données commune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0" name="Shape 260"/>
          <p:cNvSpPr txBox="1"/>
          <p:nvPr/>
        </p:nvSpPr>
        <p:spPr>
          <a:xfrm>
            <a:off x="1473453" y="538916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Utilisation de la plateforme </a:t>
            </a:r>
            <a:r>
              <a:rPr lang="fr-FR" sz="2000" dirty="0" err="1" smtClean="0">
                <a:solidFill>
                  <a:schemeClr val="dk1"/>
                </a:solidFill>
              </a:rPr>
              <a:t>transparante</a:t>
            </a:r>
            <a:endParaRPr lang="fr-FR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4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800841991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116874073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625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Bilan / </a:t>
            </a: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6" name="Shape 260"/>
          <p:cNvSpPr txBox="1"/>
          <p:nvPr/>
        </p:nvSpPr>
        <p:spPr>
          <a:xfrm>
            <a:off x="1475655" y="2299667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Bloque les mises à jour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7" name="Shape 259"/>
          <p:cNvSpPr txBox="1"/>
          <p:nvPr/>
        </p:nvSpPr>
        <p:spPr>
          <a:xfrm>
            <a:off x="990600" y="184610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Utilisation des librairies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8" name="Shape 259"/>
          <p:cNvSpPr txBox="1"/>
          <p:nvPr/>
        </p:nvSpPr>
        <p:spPr>
          <a:xfrm>
            <a:off x="990600" y="3031215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Choix des technologies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9" name="Shape 260"/>
          <p:cNvSpPr txBox="1"/>
          <p:nvPr/>
        </p:nvSpPr>
        <p:spPr>
          <a:xfrm>
            <a:off x="1628055" y="3567481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Ajax pénalise la navigation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0" name="Shape 259"/>
          <p:cNvSpPr txBox="1"/>
          <p:nvPr/>
        </p:nvSpPr>
        <p:spPr>
          <a:xfrm>
            <a:off x="1014923" y="4378862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Bases solides pour d’éventuelles améliorations</a:t>
            </a:r>
            <a:endParaRPr lang="fr-FR" sz="2000" dirty="0">
              <a:solidFill>
                <a:schemeClr val="dk1"/>
              </a:solidFill>
            </a:endParaRPr>
          </a:p>
        </p:txBody>
      </p:sp>
      <p:grpSp>
        <p:nvGrpSpPr>
          <p:cNvPr id="4" name="Grouper 3"/>
          <p:cNvGrpSpPr/>
          <p:nvPr/>
        </p:nvGrpSpPr>
        <p:grpSpPr>
          <a:xfrm>
            <a:off x="5252094" y="5268246"/>
            <a:ext cx="2314996" cy="1618328"/>
            <a:chOff x="4419600" y="5268246"/>
            <a:chExt cx="2314996" cy="1618328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9890" y="5707456"/>
              <a:ext cx="1024706" cy="934644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5268246"/>
              <a:ext cx="1892716" cy="1618328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280" name="Shape 280"/>
          <p:cNvSpPr/>
          <p:nvPr/>
        </p:nvSpPr>
        <p:spPr>
          <a:xfrm>
            <a:off x="2497138" y="1884263"/>
            <a:ext cx="4149724" cy="4137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1" name="Shape 28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792615574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4190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99590" y="3060506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Laboratoire INNOPHYT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87622" y="3531432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Université François Rabelais de Tours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87622" y="3999796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Lutte </a:t>
            </a:r>
            <a:r>
              <a:rPr lang="fr-FR" sz="1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anti-parasitaire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durable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32" y="4516597"/>
            <a:ext cx="2363304" cy="133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hape 102"/>
          <p:cNvSpPr txBox="1"/>
          <p:nvPr/>
        </p:nvSpPr>
        <p:spPr>
          <a:xfrm>
            <a:off x="899590" y="1983180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Continuité d’un projet d’option web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" name="Shape 102"/>
          <p:cNvSpPr txBox="1"/>
          <p:nvPr/>
        </p:nvSpPr>
        <p:spPr>
          <a:xfrm>
            <a:off x="899590" y="254241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Adaptation d’une application tablette sur site web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Adaptation-tablette-site_w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72" y="1328141"/>
            <a:ext cx="7235657" cy="42017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lang="fr-FR" sz="4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99590" y="3156010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Choix technologiques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87624" y="3643854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Utilisation de certaines librairies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2"/>
          <p:cNvSpPr txBox="1"/>
          <p:nvPr/>
        </p:nvSpPr>
        <p:spPr>
          <a:xfrm>
            <a:off x="899590" y="1958991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Base du site web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" name="Shape 102"/>
          <p:cNvSpPr txBox="1"/>
          <p:nvPr/>
        </p:nvSpPr>
        <p:spPr>
          <a:xfrm>
            <a:off x="899590" y="4287152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Application tablette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2" name="Shape 103"/>
          <p:cNvSpPr txBox="1"/>
          <p:nvPr/>
        </p:nvSpPr>
        <p:spPr>
          <a:xfrm>
            <a:off x="1187622" y="2430707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Arbre de décision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04"/>
          <p:cNvSpPr txBox="1"/>
          <p:nvPr/>
        </p:nvSpPr>
        <p:spPr>
          <a:xfrm>
            <a:off x="1187624" y="4792711"/>
            <a:ext cx="795637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 l’ensemble des fonctionnalités</a:t>
            </a:r>
            <a:endParaRPr lang="fr-FR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7925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225288316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625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Arborescence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419600" y="6356350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899591" y="1700808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Permettre un fonctionnement modulaire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475655" y="2246307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Regroupement des fichiers par </a:t>
            </a:r>
            <a:r>
              <a:rPr lang="fr-FR" sz="2000" dirty="0" smtClean="0">
                <a:solidFill>
                  <a:schemeClr val="dk1"/>
                </a:solidFill>
              </a:rPr>
              <a:t>types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475655" y="2742048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Préparation à la gestion de plusieurs </a:t>
            </a:r>
            <a:r>
              <a:rPr lang="fr-FR" sz="2000" dirty="0" smtClean="0">
                <a:solidFill>
                  <a:schemeClr val="dk1"/>
                </a:solidFill>
              </a:rPr>
              <a:t>arbres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899591" y="3985722"/>
            <a:ext cx="655272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Fichiers </a:t>
            </a:r>
            <a:r>
              <a:rPr lang="fr-FR" sz="2000" dirty="0">
                <a:solidFill>
                  <a:schemeClr val="dk1"/>
                </a:solidFill>
              </a:rPr>
              <a:t>PHP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75655" y="4482473"/>
            <a:ext cx="597666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Code générique pour les parties identiques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475655" y="4952390"/>
            <a:ext cx="676875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Séparation côté client du côté serveur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475655" y="3244914"/>
            <a:ext cx="684076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Système </a:t>
            </a:r>
            <a:r>
              <a:rPr lang="fr-FR" sz="2000" dirty="0">
                <a:solidFill>
                  <a:schemeClr val="dk1"/>
                </a:solidFill>
              </a:rPr>
              <a:t>de variables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" y="22161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hape 129"/>
          <p:cNvSpPr/>
          <p:nvPr/>
        </p:nvSpPr>
        <p:spPr>
          <a:xfrm>
            <a:off x="3021966" y="984874"/>
            <a:ext cx="3100067" cy="53202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-125413"/>
            <a:ext cx="725804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44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355976" y="6309319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116260538"/>
              </p:ext>
            </p:extLst>
          </p:nvPr>
        </p:nvGraphicFramePr>
        <p:xfrm>
          <a:off x="-121490" y="18608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3625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3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dirty="0" smtClean="0"/>
              <a:t>Site web</a:t>
            </a:r>
            <a:endParaRPr lang="fr-FR" dirty="0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0" y="6642100"/>
            <a:ext cx="533399" cy="24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19600" y="6356350"/>
            <a:ext cx="5333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/>
              <a:t>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99591" y="2177088"/>
            <a:ext cx="6552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983EC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 smtClean="0">
                <a:solidFill>
                  <a:schemeClr val="dk1"/>
                </a:solidFill>
              </a:rPr>
              <a:t>Principales améliorations apportées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475655" y="3225533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Création du </a:t>
            </a:r>
            <a:r>
              <a:rPr lang="fr-FR" sz="2000" dirty="0" smtClean="0">
                <a:solidFill>
                  <a:schemeClr val="dk1"/>
                </a:solidFill>
              </a:rPr>
              <a:t>menu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475655" y="3727010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 dirty="0">
                <a:solidFill>
                  <a:schemeClr val="dk1"/>
                </a:solidFill>
              </a:rPr>
              <a:t>Interface </a:t>
            </a:r>
            <a:r>
              <a:rPr lang="fr-FR" sz="2000" dirty="0" smtClean="0">
                <a:solidFill>
                  <a:schemeClr val="dk1"/>
                </a:solidFill>
              </a:rPr>
              <a:t>administrateur</a:t>
            </a:r>
            <a:endParaRPr lang="fr-FR" sz="2000" dirty="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475655" y="2711934"/>
            <a:ext cx="6416733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Système d'authentification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475655" y="4225249"/>
            <a:ext cx="59766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AC0ED"/>
              </a:buClr>
              <a:buSzPct val="129629"/>
              <a:buFont typeface="Arial"/>
              <a:buChar char="•"/>
            </a:pPr>
            <a:r>
              <a:rPr lang="fr-F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2000">
                <a:solidFill>
                  <a:schemeClr val="dk1"/>
                </a:solidFill>
              </a:rPr>
              <a:t>Footer informatif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8600"/>
            <a:ext cx="9144000" cy="6858000"/>
          </a:xfrm>
          <a:prstGeom prst="rect">
            <a:avLst/>
          </a:prstGeom>
          <a:solidFill>
            <a:srgbClr val="333333">
              <a:alpha val="83137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Shape 143"/>
          <p:cNvSpPr/>
          <p:nvPr/>
        </p:nvSpPr>
        <p:spPr>
          <a:xfrm>
            <a:off x="957597" y="1263202"/>
            <a:ext cx="7228807" cy="43315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4" name="Shape 144"/>
          <p:cNvSpPr/>
          <p:nvPr/>
        </p:nvSpPr>
        <p:spPr>
          <a:xfrm>
            <a:off x="957597" y="1263202"/>
            <a:ext cx="7228807" cy="43315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>
  <a:themeElements>
    <a:clrScheme name="Genèse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473</Words>
  <Application>Microsoft Macintosh PowerPoint</Application>
  <PresentationFormat>Présentation à l'écran (4:3)</PresentationFormat>
  <Paragraphs>189</Paragraphs>
  <Slides>22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/>
      <vt:lpstr>RBA-INNOPHYT</vt:lpstr>
      <vt:lpstr>Sommaire</vt:lpstr>
      <vt:lpstr>Sommaire</vt:lpstr>
      <vt:lpstr>Introduction</vt:lpstr>
      <vt:lpstr>Contexte</vt:lpstr>
      <vt:lpstr>Sommaire</vt:lpstr>
      <vt:lpstr>Arborescence</vt:lpstr>
      <vt:lpstr>Sommaire</vt:lpstr>
      <vt:lpstr>Site web</vt:lpstr>
      <vt:lpstr>Site web</vt:lpstr>
      <vt:lpstr>Site web</vt:lpstr>
      <vt:lpstr>Site web</vt:lpstr>
      <vt:lpstr>Site web</vt:lpstr>
      <vt:lpstr>Site web</vt:lpstr>
      <vt:lpstr>Librairies</vt:lpstr>
      <vt:lpstr>Présentation PowerPoint</vt:lpstr>
      <vt:lpstr>Librairie - Technologie</vt:lpstr>
      <vt:lpstr>Sommaire</vt:lpstr>
      <vt:lpstr>Améliorations</vt:lpstr>
      <vt:lpstr>Sommaire</vt:lpstr>
      <vt:lpstr>Bilan / 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RBA-INNOPHYT</dc:title>
  <cp:lastModifiedBy>Valentin DOULCIER</cp:lastModifiedBy>
  <cp:revision>44</cp:revision>
  <dcterms:modified xsi:type="dcterms:W3CDTF">2013-04-29T11:39:56Z</dcterms:modified>
</cp:coreProperties>
</file>