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y="10234600" cx="70993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511174" cx="30765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1300" i="0"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4021137"/>
            <a:ext cy="511174" cx="30765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defRPr strike="noStrike" u="none" b="0" cap="none" baseline="0" sz="1300" i="0"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768350" x="992187"/>
            <a:ext cy="3836987" cx="51149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860925" x="709612"/>
            <a:ext cy="4605337" cx="56800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9721850" x="0"/>
            <a:ext cy="511174" cx="30765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1300" i="0"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9721850" x="4021137"/>
            <a:ext cy="511174" cx="30765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300" i="0"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768350" x="992187"/>
            <a:ext cy="3836987" cx="51149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860925" x="709612"/>
            <a:ext cy="4605337" cx="5680075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y="9721850" x="4021137"/>
            <a:ext cy="511174" cx="3076574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>
            <a:pPr rtl="0" lvl="0">
              <a:buNone/>
            </a:pPr>
            <a:r>
              <a:rPr sz="2000" lang="fr-FR"/>
              <a:t>Beaucoup utilisé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y="768350" x="992187"/>
            <a:ext cy="3836987" cx="51149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4860925" x="709612"/>
            <a:ext cy="4605337" cx="5680075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y="9721850" x="4021137"/>
            <a:ext cy="511174" cx="3076574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y="4860925" x="709612"/>
            <a:ext cy="4605337" cx="5680075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y="768350" x="992187"/>
            <a:ext cy="3836987" cx="51149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768350" x="992187"/>
            <a:ext cy="3836987" cx="51149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860925" x="709612"/>
            <a:ext cy="4605337" cx="5680075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y="9721850" x="4021137"/>
            <a:ext cy="511174" cx="3076574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768350" x="992187"/>
            <a:ext cy="3836987" cx="51149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860925" x="709612"/>
            <a:ext cy="4605337" cx="5680075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y="9721850" x="4021137"/>
            <a:ext cy="511174" cx="3076574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768350" x="992187"/>
            <a:ext cy="3836987" cx="51149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860925" x="709612"/>
            <a:ext cy="4605337" cx="5680075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y="9721850" x="4021137"/>
            <a:ext cy="511174" cx="3076574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768350" x="992187"/>
            <a:ext cy="3837000" cx="5115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860925" x="709612"/>
            <a:ext cy="4605299" cx="5680199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t" anchorCtr="0">
            <a:noAutofit/>
          </a:bodyPr>
          <a:lstStyle/>
          <a:p/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y="9721850" x="4021137"/>
            <a:ext cy="511199" cx="3076500"/>
          </a:xfrm>
          <a:prstGeom prst="rect">
            <a:avLst/>
          </a:prstGeom>
          <a:noFill/>
          <a:ln>
            <a:noFill/>
          </a:ln>
        </p:spPr>
        <p:txBody>
          <a:bodyPr bIns="49500" rIns="99025" lIns="99025" tIns="495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2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0.png" Type="http://schemas.openxmlformats.org/officeDocument/2006/relationships/image" Id="rId3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media/image08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0.png" Type="http://schemas.openxmlformats.org/officeDocument/2006/relationships/image" Id="rId3"/></Relationships>
</file>

<file path=ppt/slideLayouts/_rels/slideLayout5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Diapositive de titre">
  <p:cSld name="Diapositive de titre">
    <p:bg>
      <p:bgPr>
        <a:blipFill>
          <a:blip r:embed="rId2"/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153988" x="142875"/>
            <a:ext cy="1203324" cx="38734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7" name="Shape 17"/>
          <p:cNvSpPr txBox="1"/>
          <p:nvPr>
            <p:ph type="ctrTitle"/>
          </p:nvPr>
        </p:nvSpPr>
        <p:spPr>
          <a:xfrm>
            <a:off y="1295400" x="1704108"/>
            <a:ext cy="3429000" cx="698110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72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y="6357937" x="11430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y="6356350" x="58547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6356350" x="4419600"/>
            <a:ext cy="365125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Arial"/>
              <a:buNone/>
              <a:defRPr strike="noStrike" u="none" b="0" cap="none" baseline="0" sz="20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Arial"/>
              <a:buNone/>
              <a:defRPr strike="noStrike" u="none" b="0" cap="none" baseline="0" sz="20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Arial"/>
              <a:buNone/>
              <a:defRPr strike="noStrike" u="none" b="0" cap="none" baseline="0" sz="20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Arial"/>
              <a:buNone/>
              <a:defRPr strike="noStrike" u="none" b="0" cap="none" baseline="0" sz="20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y="6357937" x="11430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y="6356350" x="58547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y="6356350" x="4419600"/>
            <a:ext cy="365125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>
            <a:off y="133350" x="7666038"/>
            <a:ext cy="423863" cx="136683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y="-124758" x="457199"/>
            <a:ext cy="886759" cx="725807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 sz="4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371600" x="739775"/>
            <a:ext cy="4984749" cx="76628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600">
                <a:solidFill>
                  <a:srgbClr val="336699"/>
                </a:solidFill>
              </a:defRPr>
            </a:lvl1pPr>
            <a:lvl2pPr rtl="0">
              <a:defRPr>
                <a:solidFill>
                  <a:srgbClr val="336699"/>
                </a:solidFill>
              </a:defRPr>
            </a:lvl2pPr>
            <a:lvl3pPr rtl="0">
              <a:defRPr>
                <a:solidFill>
                  <a:srgbClr val="336699"/>
                </a:solidFill>
              </a:defRPr>
            </a:lvl3pPr>
            <a:lvl4pPr rtl="0">
              <a:defRPr>
                <a:solidFill>
                  <a:srgbClr val="336699"/>
                </a:solidFill>
              </a:defRPr>
            </a:lvl4pPr>
            <a:lvl5pPr rtl="0">
              <a:defRPr>
                <a:solidFill>
                  <a:srgbClr val="336699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7937" x="11430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58547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4419600"/>
            <a:ext cy="365125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1_Titre et contenu">
  <p:cSld name="1_Titre et contenu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133350" x="7666038"/>
            <a:ext cy="423863" cx="136683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30" name="Shape 30"/>
          <p:cNvSpPr txBox="1"/>
          <p:nvPr>
            <p:ph type="title"/>
          </p:nvPr>
        </p:nvSpPr>
        <p:spPr>
          <a:xfrm>
            <a:off y="-124758" x="457199"/>
            <a:ext cy="886759" cx="698269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 sz="4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371600" x="2873374"/>
            <a:ext cy="4984749" cx="58769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44475" marL="34290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244475" marL="68580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263525" marL="10350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257175" marL="137160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263525" marL="17208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6357937" x="11430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6356350" x="58547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6356350" x="4419600"/>
            <a:ext cy="365125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bg>
      <p:bgPr>
        <a:blipFill>
          <a:blip r:embed="rId2"/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/>
        </p:nvSpPr>
        <p:spPr>
          <a:xfrm>
            <a:off y="92075" x="222250"/>
            <a:ext cy="1203324" cx="38734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7" name="Shape 37"/>
          <p:cNvSpPr txBox="1"/>
          <p:nvPr>
            <p:ph type="title"/>
          </p:nvPr>
        </p:nvSpPr>
        <p:spPr>
          <a:xfrm>
            <a:off y="2960688" x="1527174"/>
            <a:ext cy="1362075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>
              <a:defRPr b="0" cap="none" baseline="0" sz="4600">
                <a:solidFill>
                  <a:srgbClr val="336699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22762" x="2746373"/>
            <a:ext cy="1500187" cx="51816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0" marL="0">
              <a:spcBef>
                <a:spcPts val="300"/>
              </a:spcBef>
              <a:buClr>
                <a:srgbClr val="336699"/>
              </a:buClr>
              <a:buFont typeface="Calibri"/>
              <a:buNone/>
              <a:defRPr baseline="0" sz="3600">
                <a:solidFill>
                  <a:srgbClr val="336699"/>
                </a:solidFill>
              </a:defRPr>
            </a:lvl1pPr>
            <a:lvl2pPr rtl="0" indent="0" marL="457200">
              <a:buClr>
                <a:schemeClr val="lt1"/>
              </a:buClr>
              <a:buFont typeface="Calibri"/>
              <a:buNone/>
              <a:defRPr sz="1800">
                <a:solidFill>
                  <a:schemeClr val="lt1"/>
                </a:solidFill>
              </a:defRPr>
            </a:lvl2pPr>
            <a:lvl3pPr rtl="0" indent="0" marL="914400">
              <a:buClr>
                <a:schemeClr val="lt1"/>
              </a:buClr>
              <a:buFont typeface="Calibri"/>
              <a:buNone/>
              <a:defRPr sz="1600">
                <a:solidFill>
                  <a:schemeClr val="lt1"/>
                </a:solidFill>
              </a:defRPr>
            </a:lvl3pPr>
            <a:lvl4pPr rtl="0" indent="0" marL="1371600"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4pPr>
            <a:lvl5pPr rtl="0" indent="0" marL="1828800"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5pPr>
            <a:lvl6pPr rtl="0" indent="0" marL="228600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6pPr>
            <a:lvl7pPr rtl="0" indent="0" marL="274320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7pPr>
            <a:lvl8pPr rtl="0" indent="0" marL="320040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8pPr>
            <a:lvl9pPr rtl="0" indent="0" marL="365760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y="6357937" x="11430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11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y="6356350" x="7239000"/>
            <a:ext cy="365125" cx="14462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1" cap="none" baseline="0" sz="1100" i="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y="6356350" x="4419600"/>
            <a:ext cy="365125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11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Deux contenus">
  <p:cSld name="Deux contenus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/>
        </p:nvSpPr>
        <p:spPr>
          <a:xfrm>
            <a:off y="133350" x="7666038"/>
            <a:ext cy="423863" cx="136683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422400" x="740664"/>
            <a:ext cy="4614862" cx="376732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000"/>
            </a:lvl1pPr>
            <a:lvl2pPr rtl="0">
              <a:defRPr sz="2000"/>
            </a:lvl2pPr>
            <a:lvl3pPr rtl="0">
              <a:defRPr sz="2000"/>
            </a:lvl3pPr>
            <a:lvl4pPr rtl="0">
              <a:defRPr sz="2000"/>
            </a:lvl4pPr>
            <a:lvl5pPr rtl="0">
              <a:defRPr sz="20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y="1422400" x="4634753"/>
            <a:ext cy="4614862" cx="376732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000"/>
            </a:lvl1pPr>
            <a:lvl2pPr rtl="0">
              <a:defRPr sz="2000"/>
            </a:lvl2pPr>
            <a:lvl3pPr rtl="0">
              <a:defRPr sz="2000"/>
            </a:lvl3pPr>
            <a:lvl4pPr rtl="0">
              <a:defRPr sz="2000"/>
            </a:lvl4pPr>
            <a:lvl5pPr rtl="0">
              <a:defRPr sz="20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y="-101600" x="625474"/>
            <a:ext cy="914400" cx="81756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y="6357937" x="11430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y="6356350" x="58547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y="6356350" x="4419600"/>
            <a:ext cy="365125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ide">
  <p:cSld name="Vide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y="6357937" x="11430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y="6356350" x="58547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y="6356350" x="4419600"/>
            <a:ext cy="365125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 rot="5400000">
            <a:off y="2438400" x="4922837"/>
            <a:ext cy="15240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 rot="5400000">
            <a:off y="214780" x="659279"/>
            <a:ext cy="6019799" cx="561564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44475" marL="34290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244475" marL="68580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263525" marL="10350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257175" marL="137160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263525" marL="17208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7937" x="11430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58547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4419600"/>
            <a:ext cy="365125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-101600" x="739775"/>
            <a:ext cy="914400" cx="81756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248400" x="609600"/>
            <a:ext cy="365125" cx="5421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356350" x="4419600"/>
            <a:ext cy="365125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2_Titre et contenu">
  <p:cSld name="2_Titre et contenu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y="1214421" x="612647"/>
            <a:ext cy="4881577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44475" marL="34290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244475" marL="68580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263525" marL="10350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257175" marL="137160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263525" marL="17208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y="0" x="990600"/>
            <a:ext cy="714374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y="6248400" x="609600"/>
            <a:ext cy="365125" cx="5421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y="6642100" x="0"/>
            <a:ext cy="244474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11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media/image03.png" Type="http://schemas.openxmlformats.org/officeDocument/2006/relationships/image" Id="rId2"/><Relationship Target="../slideLayouts/slideLayout10.xml" Type="http://schemas.openxmlformats.org/officeDocument/2006/relationships/slideLayout" Id="rId12"/><Relationship Target="../media/image05.jpg" Type="http://schemas.openxmlformats.org/officeDocument/2006/relationships/image" Id="rId1"/><Relationship Target="../theme/theme2.xml" Type="http://schemas.openxmlformats.org/officeDocument/2006/relationships/theme" Id="rId13"/><Relationship Target="../slideLayouts/slideLayout2.xml" Type="http://schemas.openxmlformats.org/officeDocument/2006/relationships/slideLayout" Id="rId4"/><Relationship Target="../slideLayouts/slideLayout8.xml" Type="http://schemas.openxmlformats.org/officeDocument/2006/relationships/slideLayout" Id="rId10"/><Relationship Target="../slideLayouts/slideLayout1.xml" Type="http://schemas.openxmlformats.org/officeDocument/2006/relationships/slideLayout" Id="rId3"/><Relationship Target="../slideLayouts/slideLayout9.xml" Type="http://schemas.openxmlformats.org/officeDocument/2006/relationships/slideLayout" Id="rId11"/><Relationship Target="../slideLayouts/slideLayout7.xml" Type="http://schemas.openxmlformats.org/officeDocument/2006/relationships/slideLayout" Id="rId9"/><Relationship Target="../slideLayouts/slideLayout4.xml" Type="http://schemas.openxmlformats.org/officeDocument/2006/relationships/slideLayout" Id="rId6"/><Relationship Target="../slideLayouts/slideLayout3.xml" Type="http://schemas.openxmlformats.org/officeDocument/2006/relationships/slideLayout" Id="rId5"/><Relationship Target="../slideLayouts/slideLayout6.xml" Type="http://schemas.openxmlformats.org/officeDocument/2006/relationships/slideLayout" Id="rId8"/><Relationship Target="../slideLayouts/slideLayout5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-101600" x="739775"/>
            <a:ext cy="914400" cx="81756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524000" x="739775"/>
            <a:ext cy="4673600" cx="8010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44475" marL="34290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trike="noStrike" u="none" b="0" cap="none" baseline="0" sz="3200" i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244475" marL="68580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trike="noStrike" u="none" b="0" cap="none" baseline="0" sz="3200" i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263525" marL="10350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trike="noStrike" u="none" b="0" cap="none" baseline="0" sz="2800" i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257175" marL="137160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trike="noStrike" u="none" b="0" cap="none" baseline="0" sz="2800" i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263525" marL="17208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trike="noStrike" u="none" b="0" cap="none" baseline="0" sz="2800" i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7937" x="11430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58547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4419600"/>
            <a:ext cy="365125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110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y="6215062" x="71438"/>
            <a:ext cy="552450" cx="86201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14.pn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13.png" Type="http://schemas.openxmlformats.org/officeDocument/2006/relationships/image" Id="rId4"/><Relationship Target="../media/image25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19.png" Type="http://schemas.openxmlformats.org/officeDocument/2006/relationships/image" Id="rId4"/><Relationship Target="../media/image26.png" Type="http://schemas.openxmlformats.org/officeDocument/2006/relationships/image" Id="rId3"/><Relationship Target="../media/image21.png" Type="http://schemas.openxmlformats.org/officeDocument/2006/relationships/image" Id="rId6"/><Relationship Target="../media/image16.png" Type="http://schemas.openxmlformats.org/officeDocument/2006/relationships/image" Id="rId5"/><Relationship Target="../media/image22.png" Type="http://schemas.openxmlformats.org/officeDocument/2006/relationships/image" Id="rId7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20.jpg" Type="http://schemas.openxmlformats.org/officeDocument/2006/relationships/image" Id="rId4"/><Relationship Target="../media/image24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27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17.png" Type="http://schemas.openxmlformats.org/officeDocument/2006/relationships/image" Id="rId4"/><Relationship Target="../media/image15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07.png" Type="http://schemas.openxmlformats.org/officeDocument/2006/relationships/image" Id="rId4"/><Relationship Target="../media/image04.png" Type="http://schemas.openxmlformats.org/officeDocument/2006/relationships/image" Id="rId3"/><Relationship Target="../media/image10.png" Type="http://schemas.openxmlformats.org/officeDocument/2006/relationships/image" Id="rId6"/><Relationship Target="../media/image06.pn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09.png" Type="http://schemas.openxmlformats.org/officeDocument/2006/relationships/image" Id="rId4"/><Relationship Target="../media/image1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y="1916832" x="179511"/>
            <a:ext cy="1080120" cx="8784976"/>
          </a:xfrm>
          <a:prstGeom prst="rect">
            <a:avLst/>
          </a:prstGeom>
          <a:noFill/>
          <a:ln>
            <a:noFill/>
          </a:ln>
        </p:spPr>
        <p:txBody>
          <a:bodyPr bIns="0" rIns="91425" lIns="91425" tIns="0" anchor="b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400" lang="fr-F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RBA-INNOPHYT</a:t>
            </a:r>
          </a:p>
        </p:txBody>
      </p:sp>
      <p:sp>
        <p:nvSpPr>
          <p:cNvPr id="77" name="Shape 77"/>
          <p:cNvSpPr/>
          <p:nvPr/>
        </p:nvSpPr>
        <p:spPr>
          <a:xfrm>
            <a:off y="5962053" x="6300192"/>
            <a:ext cy="923329" cx="284380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sng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Etudiants :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Adrien BATAILLE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Valentin DOULCIER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y="3573016" x="0"/>
            <a:ext cy="576064" cx="9144000"/>
          </a:xfrm>
          <a:prstGeom prst="rect">
            <a:avLst/>
          </a:prstGeom>
          <a:noFill/>
          <a:ln>
            <a:noFill/>
          </a:ln>
        </p:spPr>
        <p:txBody>
          <a:bodyPr bIns="0" rIns="91425" lIns="91425" tIns="0" anchor="b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3200" lang="fr-F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 d’option Web &amp; Multimédia</a:t>
            </a:r>
          </a:p>
        </p:txBody>
      </p:sp>
      <p:sp>
        <p:nvSpPr>
          <p:cNvPr id="79" name="Shape 79"/>
          <p:cNvSpPr/>
          <p:nvPr/>
        </p:nvSpPr>
        <p:spPr>
          <a:xfrm>
            <a:off y="5949280" x="1043608"/>
            <a:ext cy="923329" cx="295232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sng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Encadrants :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Gilles Venturini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Fabienne DALINO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0" x="990600"/>
            <a:ext cy="714300" cx="815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Site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y="6642100" x="0"/>
            <a:ext cy="244500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y="6356350" x="4419600"/>
            <a:ext cy="365099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y="1700808" x="899591"/>
            <a:ext cy="400199" cx="6552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Administration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y="2246307" x="1475655"/>
            <a:ext cy="400199" cx="59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Gestion des utilisateurs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y="2708919" x="1475655"/>
            <a:ext cy="400199" cx="59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Génération des thumbnails</a:t>
            </a:r>
          </a:p>
        </p:txBody>
      </p:sp>
      <p:sp>
        <p:nvSpPr>
          <p:cNvPr id="204" name="Shape 204"/>
          <p:cNvSpPr/>
          <p:nvPr/>
        </p:nvSpPr>
        <p:spPr>
          <a:xfrm>
            <a:off y="3446723" x="6191875"/>
            <a:ext cy="3022652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y="0" x="990600"/>
            <a:ext cy="714300" cx="815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Site</a:t>
            </a: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y="6642100" x="0"/>
            <a:ext cy="244500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y="6356350" x="4419600"/>
            <a:ext cy="365099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y="1700808" x="899591"/>
            <a:ext cy="400199" cx="6552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À propos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y="2246307" x="1475655"/>
            <a:ext cy="400199" cx="59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trike="noStrike" u="none" b="0" cap="none" baseline="0" sz="20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Informations sur le projet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y="3371685" x="899591"/>
            <a:ext cy="400199" cx="6552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Aide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y="3778314" x="1475655"/>
            <a:ext cy="400199" cx="68408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trike="noStrike" u="none" b="0" cap="none" baseline="0" sz="20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Affichage d'un pop-up</a:t>
            </a:r>
          </a:p>
        </p:txBody>
      </p:sp>
      <p:sp>
        <p:nvSpPr>
          <p:cNvPr id="217" name="Shape 217"/>
          <p:cNvSpPr/>
          <p:nvPr/>
        </p:nvSpPr>
        <p:spPr>
          <a:xfrm>
            <a:off y="1523132" x="-4276725"/>
            <a:ext cy="2771775" cx="4810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18" name="Shape 218"/>
          <p:cNvSpPr/>
          <p:nvPr/>
        </p:nvSpPr>
        <p:spPr>
          <a:xfrm>
            <a:off y="4662650" x="1740662"/>
            <a:ext cy="1771650" cx="43910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/>
        </p:nvSpPr>
        <p:spPr>
          <a:xfrm>
            <a:off y="1969802" x="-228600"/>
            <a:ext cy="2132511" cx="21228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25" name="Shape 225"/>
          <p:cNvSpPr txBox="1"/>
          <p:nvPr>
            <p:ph type="title"/>
          </p:nvPr>
        </p:nvSpPr>
        <p:spPr>
          <a:xfrm>
            <a:off y="0" x="990600"/>
            <a:ext cy="714300" cx="815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Librairie</a:t>
            </a: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y="6642100" x="0"/>
            <a:ext cy="244500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y="6356350" x="4419600"/>
            <a:ext cy="365099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y="1700808" x="899591"/>
            <a:ext cy="400199" cx="6552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Rend un vite plus dynamique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y="2246307" x="1475655"/>
            <a:ext cy="400199" cx="59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API Google Map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y="2708919" x="1475655"/>
            <a:ext cy="400199" cx="59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jQuery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y="4838594" x="1475655"/>
            <a:ext cy="400199" cx="59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Bootstrap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y="5405153" x="1475655"/>
            <a:ext cy="400199" cx="67688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Shadowbox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y="3244914" x="1475655"/>
            <a:ext cy="400199" cx="68408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jQuery UI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y="3748969" x="1475655"/>
            <a:ext cy="400199" cx="59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jqPlot</a:t>
            </a:r>
          </a:p>
        </p:txBody>
      </p:sp>
      <p:sp>
        <p:nvSpPr>
          <p:cNvPr id="235" name="Shape 235"/>
          <p:cNvSpPr/>
          <p:nvPr/>
        </p:nvSpPr>
        <p:spPr>
          <a:xfrm>
            <a:off y="2163480" x="4953000"/>
            <a:ext cy="2531039" cx="344397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36" name="Shape 236"/>
          <p:cNvSpPr txBox="1"/>
          <p:nvPr/>
        </p:nvSpPr>
        <p:spPr>
          <a:xfrm>
            <a:off y="4305719" x="1475655"/>
            <a:ext cy="400199" cx="59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JAIL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y="5938553" x="1475655"/>
            <a:ext cy="400199" cx="67688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Webcam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y="0" x="990600"/>
            <a:ext cy="714300" cx="815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Librairie</a:t>
            </a: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y="6642100" x="0"/>
            <a:ext cy="244500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y="6356350" x="4419600"/>
            <a:ext cy="365099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46" name="Shape 246"/>
          <p:cNvSpPr/>
          <p:nvPr/>
        </p:nvSpPr>
        <p:spPr>
          <a:xfrm>
            <a:off y="1381125" x="1647825"/>
            <a:ext cy="5467350" cx="58483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47" name="Shape 247"/>
          <p:cNvSpPr/>
          <p:nvPr/>
        </p:nvSpPr>
        <p:spPr>
          <a:xfrm>
            <a:off y="714300" x="3438525"/>
            <a:ext cy="4629150" cx="57054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y="2214562" x="2824162"/>
            <a:ext cy="2428875" cx="349567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249" name="Shape 249"/>
          <p:cNvSpPr/>
          <p:nvPr/>
        </p:nvSpPr>
        <p:spPr>
          <a:xfrm>
            <a:off y="2052637" x="1414462"/>
            <a:ext cy="2752725" cx="631507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250" name="Shape 250"/>
          <p:cNvSpPr/>
          <p:nvPr/>
        </p:nvSpPr>
        <p:spPr>
          <a:xfrm>
            <a:off y="1604962" x="2295525"/>
            <a:ext cy="3648075" cx="455295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y="0" x="990600"/>
            <a:ext cy="714300" cx="815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Librairie - Technologie</a:t>
            </a: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y="6642100" x="0"/>
            <a:ext cy="244500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y="6356350" x="4419600"/>
            <a:ext cy="365099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y="1700808" x="899591"/>
            <a:ext cy="400199" cx="6552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Importance majeure sur le site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y="2246307" x="1475655"/>
            <a:ext cy="400199" cx="59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Ajax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y="2708919" x="1475655"/>
            <a:ext cy="400199" cx="59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Web Storage</a:t>
            </a:r>
          </a:p>
        </p:txBody>
      </p:sp>
      <p:sp>
        <p:nvSpPr>
          <p:cNvPr id="262" name="Shape 262"/>
          <p:cNvSpPr/>
          <p:nvPr/>
        </p:nvSpPr>
        <p:spPr>
          <a:xfrm>
            <a:off y="1249462" x="6493200"/>
            <a:ext cy="3571875" cx="2152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63" name="Shape 263"/>
          <p:cNvSpPr/>
          <p:nvPr/>
        </p:nvSpPr>
        <p:spPr>
          <a:xfrm>
            <a:off y="3727373" x="1744828"/>
            <a:ext cy="2628977" cx="37799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y="0" x="990600"/>
            <a:ext cy="714374" cx="815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Bilan / </a:t>
            </a:r>
            <a:r>
              <a:rPr strike="noStrike" u="none" b="0" cap="none" baseline="0" sz="4400" lang="fr-F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y="6642100" x="0"/>
            <a:ext cy="244474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y="6356350" x="4419600"/>
            <a:ext cy="365125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y="1700808" x="899591"/>
            <a:ext cy="400109" cx="655272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trike="noStrike" u="none" b="0" cap="none" baseline="0" sz="20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Toto aime Tata</a:t>
            </a:r>
            <a:r>
              <a:rPr sz="2000" lang="fr-FR">
                <a:solidFill>
                  <a:schemeClr val="dk1"/>
                </a:solidFill>
              </a:rPr>
              <a:t> et ils font des enfants :p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y="0" x="990600"/>
            <a:ext cy="714374" cx="815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400" lang="fr-F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y="6642100" x="0"/>
            <a:ext cy="244474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80" name="Shape 280"/>
          <p:cNvSpPr/>
          <p:nvPr/>
        </p:nvSpPr>
        <p:spPr>
          <a:xfrm>
            <a:off y="1884263" x="2497138"/>
            <a:ext cy="4137025" cx="41497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81" name="Shape 281"/>
          <p:cNvSpPr txBox="1"/>
          <p:nvPr/>
        </p:nvSpPr>
        <p:spPr>
          <a:xfrm>
            <a:off y="6356350" x="4419600"/>
            <a:ext cy="365125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-125413" x="457200"/>
            <a:ext cy="887412" cx="72580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400" lang="fr-F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y="6309319" x="4355976"/>
            <a:ext cy="365125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  <p:grpSp>
        <p:nvGrpSpPr>
          <p:cNvPr id="87" name="Shape 87"/>
          <p:cNvGrpSpPr/>
          <p:nvPr/>
        </p:nvGrpSpPr>
        <p:grpSpPr>
          <a:xfrm>
            <a:off y="1916832" x="674687"/>
            <a:ext cy="4064000" cx="4673500"/>
            <a:chOff y="0" x="711199"/>
            <a:chExt cy="4064000" cx="4673500"/>
          </a:xfrm>
        </p:grpSpPr>
        <p:sp>
          <p:nvSpPr>
            <p:cNvPr id="88" name="Shape 88"/>
            <p:cNvSpPr/>
            <p:nvPr/>
          </p:nvSpPr>
          <p:spPr>
            <a:xfrm>
              <a:off y="0" x="711199"/>
              <a:ext cy="4064000" cx="40640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B7E2FD"/>
                </a:gs>
                <a:gs pos="40000">
                  <a:srgbClr val="8ED2FD"/>
                </a:gs>
                <a:gs pos="100000">
                  <a:srgbClr val="1584CC"/>
                </a:gs>
              </a:gsLst>
              <a:lin ang="5400000" scaled="0"/>
            </a:gra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89" name="Shape 89"/>
            <p:cNvSpPr/>
            <p:nvPr/>
          </p:nvSpPr>
          <p:spPr>
            <a:xfrm>
              <a:off y="101995" x="2743199"/>
              <a:ext cy="722399" cx="2641500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w="12700" cap="flat">
              <a:solidFill>
                <a:srgbClr val="1C89CD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114300" rIns="114300" lIns="114300" tIns="114300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1050"/>
                </a:spcAft>
                <a:buSzPct val="25000"/>
                <a:buNone/>
              </a:pPr>
              <a:r>
                <a:rPr strike="noStrike" u="none" b="0" cap="none" baseline="0" sz="3000" lang="fr-F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y="914598" x="2743199"/>
              <a:ext cy="722399" cx="2641500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w="12700" cap="flat">
              <a:solidFill>
                <a:srgbClr val="3C97E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114300" rIns="114300" lIns="114300" tIns="114300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1050"/>
                </a:spcAft>
                <a:buSzPct val="25000"/>
                <a:buNone/>
              </a:pPr>
              <a:r>
                <a:rPr sz="3000" lang="fr-FR">
                  <a:solidFill>
                    <a:schemeClr val="dk1"/>
                  </a:solidFill>
                </a:rPr>
                <a:t>Arborescence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y="1727200" x="2743199"/>
              <a:ext cy="722399" cx="2641500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w="12700" cap="flat">
              <a:solidFill>
                <a:srgbClr val="69A8E5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114300" rIns="114300" lIns="114300" tIns="114300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1050"/>
                </a:spcAft>
                <a:buSzPct val="25000"/>
                <a:buNone/>
              </a:pPr>
              <a:r>
                <a:rPr sz="3000" lang="fr-FR">
                  <a:solidFill>
                    <a:schemeClr val="dk1"/>
                  </a:solidFill>
                </a:rPr>
                <a:t>Site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y="3301801" x="1562350"/>
              <a:ext cy="722399" cx="3822299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w="12700" cap="flat">
              <a:solidFill>
                <a:srgbClr val="96BDE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114300" rIns="114300" lIns="114300" tIns="114300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1050"/>
                </a:spcAft>
                <a:buSzPct val="25000"/>
                <a:buNone/>
              </a:pPr>
              <a:r>
                <a:rPr sz="3000" lang="fr-FR">
                  <a:solidFill>
                    <a:schemeClr val="dk1"/>
                  </a:solidFill>
                </a:rPr>
                <a:t>Bilan / </a:t>
              </a:r>
              <a:r>
                <a:rPr strike="noStrike" u="none" b="0" cap="none" baseline="0" sz="3000" lang="fr-F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</a:p>
          </p:txBody>
        </p:sp>
      </p:grpSp>
      <p:sp>
        <p:nvSpPr>
          <p:cNvPr id="93" name="Shape 93"/>
          <p:cNvSpPr/>
          <p:nvPr/>
        </p:nvSpPr>
        <p:spPr>
          <a:xfrm>
            <a:off y="4406032" x="2706687"/>
            <a:ext cy="722399" cx="2641500"/>
          </a:xfrm>
          <a:prstGeom prst="roundRect">
            <a:avLst>
              <a:gd fmla="val 16667" name="adj"/>
            </a:avLst>
          </a:prstGeom>
          <a:solidFill>
            <a:schemeClr val="lt1">
              <a:alpha val="89800"/>
            </a:schemeClr>
          </a:solidFill>
          <a:ln w="12700" cap="flat">
            <a:solidFill>
              <a:srgbClr val="69A8E5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14300" rIns="114300" lIns="114300" tIns="1143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1050"/>
              </a:spcAft>
              <a:buSzPct val="25000"/>
              <a:buNone/>
            </a:pPr>
            <a:r>
              <a:rPr sz="3000" lang="fr-FR">
                <a:solidFill>
                  <a:schemeClr val="dk1"/>
                </a:solidFill>
              </a:rPr>
              <a:t>Librairie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0" x="990600"/>
            <a:ext cy="714374" cx="815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400" lang="fr-F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y="6642100" x="0"/>
            <a:ext cy="244474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y="6356350" x="4419600"/>
            <a:ext cy="365125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y="2132856" x="899591"/>
            <a:ext cy="400109" cx="655272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Adapter application tablette sur un site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y="2636911" x="1187624"/>
            <a:ext cy="400109" cx="597666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y="3171533" x="1187624"/>
            <a:ext cy="400109" cx="795637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0" x="990600"/>
            <a:ext cy="714374" cx="815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Arborescence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y="6642100" x="0"/>
            <a:ext cy="244474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6356350" x="4419600"/>
            <a:ext cy="365125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1700808" x="899591"/>
            <a:ext cy="400109" cx="655272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Permettre un fonctionnement modulaire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y="2246307" x="1475655"/>
            <a:ext cy="400109" cx="597666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Regroupement des fichiers par catégorie,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y="2708919" x="1475655"/>
            <a:ext cy="400109" cx="597666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Préparation à la gestion de plusieurs arbres,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y="4438485" x="899591"/>
            <a:ext cy="400109" cx="655272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Fichier PHP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y="4838594" x="1475655"/>
            <a:ext cy="400109" cx="597666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Code générique pour les parties identiques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y="5405153" x="1475655"/>
            <a:ext cy="400109" cx="676875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Séparation côté client du côté serveur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y="3244914" x="1475655"/>
            <a:ext cy="400109" cx="684076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trike="noStrike" u="none" b="0" cap="none" baseline="0" sz="20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Système </a:t>
            </a:r>
            <a:r>
              <a:rPr sz="2000" lang="fr-FR">
                <a:solidFill>
                  <a:schemeClr val="dk1"/>
                </a:solidFill>
              </a:rPr>
              <a:t>de variables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y="3748969" x="1475655"/>
            <a:ext cy="400109" cx="597666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trike="noStrike" u="none" b="0" cap="none" baseline="0" sz="20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Séparation des librairies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0" x="990600"/>
            <a:ext cy="714300" cx="815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Arborescence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y="6642100" x="0"/>
            <a:ext cy="244500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y="6356350" x="4419600"/>
            <a:ext cy="365099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29" name="Shape 129"/>
          <p:cNvSpPr/>
          <p:nvPr/>
        </p:nvSpPr>
        <p:spPr>
          <a:xfrm>
            <a:off y="1537701" x="3021966"/>
            <a:ext cy="5320297" cx="310006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0" x="990600"/>
            <a:ext cy="714300" cx="815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Site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y="6642100" x="0"/>
            <a:ext cy="244500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y="6356350" x="4419600"/>
            <a:ext cy="365099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y="1700808" x="899591"/>
            <a:ext cy="400199" cx="6552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Hiérarchiser les pages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y="2246307" x="1475655"/>
            <a:ext cy="400199" cx="59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Création du menu,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y="2708919" x="1475655"/>
            <a:ext cy="400199" cx="59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Interface administrateur,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y="3244914" x="1475655"/>
            <a:ext cy="400199" cx="68408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Système d'authentification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y="3748969" x="1475655"/>
            <a:ext cy="400199" cx="59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Footer informatif</a:t>
            </a:r>
          </a:p>
        </p:txBody>
      </p:sp>
      <p:sp>
        <p:nvSpPr>
          <p:cNvPr id="143" name="Shape 143"/>
          <p:cNvSpPr/>
          <p:nvPr/>
        </p:nvSpPr>
        <p:spPr>
          <a:xfrm>
            <a:off y="654169" x="8613125"/>
            <a:ext cy="5549661" cx="91440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44" name="Shape 144"/>
          <p:cNvSpPr/>
          <p:nvPr/>
        </p:nvSpPr>
        <p:spPr>
          <a:xfrm>
            <a:off y="556156" x="-8735225"/>
            <a:ext cy="5564038" cx="914400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0" x="990600"/>
            <a:ext cy="714300" cx="815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Site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y="6642100" x="0"/>
            <a:ext cy="244500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y="6356350" x="4419600"/>
            <a:ext cy="365099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y="1700808" x="899591"/>
            <a:ext cy="400199" cx="6552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Campagne / Parcelle / Piége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y="2246307" x="1475655"/>
            <a:ext cy="400199" cx="59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Code générique pour les 3 parties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y="2708919" x="1475655"/>
            <a:ext cy="400199" cx="59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Mise en place d'un fil d'ariane de sélection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y="4438485" x="899591"/>
            <a:ext cy="400199" cx="6552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Gestion des erreurs de saisies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y="3244914" x="1475655"/>
            <a:ext cy="400199" cx="68408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Information sur la sélection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y="3748969" x="1475655"/>
            <a:ext cy="400199" cx="59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Pop-up avant identification</a:t>
            </a:r>
          </a:p>
        </p:txBody>
      </p:sp>
      <p:sp>
        <p:nvSpPr>
          <p:cNvPr id="159" name="Shape 159"/>
          <p:cNvSpPr/>
          <p:nvPr/>
        </p:nvSpPr>
        <p:spPr>
          <a:xfrm>
            <a:off y="714300" x="4206112"/>
            <a:ext cy="514350" cx="44862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60" name="Shape 160"/>
          <p:cNvSpPr/>
          <p:nvPr/>
        </p:nvSpPr>
        <p:spPr>
          <a:xfrm>
            <a:off y="2059126" x="-4463962"/>
            <a:ext cy="2771775" cx="48101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y="2003425" x="8383075"/>
            <a:ext cy="4352925" cx="291465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62" name="Shape 162"/>
          <p:cNvSpPr/>
          <p:nvPr/>
        </p:nvSpPr>
        <p:spPr>
          <a:xfrm>
            <a:off y="5243100" x="85725"/>
            <a:ext cy="3638550" cx="486727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0" x="990600"/>
            <a:ext cy="714300" cx="815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Site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y="6642100" x="0"/>
            <a:ext cy="244500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y="6356350" x="4419600"/>
            <a:ext cy="365099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y="1700808" x="899591"/>
            <a:ext cy="400199" cx="6552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Arbre de décision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y="2246307" x="1475655"/>
            <a:ext cy="400199" cx="59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Intégration du projet précédent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y="2708919" x="1475655"/>
            <a:ext cy="400199" cx="59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Utilisation des thumbnails pour les minatures des galleries photos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y="3371685" x="899591"/>
            <a:ext cy="400199" cx="6552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Mosaïque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y="3778314" x="1475655"/>
            <a:ext cy="400199" cx="68408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Affichage d'un tableau des thumbnails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y="4282369" x="1475655"/>
            <a:ext cy="400199" cx="59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Chargement progressif des images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y="5200485" x="899591"/>
            <a:ext cy="400199" cx="6552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Gestion mode identification ou non</a:t>
            </a:r>
          </a:p>
        </p:txBody>
      </p:sp>
      <p:sp>
        <p:nvSpPr>
          <p:cNvPr id="178" name="Shape 178"/>
          <p:cNvSpPr/>
          <p:nvPr/>
        </p:nvSpPr>
        <p:spPr>
          <a:xfrm>
            <a:off y="1250262" x="8090812"/>
            <a:ext cy="2752725" cx="63150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79" name="Shape 179"/>
          <p:cNvSpPr/>
          <p:nvPr/>
        </p:nvSpPr>
        <p:spPr>
          <a:xfrm>
            <a:off y="1523132" x="-4276725"/>
            <a:ext cy="2771775" cx="48101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0" x="990600"/>
            <a:ext cy="714300" cx="815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Site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y="6642100" x="0"/>
            <a:ext cy="244500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y="6356350" x="4419600"/>
            <a:ext cy="365099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y="1700808" x="899591"/>
            <a:ext cy="400199" cx="6552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Export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y="2246307" x="1475655"/>
            <a:ext cy="400199" cx="59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Toutes les données de l'utilisateur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y="2708919" x="1475655"/>
            <a:ext cy="400199" cx="597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Format CSV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y="3244914" x="1475655"/>
            <a:ext cy="400199" cx="68408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lang="fr-FR">
                <a:solidFill>
                  <a:schemeClr val="dk1"/>
                </a:solidFill>
              </a:rPr>
              <a:t>Encodage UTF-8</a:t>
            </a:r>
          </a:p>
        </p:txBody>
      </p:sp>
      <p:sp>
        <p:nvSpPr>
          <p:cNvPr id="192" name="Shape 192"/>
          <p:cNvSpPr/>
          <p:nvPr/>
        </p:nvSpPr>
        <p:spPr>
          <a:xfrm>
            <a:off y="4205287" x="357187"/>
            <a:ext cy="885825" cx="84296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Genèse">
      <a:dk1>
        <a:srgbClr val="000000"/>
      </a:dk1>
      <a:lt1>
        <a:srgbClr val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enèse">
    <a:dk1>
      <a:srgbClr val="000000"/>
    </a:dk1>
    <a:lt1>
      <a:srgbClr val="FFFFFF"/>
    </a:lt1>
    <a:dk2>
      <a:srgbClr val="465466"/>
    </a:dk2>
    <a:lt2>
      <a:srgbClr val="BBD7F8"/>
    </a:lt2>
    <a:accent1>
      <a:srgbClr val="80B606"/>
    </a:accent1>
    <a:accent2>
      <a:srgbClr val="E29F1D"/>
    </a:accent2>
    <a:accent3>
      <a:srgbClr val="2397E2"/>
    </a:accent3>
    <a:accent4>
      <a:srgbClr val="35ACA2"/>
    </a:accent4>
    <a:accent5>
      <a:srgbClr val="5430BB"/>
    </a:accent5>
    <a:accent6>
      <a:srgbClr val="8D34E0"/>
    </a:accent6>
    <a:hlink>
      <a:srgbClr val="00B0F0"/>
    </a:hlink>
    <a:folHlink>
      <a:srgbClr val="0070C0"/>
    </a:folHlink>
  </a:clrScheme>
</a:themeOverride>
</file>