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8AC5C-BC6D-E242-B1EC-DED062DCE11F}" type="doc">
      <dgm:prSet loTypeId="urn:microsoft.com/office/officeart/2005/8/layout/pyramid2" loCatId="" qsTypeId="urn:microsoft.com/office/officeart/2005/8/quickstyle/simple4" qsCatId="simple" csTypeId="urn:microsoft.com/office/officeart/2005/8/colors/accent3_2" csCatId="accent3" phldr="1"/>
      <dgm:spPr/>
    </dgm:pt>
    <dgm:pt modelId="{2B034E29-0FF9-DD46-B664-1AE9BD20751A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D6EF4FF5-1502-4749-8D19-BD9C7D2A44C5}" type="parTrans" cxnId="{2E899D87-D104-8045-B59C-5C63071FA832}">
      <dgm:prSet/>
      <dgm:spPr/>
      <dgm:t>
        <a:bodyPr/>
        <a:lstStyle/>
        <a:p>
          <a:endParaRPr lang="fr-FR"/>
        </a:p>
      </dgm:t>
    </dgm:pt>
    <dgm:pt modelId="{377F3144-ACD9-834F-A297-CC7713FBF5AF}" type="sibTrans" cxnId="{2E899D87-D104-8045-B59C-5C63071FA832}">
      <dgm:prSet/>
      <dgm:spPr/>
      <dgm:t>
        <a:bodyPr/>
        <a:lstStyle/>
        <a:p>
          <a:endParaRPr lang="fr-FR"/>
        </a:p>
      </dgm:t>
    </dgm:pt>
    <dgm:pt modelId="{1C4463BB-56B4-9B49-B04F-CECBF57E4F70}">
      <dgm:prSet phldrT="[Texte]"/>
      <dgm:spPr/>
      <dgm:t>
        <a:bodyPr/>
        <a:lstStyle/>
        <a:p>
          <a:r>
            <a:rPr lang="fr-FR" dirty="0" smtClean="0"/>
            <a:t>Arborescence</a:t>
          </a:r>
          <a:endParaRPr lang="fr-FR" dirty="0"/>
        </a:p>
      </dgm:t>
    </dgm:pt>
    <dgm:pt modelId="{BDB51BA6-AEF3-4D48-8794-DF6697E6C633}" type="parTrans" cxnId="{399B697D-03A8-674F-BD75-F365E8966DBA}">
      <dgm:prSet/>
      <dgm:spPr/>
      <dgm:t>
        <a:bodyPr/>
        <a:lstStyle/>
        <a:p>
          <a:endParaRPr lang="fr-FR"/>
        </a:p>
      </dgm:t>
    </dgm:pt>
    <dgm:pt modelId="{124E76E7-4146-3B43-9F8B-E5D048F2BE10}" type="sibTrans" cxnId="{399B697D-03A8-674F-BD75-F365E8966DBA}">
      <dgm:prSet/>
      <dgm:spPr/>
      <dgm:t>
        <a:bodyPr/>
        <a:lstStyle/>
        <a:p>
          <a:endParaRPr lang="fr-FR"/>
        </a:p>
      </dgm:t>
    </dgm:pt>
    <dgm:pt modelId="{26F7E409-8DEF-954C-84DA-6C2B4B85E859}">
      <dgm:prSet phldrT="[Texte]"/>
      <dgm:spPr/>
      <dgm:t>
        <a:bodyPr/>
        <a:lstStyle/>
        <a:p>
          <a:r>
            <a:rPr lang="fr-FR" dirty="0" smtClean="0"/>
            <a:t>Site</a:t>
          </a:r>
          <a:endParaRPr lang="fr-FR" dirty="0"/>
        </a:p>
      </dgm:t>
    </dgm:pt>
    <dgm:pt modelId="{FCBCE93D-FF1C-BB47-9B08-DDA4385B8066}" type="parTrans" cxnId="{42E155A3-08FA-4B43-BF5E-AB96D7751542}">
      <dgm:prSet/>
      <dgm:spPr/>
      <dgm:t>
        <a:bodyPr/>
        <a:lstStyle/>
        <a:p>
          <a:endParaRPr lang="fr-FR"/>
        </a:p>
      </dgm:t>
    </dgm:pt>
    <dgm:pt modelId="{9C2ABEA1-11C6-FC46-A6D5-C6D55273964C}" type="sibTrans" cxnId="{42E155A3-08FA-4B43-BF5E-AB96D7751542}">
      <dgm:prSet/>
      <dgm:spPr/>
      <dgm:t>
        <a:bodyPr/>
        <a:lstStyle/>
        <a:p>
          <a:endParaRPr lang="fr-FR"/>
        </a:p>
      </dgm:t>
    </dgm:pt>
    <dgm:pt modelId="{84CABE4D-9613-5548-88AF-939C4B1F3295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B34AA1D-5879-6649-9A38-6AF7B2069287}" type="parTrans" cxnId="{3DBAA291-42D5-794B-B90D-75CAC7012C27}">
      <dgm:prSet/>
      <dgm:spPr/>
      <dgm:t>
        <a:bodyPr/>
        <a:lstStyle/>
        <a:p>
          <a:endParaRPr lang="fr-FR"/>
        </a:p>
      </dgm:t>
    </dgm:pt>
    <dgm:pt modelId="{9E6144E2-C2C9-B04A-9C24-42D03C57B844}" type="sibTrans" cxnId="{3DBAA291-42D5-794B-B90D-75CAC7012C27}">
      <dgm:prSet/>
      <dgm:spPr/>
      <dgm:t>
        <a:bodyPr/>
        <a:lstStyle/>
        <a:p>
          <a:endParaRPr lang="fr-FR"/>
        </a:p>
      </dgm:t>
    </dgm:pt>
    <dgm:pt modelId="{4A9BBDBB-28D0-DE45-AE83-2B005E063E73}">
      <dgm:prSet phldrT="[Texte]"/>
      <dgm:spPr/>
      <dgm:t>
        <a:bodyPr/>
        <a:lstStyle/>
        <a:p>
          <a:r>
            <a:rPr lang="fr-FR" dirty="0" smtClean="0"/>
            <a:t>Améliorations</a:t>
          </a:r>
        </a:p>
      </dgm:t>
    </dgm:pt>
    <dgm:pt modelId="{FECE400E-216C-654E-92ED-AF2DD17C3276}" type="sibTrans" cxnId="{90C94B38-C472-0B47-8C4C-F57302AE788A}">
      <dgm:prSet/>
      <dgm:spPr/>
      <dgm:t>
        <a:bodyPr/>
        <a:lstStyle/>
        <a:p>
          <a:endParaRPr lang="fr-FR"/>
        </a:p>
      </dgm:t>
    </dgm:pt>
    <dgm:pt modelId="{75BE2D87-F3C3-D04B-AA55-D80B689F8CFA}" type="parTrans" cxnId="{90C94B38-C472-0B47-8C4C-F57302AE788A}">
      <dgm:prSet/>
      <dgm:spPr/>
      <dgm:t>
        <a:bodyPr/>
        <a:lstStyle/>
        <a:p>
          <a:endParaRPr lang="fr-FR"/>
        </a:p>
      </dgm:t>
    </dgm:pt>
    <dgm:pt modelId="{B223D510-F924-1E42-91D2-21E980E72907}" type="pres">
      <dgm:prSet presAssocID="{D0B8AC5C-BC6D-E242-B1EC-DED062DCE11F}" presName="compositeShape" presStyleCnt="0">
        <dgm:presLayoutVars>
          <dgm:dir/>
          <dgm:resizeHandles/>
        </dgm:presLayoutVars>
      </dgm:prSet>
      <dgm:spPr/>
    </dgm:pt>
    <dgm:pt modelId="{EF36A565-BD42-6546-B95D-E9107856CFEE}" type="pres">
      <dgm:prSet presAssocID="{D0B8AC5C-BC6D-E242-B1EC-DED062DCE11F}" presName="pyramid" presStyleLbl="node1" presStyleIdx="0" presStyleCnt="1"/>
      <dgm:spPr/>
    </dgm:pt>
    <dgm:pt modelId="{8EA0391D-A28E-D345-9AA7-503273AD9BFC}" type="pres">
      <dgm:prSet presAssocID="{D0B8AC5C-BC6D-E242-B1EC-DED062DCE11F}" presName="theList" presStyleCnt="0"/>
      <dgm:spPr/>
    </dgm:pt>
    <dgm:pt modelId="{E456196B-8F13-EC4A-95FB-EE338D6E0713}" type="pres">
      <dgm:prSet presAssocID="{2B034E29-0FF9-DD46-B664-1AE9BD20751A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7B8715-1C8D-DD40-8CED-21C77C5B27AD}" type="pres">
      <dgm:prSet presAssocID="{2B034E29-0FF9-DD46-B664-1AE9BD20751A}" presName="aSpace" presStyleCnt="0"/>
      <dgm:spPr/>
    </dgm:pt>
    <dgm:pt modelId="{F0D5D60B-32ED-AB4B-9641-7795B2868A16}" type="pres">
      <dgm:prSet presAssocID="{1C4463BB-56B4-9B49-B04F-CECBF57E4F70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377B52-7778-5C43-AC34-F49BF9A3502E}" type="pres">
      <dgm:prSet presAssocID="{1C4463BB-56B4-9B49-B04F-CECBF57E4F70}" presName="aSpace" presStyleCnt="0"/>
      <dgm:spPr/>
    </dgm:pt>
    <dgm:pt modelId="{71E2EB4A-1E63-F043-9AF7-CB0E0DE3B25D}" type="pres">
      <dgm:prSet presAssocID="{26F7E409-8DEF-954C-84DA-6C2B4B85E859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3482A6-1903-F649-83F2-E67985048F72}" type="pres">
      <dgm:prSet presAssocID="{26F7E409-8DEF-954C-84DA-6C2B4B85E859}" presName="aSpace" presStyleCnt="0"/>
      <dgm:spPr/>
    </dgm:pt>
    <dgm:pt modelId="{7FE1312C-BD7E-E941-A8BD-E2B57B12A551}" type="pres">
      <dgm:prSet presAssocID="{4A9BBDBB-28D0-DE45-AE83-2B005E063E73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98A4-E413-DD4D-8181-5F7597E04723}" type="pres">
      <dgm:prSet presAssocID="{4A9BBDBB-28D0-DE45-AE83-2B005E063E73}" presName="aSpace" presStyleCnt="0"/>
      <dgm:spPr/>
    </dgm:pt>
    <dgm:pt modelId="{1775089A-1D47-3548-B613-021687518071}" type="pres">
      <dgm:prSet presAssocID="{84CABE4D-9613-5548-88AF-939C4B1F3295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D982AA-1AD4-8C46-B0CE-9E0E9D912368}" type="pres">
      <dgm:prSet presAssocID="{84CABE4D-9613-5548-88AF-939C4B1F3295}" presName="aSpace" presStyleCnt="0"/>
      <dgm:spPr/>
    </dgm:pt>
  </dgm:ptLst>
  <dgm:cxnLst>
    <dgm:cxn modelId="{03A6D84F-12CE-0847-B675-247E00F6D29C}" type="presOf" srcId="{84CABE4D-9613-5548-88AF-939C4B1F3295}" destId="{1775089A-1D47-3548-B613-021687518071}" srcOrd="0" destOrd="0" presId="urn:microsoft.com/office/officeart/2005/8/layout/pyramid2"/>
    <dgm:cxn modelId="{B2360FB9-F30F-FF4F-B659-4C21E2A8FE26}" type="presOf" srcId="{4A9BBDBB-28D0-DE45-AE83-2B005E063E73}" destId="{7FE1312C-BD7E-E941-A8BD-E2B57B12A551}" srcOrd="0" destOrd="0" presId="urn:microsoft.com/office/officeart/2005/8/layout/pyramid2"/>
    <dgm:cxn modelId="{8335A914-3DA8-9A4B-BB66-FB5B22329AF3}" type="presOf" srcId="{D0B8AC5C-BC6D-E242-B1EC-DED062DCE11F}" destId="{B223D510-F924-1E42-91D2-21E980E72907}" srcOrd="0" destOrd="0" presId="urn:microsoft.com/office/officeart/2005/8/layout/pyramid2"/>
    <dgm:cxn modelId="{6D97439C-1372-8D43-A2ED-DBE507B83601}" type="presOf" srcId="{26F7E409-8DEF-954C-84DA-6C2B4B85E859}" destId="{71E2EB4A-1E63-F043-9AF7-CB0E0DE3B25D}" srcOrd="0" destOrd="0" presId="urn:microsoft.com/office/officeart/2005/8/layout/pyramid2"/>
    <dgm:cxn modelId="{42E155A3-08FA-4B43-BF5E-AB96D7751542}" srcId="{D0B8AC5C-BC6D-E242-B1EC-DED062DCE11F}" destId="{26F7E409-8DEF-954C-84DA-6C2B4B85E859}" srcOrd="2" destOrd="0" parTransId="{FCBCE93D-FF1C-BB47-9B08-DDA4385B8066}" sibTransId="{9C2ABEA1-11C6-FC46-A6D5-C6D55273964C}"/>
    <dgm:cxn modelId="{399B697D-03A8-674F-BD75-F365E8966DBA}" srcId="{D0B8AC5C-BC6D-E242-B1EC-DED062DCE11F}" destId="{1C4463BB-56B4-9B49-B04F-CECBF57E4F70}" srcOrd="1" destOrd="0" parTransId="{BDB51BA6-AEF3-4D48-8794-DF6697E6C633}" sibTransId="{124E76E7-4146-3B43-9F8B-E5D048F2BE10}"/>
    <dgm:cxn modelId="{3DBAA291-42D5-794B-B90D-75CAC7012C27}" srcId="{D0B8AC5C-BC6D-E242-B1EC-DED062DCE11F}" destId="{84CABE4D-9613-5548-88AF-939C4B1F3295}" srcOrd="4" destOrd="0" parTransId="{0B34AA1D-5879-6649-9A38-6AF7B2069287}" sibTransId="{9E6144E2-C2C9-B04A-9C24-42D03C57B844}"/>
    <dgm:cxn modelId="{AE56D828-16C4-5E4E-8D48-B9BA63C49D2C}" type="presOf" srcId="{2B034E29-0FF9-DD46-B664-1AE9BD20751A}" destId="{E456196B-8F13-EC4A-95FB-EE338D6E0713}" srcOrd="0" destOrd="0" presId="urn:microsoft.com/office/officeart/2005/8/layout/pyramid2"/>
    <dgm:cxn modelId="{125D9BBC-4D98-8945-8EC6-0D5A06CD1DAB}" type="presOf" srcId="{1C4463BB-56B4-9B49-B04F-CECBF57E4F70}" destId="{F0D5D60B-32ED-AB4B-9641-7795B2868A16}" srcOrd="0" destOrd="0" presId="urn:microsoft.com/office/officeart/2005/8/layout/pyramid2"/>
    <dgm:cxn modelId="{90C94B38-C472-0B47-8C4C-F57302AE788A}" srcId="{D0B8AC5C-BC6D-E242-B1EC-DED062DCE11F}" destId="{4A9BBDBB-28D0-DE45-AE83-2B005E063E73}" srcOrd="3" destOrd="0" parTransId="{75BE2D87-F3C3-D04B-AA55-D80B689F8CFA}" sibTransId="{FECE400E-216C-654E-92ED-AF2DD17C3276}"/>
    <dgm:cxn modelId="{2E899D87-D104-8045-B59C-5C63071FA832}" srcId="{D0B8AC5C-BC6D-E242-B1EC-DED062DCE11F}" destId="{2B034E29-0FF9-DD46-B664-1AE9BD20751A}" srcOrd="0" destOrd="0" parTransId="{D6EF4FF5-1502-4749-8D19-BD9C7D2A44C5}" sibTransId="{377F3144-ACD9-834F-A297-CC7713FBF5AF}"/>
    <dgm:cxn modelId="{B14D7352-1437-304E-AB67-AB8758B6F5FF}" type="presParOf" srcId="{B223D510-F924-1E42-91D2-21E980E72907}" destId="{EF36A565-BD42-6546-B95D-E9107856CFEE}" srcOrd="0" destOrd="0" presId="urn:microsoft.com/office/officeart/2005/8/layout/pyramid2"/>
    <dgm:cxn modelId="{5C7FB9E6-DD52-C746-8D2E-549714482696}" type="presParOf" srcId="{B223D510-F924-1E42-91D2-21E980E72907}" destId="{8EA0391D-A28E-D345-9AA7-503273AD9BFC}" srcOrd="1" destOrd="0" presId="urn:microsoft.com/office/officeart/2005/8/layout/pyramid2"/>
    <dgm:cxn modelId="{4E161BF8-8F5E-4347-B045-C7D38358E96E}" type="presParOf" srcId="{8EA0391D-A28E-D345-9AA7-503273AD9BFC}" destId="{E456196B-8F13-EC4A-95FB-EE338D6E0713}" srcOrd="0" destOrd="0" presId="urn:microsoft.com/office/officeart/2005/8/layout/pyramid2"/>
    <dgm:cxn modelId="{0C64CB8C-BE1A-9748-9579-ED84E190E6B0}" type="presParOf" srcId="{8EA0391D-A28E-D345-9AA7-503273AD9BFC}" destId="{BF7B8715-1C8D-DD40-8CED-21C77C5B27AD}" srcOrd="1" destOrd="0" presId="urn:microsoft.com/office/officeart/2005/8/layout/pyramid2"/>
    <dgm:cxn modelId="{9A881B1D-F97E-E342-B85B-2BDBDE10DE01}" type="presParOf" srcId="{8EA0391D-A28E-D345-9AA7-503273AD9BFC}" destId="{F0D5D60B-32ED-AB4B-9641-7795B2868A16}" srcOrd="2" destOrd="0" presId="urn:microsoft.com/office/officeart/2005/8/layout/pyramid2"/>
    <dgm:cxn modelId="{F266D322-3793-E744-86F8-4DA7A83FCF09}" type="presParOf" srcId="{8EA0391D-A28E-D345-9AA7-503273AD9BFC}" destId="{18377B52-7778-5C43-AC34-F49BF9A3502E}" srcOrd="3" destOrd="0" presId="urn:microsoft.com/office/officeart/2005/8/layout/pyramid2"/>
    <dgm:cxn modelId="{B82B007F-8C51-8E43-906C-638110DF1A00}" type="presParOf" srcId="{8EA0391D-A28E-D345-9AA7-503273AD9BFC}" destId="{71E2EB4A-1E63-F043-9AF7-CB0E0DE3B25D}" srcOrd="4" destOrd="0" presId="urn:microsoft.com/office/officeart/2005/8/layout/pyramid2"/>
    <dgm:cxn modelId="{D1A08AF8-99CD-5A4D-B5A4-A9EA678452DA}" type="presParOf" srcId="{8EA0391D-A28E-D345-9AA7-503273AD9BFC}" destId="{673482A6-1903-F649-83F2-E67985048F72}" srcOrd="5" destOrd="0" presId="urn:microsoft.com/office/officeart/2005/8/layout/pyramid2"/>
    <dgm:cxn modelId="{DF7EC75C-A807-8A41-9D7B-DE5EA3AED82D}" type="presParOf" srcId="{8EA0391D-A28E-D345-9AA7-503273AD9BFC}" destId="{7FE1312C-BD7E-E941-A8BD-E2B57B12A551}" srcOrd="6" destOrd="0" presId="urn:microsoft.com/office/officeart/2005/8/layout/pyramid2"/>
    <dgm:cxn modelId="{DC504C5F-5B9A-2E45-B81B-E24A53D4BF76}" type="presParOf" srcId="{8EA0391D-A28E-D345-9AA7-503273AD9BFC}" destId="{6BA298A4-E413-DD4D-8181-5F7597E04723}" srcOrd="7" destOrd="0" presId="urn:microsoft.com/office/officeart/2005/8/layout/pyramid2"/>
    <dgm:cxn modelId="{58F560AE-BF6A-BE44-8E07-235CB9CF4C7A}" type="presParOf" srcId="{8EA0391D-A28E-D345-9AA7-503273AD9BFC}" destId="{1775089A-1D47-3548-B613-021687518071}" srcOrd="8" destOrd="0" presId="urn:microsoft.com/office/officeart/2005/8/layout/pyramid2"/>
    <dgm:cxn modelId="{BC9466CE-596B-3C40-AFCB-01F51EE031FA}" type="presParOf" srcId="{8EA0391D-A28E-D345-9AA7-503273AD9BFC}" destId="{19D982AA-1AD4-8C46-B0CE-9E0E9D91236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6A565-BD42-6546-B95D-E9107856CFEE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6196B-8F13-EC4A-95FB-EE338D6E0713}">
      <dsp:nvSpPr>
        <dsp:cNvPr id="0" name=""/>
        <dsp:cNvSpPr/>
      </dsp:nvSpPr>
      <dsp:spPr>
        <a:xfrm>
          <a:off x="2743199" y="406796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Introduction</a:t>
          </a:r>
          <a:endParaRPr lang="fr-FR" sz="2400" kern="1200" dirty="0"/>
        </a:p>
      </dsp:txBody>
      <dsp:txXfrm>
        <a:off x="2771407" y="435004"/>
        <a:ext cx="2585184" cy="521433"/>
      </dsp:txXfrm>
    </dsp:sp>
    <dsp:sp modelId="{F0D5D60B-32ED-AB4B-9641-7795B2868A16}">
      <dsp:nvSpPr>
        <dsp:cNvPr id="0" name=""/>
        <dsp:cNvSpPr/>
      </dsp:nvSpPr>
      <dsp:spPr>
        <a:xfrm>
          <a:off x="2743199" y="1056878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Arborescence</a:t>
          </a:r>
          <a:endParaRPr lang="fr-FR" sz="2400" kern="1200" dirty="0"/>
        </a:p>
      </dsp:txBody>
      <dsp:txXfrm>
        <a:off x="2771407" y="1085086"/>
        <a:ext cx="2585184" cy="521433"/>
      </dsp:txXfrm>
    </dsp:sp>
    <dsp:sp modelId="{71E2EB4A-1E63-F043-9AF7-CB0E0DE3B25D}">
      <dsp:nvSpPr>
        <dsp:cNvPr id="0" name=""/>
        <dsp:cNvSpPr/>
      </dsp:nvSpPr>
      <dsp:spPr>
        <a:xfrm>
          <a:off x="2743199" y="1706959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Site</a:t>
          </a:r>
          <a:endParaRPr lang="fr-FR" sz="2400" kern="1200" dirty="0"/>
        </a:p>
      </dsp:txBody>
      <dsp:txXfrm>
        <a:off x="2771407" y="1735167"/>
        <a:ext cx="2585184" cy="521433"/>
      </dsp:txXfrm>
    </dsp:sp>
    <dsp:sp modelId="{7FE1312C-BD7E-E941-A8BD-E2B57B12A551}">
      <dsp:nvSpPr>
        <dsp:cNvPr id="0" name=""/>
        <dsp:cNvSpPr/>
      </dsp:nvSpPr>
      <dsp:spPr>
        <a:xfrm>
          <a:off x="2743199" y="2357040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Améliorations</a:t>
          </a:r>
        </a:p>
      </dsp:txBody>
      <dsp:txXfrm>
        <a:off x="2771407" y="2385248"/>
        <a:ext cx="2585184" cy="521433"/>
      </dsp:txXfrm>
    </dsp:sp>
    <dsp:sp modelId="{1775089A-1D47-3548-B613-021687518071}">
      <dsp:nvSpPr>
        <dsp:cNvPr id="0" name=""/>
        <dsp:cNvSpPr/>
      </dsp:nvSpPr>
      <dsp:spPr>
        <a:xfrm>
          <a:off x="2743199" y="3007121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Conclusion</a:t>
          </a:r>
          <a:endParaRPr lang="fr-FR" sz="2400" kern="1200" dirty="0"/>
        </a:p>
      </dsp:txBody>
      <dsp:txXfrm>
        <a:off x="2771407" y="3035329"/>
        <a:ext cx="2585184" cy="521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7497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pPr lvl="0" rtl="0">
              <a:buNone/>
            </a:pPr>
            <a:r>
              <a:rPr lang="fr-FR" sz="2000"/>
              <a:t>Beaucoup utilisé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r>
              <a:rPr lang="fr-FR" dirty="0" smtClean="0"/>
              <a:t>OPTIMISATION</a:t>
            </a: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r>
              <a:rPr lang="fr-FR" dirty="0" smtClean="0"/>
              <a:t>SECURITE</a:t>
            </a:r>
            <a:r>
              <a:rPr lang="fr-FR" baseline="0" dirty="0" smtClean="0"/>
              <a:t> – CRYPTAGE MD5</a:t>
            </a:r>
          </a:p>
          <a:p>
            <a:endParaRPr lang="fr-FR" baseline="0" dirty="0" smtClean="0"/>
          </a:p>
          <a:p>
            <a:r>
              <a:rPr lang="fr-FR" baseline="0" dirty="0" smtClean="0"/>
              <a:t>INSPIRATION i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r>
              <a:rPr lang="fr-FR" dirty="0" smtClean="0"/>
              <a:t>EXPORT DES DONNEES IDEM TABLETTE</a:t>
            </a:r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42875" y="153988"/>
            <a:ext cx="3873499" cy="12033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704108" y="1295400"/>
            <a:ext cx="6981102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7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666038" y="133350"/>
            <a:ext cx="1366836" cy="4238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199" y="-124758"/>
            <a:ext cx="7258073" cy="8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39775" y="1371600"/>
            <a:ext cx="7662863" cy="498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600">
                <a:solidFill>
                  <a:srgbClr val="336699"/>
                </a:solidFill>
              </a:defRPr>
            </a:lvl1pPr>
            <a:lvl2pPr rtl="0">
              <a:defRPr>
                <a:solidFill>
                  <a:srgbClr val="336699"/>
                </a:solidFill>
              </a:defRPr>
            </a:lvl2pPr>
            <a:lvl3pPr rtl="0">
              <a:defRPr>
                <a:solidFill>
                  <a:srgbClr val="336699"/>
                </a:solidFill>
              </a:defRPr>
            </a:lvl3pPr>
            <a:lvl4pPr rtl="0">
              <a:defRPr>
                <a:solidFill>
                  <a:srgbClr val="336699"/>
                </a:solidFill>
              </a:defRPr>
            </a:lvl4pPr>
            <a:lvl5pPr rtl="0">
              <a:defRPr>
                <a:solidFill>
                  <a:srgbClr val="336699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7666038" y="133350"/>
            <a:ext cx="1366836" cy="4238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199" y="-124758"/>
            <a:ext cx="6982691" cy="8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873374" y="1371600"/>
            <a:ext cx="5876924" cy="498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22250" y="92075"/>
            <a:ext cx="3873499" cy="12033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527174" y="2960688"/>
            <a:ext cx="64007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defRPr sz="4600" b="0" cap="none" baseline="0">
                <a:solidFill>
                  <a:srgbClr val="336699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746373" y="4322762"/>
            <a:ext cx="5181601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300"/>
              </a:spcBef>
              <a:buClr>
                <a:srgbClr val="336699"/>
              </a:buClr>
              <a:buFont typeface="Calibri"/>
              <a:buNone/>
              <a:defRPr sz="3600" baseline="0">
                <a:solidFill>
                  <a:srgbClr val="336699"/>
                </a:solidFill>
              </a:defRPr>
            </a:lvl1pPr>
            <a:lvl2pPr marL="457200" indent="0" rtl="0"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marL="914400" indent="0" rtl="0"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marL="1371600" indent="0" rtl="0"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marL="1828800" indent="0" rtl="0"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marL="22860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6pPr>
            <a:lvl7pPr marL="27432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7pPr>
            <a:lvl8pPr marL="32004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8pPr>
            <a:lvl9pPr marL="36576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7239000" y="6356350"/>
            <a:ext cx="14462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666038" y="133350"/>
            <a:ext cx="1366836" cy="4238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40664" y="1422400"/>
            <a:ext cx="3767328" cy="4614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34753" y="1422400"/>
            <a:ext cx="3767328" cy="4614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5474" y="-101600"/>
            <a:ext cx="8175624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 rot="5400000">
            <a:off x="4922837" y="2438400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659279" y="214780"/>
            <a:ext cx="5615641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739775" y="-101600"/>
            <a:ext cx="8175624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et contenu">
  <p:cSld name="2_Titre et contenu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12647" y="1214421"/>
            <a:ext cx="8153399" cy="488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739775" y="-101600"/>
            <a:ext cx="8175624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739775" y="1524000"/>
            <a:ext cx="8010525" cy="46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marR="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marR="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1438" y="6215062"/>
            <a:ext cx="862011" cy="55245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179511" y="1916832"/>
            <a:ext cx="8784976" cy="1080120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RBA-INNOPHYT</a:t>
            </a:r>
          </a:p>
        </p:txBody>
      </p:sp>
      <p:sp>
        <p:nvSpPr>
          <p:cNvPr id="77" name="Shape 77"/>
          <p:cNvSpPr/>
          <p:nvPr/>
        </p:nvSpPr>
        <p:spPr>
          <a:xfrm>
            <a:off x="6300192" y="5962053"/>
            <a:ext cx="284380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Etudiants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Adrien BATAILLE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Valentin DOULCIER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0" y="3573016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 d’option Web &amp; Multimédia</a:t>
            </a:r>
          </a:p>
        </p:txBody>
      </p:sp>
      <p:sp>
        <p:nvSpPr>
          <p:cNvPr id="79" name="Shape 79"/>
          <p:cNvSpPr/>
          <p:nvPr/>
        </p:nvSpPr>
        <p:spPr>
          <a:xfrm>
            <a:off x="1043608" y="5949280"/>
            <a:ext cx="295232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Encadrants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Gilles Venturini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Fabienne DALINO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99591" y="159874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Administration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475655" y="208754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Gestion des utilisateurs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486995" y="2540716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Génération des thumbnails</a:t>
            </a:r>
          </a:p>
        </p:txBody>
      </p:sp>
      <p:sp>
        <p:nvSpPr>
          <p:cNvPr id="204" name="Shape 204"/>
          <p:cNvSpPr/>
          <p:nvPr/>
        </p:nvSpPr>
        <p:spPr>
          <a:xfrm>
            <a:off x="0" y="3174936"/>
            <a:ext cx="9143999" cy="30226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À propos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Informations sur le projet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899591" y="2971486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Aide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475655" y="3448175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Affichage d'un pop-up</a:t>
            </a:r>
          </a:p>
        </p:txBody>
      </p:sp>
      <p:sp>
        <p:nvSpPr>
          <p:cNvPr id="218" name="Shape 218"/>
          <p:cNvSpPr/>
          <p:nvPr/>
        </p:nvSpPr>
        <p:spPr>
          <a:xfrm>
            <a:off x="2757486" y="4176453"/>
            <a:ext cx="4391025" cy="1788506"/>
          </a:xfrm>
          <a:prstGeom prst="rect">
            <a:avLst/>
          </a:prstGeom>
          <a:blipFill>
            <a:blip r:embed="rId3"/>
            <a:srcRect/>
            <a:stretch>
              <a:fillRect b="942"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7452255" y="1629989"/>
            <a:ext cx="960782" cy="1232635"/>
          </a:xfrm>
          <a:prstGeom prst="rect">
            <a:avLst/>
          </a:prstGeom>
          <a:blipFill>
            <a:blip r:embed="rId3"/>
            <a:srcRect/>
            <a:stretch>
              <a:fillRect l="-60576" t="-39110" r="-60379" b="-33895"/>
            </a:stretch>
          </a:blipFill>
          <a:ln>
            <a:noFill/>
          </a:ln>
        </p:spPr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Librairies</a:t>
            </a:r>
            <a:endParaRPr lang="fr-FR" dirty="0"/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Rend un </a:t>
            </a:r>
            <a:r>
              <a:rPr lang="fr-FR" sz="2000" dirty="0" smtClean="0">
                <a:solidFill>
                  <a:schemeClr val="dk1"/>
                </a:solidFill>
              </a:rPr>
              <a:t>site </a:t>
            </a:r>
            <a:r>
              <a:rPr lang="fr-FR" sz="2000" dirty="0">
                <a:solidFill>
                  <a:schemeClr val="dk1"/>
                </a:solidFill>
              </a:rPr>
              <a:t>plus dynamique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API Google Map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475655" y="27089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jQuery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475655" y="4838594"/>
            <a:ext cx="2234954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Bootstrap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475655" y="5412679"/>
            <a:ext cx="6768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Shadowbox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475655" y="32449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jQuery UI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475655" y="374896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jqPlot</a:t>
            </a:r>
          </a:p>
        </p:txBody>
      </p:sp>
      <p:sp>
        <p:nvSpPr>
          <p:cNvPr id="235" name="Shape 235"/>
          <p:cNvSpPr/>
          <p:nvPr/>
        </p:nvSpPr>
        <p:spPr>
          <a:xfrm>
            <a:off x="4829429" y="2646506"/>
            <a:ext cx="2192131" cy="160916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36" name="Shape 236"/>
          <p:cNvSpPr txBox="1"/>
          <p:nvPr/>
        </p:nvSpPr>
        <p:spPr>
          <a:xfrm>
            <a:off x="1475655" y="43057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JAIL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475655" y="5938553"/>
            <a:ext cx="6768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Webcam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04317">
            <a:off x="6493565" y="4197812"/>
            <a:ext cx="2456274" cy="52809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255" y="5068752"/>
            <a:ext cx="1270000" cy="127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5443" y="4461418"/>
            <a:ext cx="2180682" cy="218068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/>
              <a:t>Librairie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600"/>
            <a:ext cx="9144000" cy="6858000"/>
          </a:xfrm>
          <a:prstGeom prst="rect">
            <a:avLst/>
          </a:prstGeom>
          <a:solidFill>
            <a:srgbClr val="333333">
              <a:alpha val="83137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251687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46" name="Shape 246"/>
          <p:cNvSpPr/>
          <p:nvPr/>
        </p:nvSpPr>
        <p:spPr>
          <a:xfrm>
            <a:off x="3084151" y="1254099"/>
            <a:ext cx="5848350" cy="5467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47" name="Shape 247"/>
          <p:cNvSpPr/>
          <p:nvPr/>
        </p:nvSpPr>
        <p:spPr>
          <a:xfrm>
            <a:off x="329285" y="261681"/>
            <a:ext cx="5705475" cy="46291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50" name="Shape 250"/>
          <p:cNvSpPr/>
          <p:nvPr/>
        </p:nvSpPr>
        <p:spPr>
          <a:xfrm rot="1022493">
            <a:off x="4024322" y="655690"/>
            <a:ext cx="4552950" cy="364807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48" name="Shape 248"/>
          <p:cNvSpPr/>
          <p:nvPr/>
        </p:nvSpPr>
        <p:spPr>
          <a:xfrm rot="21036947">
            <a:off x="743123" y="999364"/>
            <a:ext cx="3495675" cy="24288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249" name="Shape 249"/>
          <p:cNvSpPr/>
          <p:nvPr/>
        </p:nvSpPr>
        <p:spPr>
          <a:xfrm>
            <a:off x="1421171" y="3696979"/>
            <a:ext cx="6315075" cy="275272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Librairie - Technologie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Importance majeure sur le site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Ajax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75655" y="27089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Web Storage</a:t>
            </a:r>
          </a:p>
        </p:txBody>
      </p:sp>
      <p:sp>
        <p:nvSpPr>
          <p:cNvPr id="263" name="Shape 263"/>
          <p:cNvSpPr/>
          <p:nvPr/>
        </p:nvSpPr>
        <p:spPr>
          <a:xfrm>
            <a:off x="1475655" y="3727373"/>
            <a:ext cx="3779920" cy="26289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796" y="1737265"/>
            <a:ext cx="3652375" cy="1818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Bilan / </a:t>
            </a: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899591" y="1700808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Exemple de conclusion</a:t>
            </a:r>
            <a:endParaRPr lang="fr-FR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80" name="Shape 280"/>
          <p:cNvSpPr/>
          <p:nvPr/>
        </p:nvSpPr>
        <p:spPr>
          <a:xfrm>
            <a:off x="2497138" y="1884263"/>
            <a:ext cx="4149724" cy="4137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1" name="Shape 281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-125413"/>
            <a:ext cx="7258049" cy="887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355976" y="6309319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800841991"/>
              </p:ext>
            </p:extLst>
          </p:nvPr>
        </p:nvGraphicFramePr>
        <p:xfrm>
          <a:off x="-121490" y="18608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99590" y="3060506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Laboratoire INNOPHYT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187622" y="3531432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Université François Rabelais de Tours</a:t>
            </a:r>
            <a:endParaRPr lang="fr-F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187622" y="3999796"/>
            <a:ext cx="795637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Lutte </a:t>
            </a:r>
            <a:r>
              <a:rPr lang="fr-FR" sz="18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anti-parasitaire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durable</a:t>
            </a:r>
            <a:endParaRPr lang="fr-F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32" y="4516597"/>
            <a:ext cx="2363304" cy="133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hape 102"/>
          <p:cNvSpPr txBox="1"/>
          <p:nvPr/>
        </p:nvSpPr>
        <p:spPr>
          <a:xfrm>
            <a:off x="899590" y="1983180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Continuité d’un projet d’option web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1" name="Shape 102"/>
          <p:cNvSpPr txBox="1"/>
          <p:nvPr/>
        </p:nvSpPr>
        <p:spPr>
          <a:xfrm>
            <a:off x="899590" y="2542418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Adaptation d’une application tablette sur site web</a:t>
            </a:r>
            <a:endParaRPr lang="fr-FR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lang="fr-FR" sz="44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99590" y="3156010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Choix technologiques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187624" y="3643854"/>
            <a:ext cx="795637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Utilisation de certaines librairies</a:t>
            </a:r>
            <a:endParaRPr lang="fr-F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2"/>
          <p:cNvSpPr txBox="1"/>
          <p:nvPr/>
        </p:nvSpPr>
        <p:spPr>
          <a:xfrm>
            <a:off x="899590" y="1958991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Base du site web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1" name="Shape 102"/>
          <p:cNvSpPr txBox="1"/>
          <p:nvPr/>
        </p:nvSpPr>
        <p:spPr>
          <a:xfrm>
            <a:off x="899590" y="4287152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Application tablette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2" name="Shape 103"/>
          <p:cNvSpPr txBox="1"/>
          <p:nvPr/>
        </p:nvSpPr>
        <p:spPr>
          <a:xfrm>
            <a:off x="1187622" y="2430707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Arbre de décision</a:t>
            </a:r>
            <a:endParaRPr lang="fr-F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04"/>
          <p:cNvSpPr txBox="1"/>
          <p:nvPr/>
        </p:nvSpPr>
        <p:spPr>
          <a:xfrm>
            <a:off x="1187624" y="4792711"/>
            <a:ext cx="795637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 l’ensemble des fonctionnalités</a:t>
            </a:r>
            <a:endParaRPr lang="fr-F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79256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Arborescence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99591" y="1700808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Permettre un fonctionnement modulaire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475655" y="2246307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Regroupement des fichiers par </a:t>
            </a:r>
            <a:r>
              <a:rPr lang="fr-FR" sz="2000" dirty="0" smtClean="0">
                <a:solidFill>
                  <a:schemeClr val="dk1"/>
                </a:solidFill>
              </a:rPr>
              <a:t>types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475655" y="2742048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Préparation à la gestion de plusieurs </a:t>
            </a:r>
            <a:r>
              <a:rPr lang="fr-FR" sz="2000" dirty="0" smtClean="0">
                <a:solidFill>
                  <a:schemeClr val="dk1"/>
                </a:solidFill>
              </a:rPr>
              <a:t>arbres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899591" y="3985722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Fichiers </a:t>
            </a:r>
            <a:r>
              <a:rPr lang="fr-FR" sz="2000" dirty="0">
                <a:solidFill>
                  <a:schemeClr val="dk1"/>
                </a:solidFill>
              </a:rPr>
              <a:t>PHP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475655" y="4482473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Code générique pour les parties identiques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475655" y="4952390"/>
            <a:ext cx="676875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Séparation côté client du côté serveur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475655" y="3244914"/>
            <a:ext cx="684076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Système </a:t>
            </a:r>
            <a:r>
              <a:rPr lang="fr-FR" sz="2000" dirty="0">
                <a:solidFill>
                  <a:schemeClr val="dk1"/>
                </a:solidFill>
              </a:rPr>
              <a:t>de variables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" y="22161"/>
            <a:ext cx="9144000" cy="6858000"/>
          </a:xfrm>
          <a:prstGeom prst="rect">
            <a:avLst/>
          </a:prstGeom>
          <a:solidFill>
            <a:srgbClr val="333333">
              <a:alpha val="83137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hape 129"/>
          <p:cNvSpPr/>
          <p:nvPr/>
        </p:nvSpPr>
        <p:spPr>
          <a:xfrm>
            <a:off x="3021966" y="984874"/>
            <a:ext cx="3100067" cy="53202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99591" y="217708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Principales a</a:t>
            </a:r>
            <a:r>
              <a:rPr lang="fr-FR" sz="2000" dirty="0" smtClean="0">
                <a:solidFill>
                  <a:schemeClr val="dk1"/>
                </a:solidFill>
              </a:rPr>
              <a:t>méliorations apportées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475655" y="3225533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Création du </a:t>
            </a:r>
            <a:r>
              <a:rPr lang="fr-FR" sz="2000" dirty="0" smtClean="0">
                <a:solidFill>
                  <a:schemeClr val="dk1"/>
                </a:solidFill>
              </a:rPr>
              <a:t>menu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475655" y="3727010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Interface </a:t>
            </a:r>
            <a:r>
              <a:rPr lang="fr-FR" sz="2000" dirty="0" smtClean="0">
                <a:solidFill>
                  <a:schemeClr val="dk1"/>
                </a:solidFill>
              </a:rPr>
              <a:t>administrateur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475655" y="2711934"/>
            <a:ext cx="6416733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Système d'authentification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475655" y="422524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Footer informatif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28600"/>
            <a:ext cx="9144000" cy="6858000"/>
          </a:xfrm>
          <a:prstGeom prst="rect">
            <a:avLst/>
          </a:prstGeom>
          <a:solidFill>
            <a:srgbClr val="333333">
              <a:alpha val="83137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Shape 143"/>
          <p:cNvSpPr/>
          <p:nvPr/>
        </p:nvSpPr>
        <p:spPr>
          <a:xfrm>
            <a:off x="957597" y="1263202"/>
            <a:ext cx="7228807" cy="43315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4" name="Shape 144"/>
          <p:cNvSpPr/>
          <p:nvPr/>
        </p:nvSpPr>
        <p:spPr>
          <a:xfrm>
            <a:off x="957597" y="1263202"/>
            <a:ext cx="7228807" cy="433159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Campagne / Parcelle / </a:t>
            </a:r>
            <a:r>
              <a:rPr lang="fr-FR" sz="2000" dirty="0" smtClean="0">
                <a:solidFill>
                  <a:schemeClr val="dk1"/>
                </a:solidFill>
              </a:rPr>
              <a:t>Piège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Code générique pour les 3 parties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475655" y="273159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Mise en place d'un fil d'ariane de sélection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99591" y="4438485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Gestion des erreurs de saisies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475655" y="32449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Information sur la sélection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475655" y="374896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Pop-up avant identification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8600"/>
            <a:ext cx="9144000" cy="6858000"/>
          </a:xfrm>
          <a:prstGeom prst="rect">
            <a:avLst/>
          </a:prstGeom>
          <a:solidFill>
            <a:srgbClr val="333333">
              <a:alpha val="83137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Shape 159"/>
          <p:cNvSpPr/>
          <p:nvPr/>
        </p:nvSpPr>
        <p:spPr>
          <a:xfrm>
            <a:off x="2328863" y="3171825"/>
            <a:ext cx="4486275" cy="514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3114675" y="1252538"/>
            <a:ext cx="2914650" cy="43529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62" name="Shape 162"/>
          <p:cNvSpPr/>
          <p:nvPr/>
        </p:nvSpPr>
        <p:spPr>
          <a:xfrm>
            <a:off x="2138363" y="1604582"/>
            <a:ext cx="4867275" cy="36385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2166938" y="1859026"/>
            <a:ext cx="4810125" cy="27717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Arbre de décision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475655" y="217826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Intégration du projet précédent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475655" y="2663559"/>
            <a:ext cx="74373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Utilisation des </a:t>
            </a:r>
            <a:r>
              <a:rPr lang="fr-FR" sz="2000" dirty="0" err="1">
                <a:solidFill>
                  <a:schemeClr val="dk1"/>
                </a:solidFill>
              </a:rPr>
              <a:t>thumbnails</a:t>
            </a:r>
            <a:r>
              <a:rPr lang="fr-FR" sz="2000" dirty="0">
                <a:solidFill>
                  <a:schemeClr val="dk1"/>
                </a:solidFill>
              </a:rPr>
              <a:t> pour les </a:t>
            </a:r>
            <a:r>
              <a:rPr lang="fr-FR" sz="2000" dirty="0" smtClean="0">
                <a:solidFill>
                  <a:schemeClr val="dk1"/>
                </a:solidFill>
              </a:rPr>
              <a:t>miniatures </a:t>
            </a:r>
            <a:r>
              <a:rPr lang="fr-FR" sz="2000" dirty="0">
                <a:solidFill>
                  <a:schemeClr val="dk1"/>
                </a:solidFill>
              </a:rPr>
              <a:t>des </a:t>
            </a:r>
            <a:r>
              <a:rPr lang="fr-FR" sz="2000" dirty="0" smtClean="0">
                <a:solidFill>
                  <a:schemeClr val="dk1"/>
                </a:solidFill>
              </a:rPr>
              <a:t>photos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899591" y="3371685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Mosaïque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475655" y="38350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Affichage d'un tableau des thumbnails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75655" y="425968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Chargement progressif des images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899591" y="5097040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Gestion mode identification ou non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8600"/>
            <a:ext cx="9144000" cy="6858000"/>
          </a:xfrm>
          <a:prstGeom prst="rect">
            <a:avLst/>
          </a:prstGeom>
          <a:solidFill>
            <a:srgbClr val="333333">
              <a:alpha val="83137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Shape 179"/>
          <p:cNvSpPr/>
          <p:nvPr/>
        </p:nvSpPr>
        <p:spPr>
          <a:xfrm>
            <a:off x="2166938" y="2043113"/>
            <a:ext cx="4810125" cy="2771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8" name="Shape 178"/>
          <p:cNvSpPr/>
          <p:nvPr/>
        </p:nvSpPr>
        <p:spPr>
          <a:xfrm>
            <a:off x="1414463" y="2052638"/>
            <a:ext cx="6315075" cy="27527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Export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Toutes les données de l'utilisateur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475655" y="2742048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Format CSV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475655" y="32449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Encodage UTF-8</a:t>
            </a:r>
          </a:p>
        </p:txBody>
      </p:sp>
      <p:sp>
        <p:nvSpPr>
          <p:cNvPr id="192" name="Shape 192"/>
          <p:cNvSpPr/>
          <p:nvPr/>
        </p:nvSpPr>
        <p:spPr>
          <a:xfrm>
            <a:off x="357187" y="4205287"/>
            <a:ext cx="8429625" cy="885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Genèse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377</Words>
  <Application>Microsoft Macintosh PowerPoint</Application>
  <PresentationFormat>Présentation à l'écran (4:3)</PresentationFormat>
  <Paragraphs>138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/>
      <vt:lpstr>RBA-INNOPHYT</vt:lpstr>
      <vt:lpstr>Sommaire</vt:lpstr>
      <vt:lpstr>Introduction</vt:lpstr>
      <vt:lpstr>Contexte</vt:lpstr>
      <vt:lpstr>Arborescence</vt:lpstr>
      <vt:lpstr>Site web</vt:lpstr>
      <vt:lpstr>Site web</vt:lpstr>
      <vt:lpstr>Site web</vt:lpstr>
      <vt:lpstr>Site web</vt:lpstr>
      <vt:lpstr>Site web</vt:lpstr>
      <vt:lpstr>Site web</vt:lpstr>
      <vt:lpstr>Librairies</vt:lpstr>
      <vt:lpstr>Librairie</vt:lpstr>
      <vt:lpstr>Librairie - Technologie</vt:lpstr>
      <vt:lpstr>Bilan / 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RBA-INNOPHYT</dc:title>
  <cp:lastModifiedBy>Valentin DOULCIER</cp:lastModifiedBy>
  <cp:revision>25</cp:revision>
  <dcterms:modified xsi:type="dcterms:W3CDTF">2013-04-29T09:45:48Z</dcterms:modified>
</cp:coreProperties>
</file>