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5400675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240" d="100"/>
          <a:sy n="240" d="100"/>
        </p:scale>
        <p:origin x="250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559623"/>
            <a:ext cx="4050506" cy="1190484"/>
          </a:xfrm>
        </p:spPr>
        <p:txBody>
          <a:bodyPr anchor="b"/>
          <a:lstStyle>
            <a:lvl1pPr algn="ctr">
              <a:defRPr sz="26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796016"/>
            <a:ext cx="4050506" cy="825581"/>
          </a:xfrm>
        </p:spPr>
        <p:txBody>
          <a:bodyPr/>
          <a:lstStyle>
            <a:lvl1pPr marL="0" indent="0" algn="ctr">
              <a:buNone/>
              <a:defRPr sz="1063"/>
            </a:lvl1pPr>
            <a:lvl2pPr marL="202540" indent="0" algn="ctr">
              <a:buNone/>
              <a:defRPr sz="886"/>
            </a:lvl2pPr>
            <a:lvl3pPr marL="405079" indent="0" algn="ctr">
              <a:buNone/>
              <a:defRPr sz="797"/>
            </a:lvl3pPr>
            <a:lvl4pPr marL="607619" indent="0" algn="ctr">
              <a:buNone/>
              <a:defRPr sz="709"/>
            </a:lvl4pPr>
            <a:lvl5pPr marL="810158" indent="0" algn="ctr">
              <a:buNone/>
              <a:defRPr sz="709"/>
            </a:lvl5pPr>
            <a:lvl6pPr marL="1012698" indent="0" algn="ctr">
              <a:buNone/>
              <a:defRPr sz="709"/>
            </a:lvl6pPr>
            <a:lvl7pPr marL="1215238" indent="0" algn="ctr">
              <a:buNone/>
              <a:defRPr sz="709"/>
            </a:lvl7pPr>
            <a:lvl8pPr marL="1417777" indent="0" algn="ctr">
              <a:buNone/>
              <a:defRPr sz="709"/>
            </a:lvl8pPr>
            <a:lvl9pPr marL="1620317" indent="0" algn="ctr">
              <a:buNone/>
              <a:defRPr sz="70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9C-66C0-1240-89C9-5C6BD9D9FAE1}" type="datetimeFigureOut">
              <a:rPr lang="en-DE" smtClean="0"/>
              <a:t>13.01.25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83D7-4945-5249-B870-54C133418D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690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9C-66C0-1240-89C9-5C6BD9D9FAE1}" type="datetimeFigureOut">
              <a:rPr lang="en-DE" smtClean="0"/>
              <a:t>13.01.25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83D7-4945-5249-B870-54C133418D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810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82055"/>
            <a:ext cx="1164521" cy="28978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82055"/>
            <a:ext cx="3426053" cy="28978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9C-66C0-1240-89C9-5C6BD9D9FAE1}" type="datetimeFigureOut">
              <a:rPr lang="en-DE" smtClean="0"/>
              <a:t>13.01.25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83D7-4945-5249-B870-54C133418D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347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9C-66C0-1240-89C9-5C6BD9D9FAE1}" type="datetimeFigureOut">
              <a:rPr lang="en-DE" smtClean="0"/>
              <a:t>13.01.25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83D7-4945-5249-B870-54C133418D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118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852495"/>
            <a:ext cx="4658082" cy="1422406"/>
          </a:xfrm>
        </p:spPr>
        <p:txBody>
          <a:bodyPr anchor="b"/>
          <a:lstStyle>
            <a:lvl1pPr>
              <a:defRPr sz="26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288357"/>
            <a:ext cx="4658082" cy="748010"/>
          </a:xfrm>
        </p:spPr>
        <p:txBody>
          <a:bodyPr/>
          <a:lstStyle>
            <a:lvl1pPr marL="0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1pPr>
            <a:lvl2pPr marL="202540" indent="0">
              <a:buNone/>
              <a:defRPr sz="886">
                <a:solidFill>
                  <a:schemeClr val="tx1">
                    <a:tint val="82000"/>
                  </a:schemeClr>
                </a:solidFill>
              </a:defRPr>
            </a:lvl2pPr>
            <a:lvl3pPr marL="405079" indent="0">
              <a:buNone/>
              <a:defRPr sz="797">
                <a:solidFill>
                  <a:schemeClr val="tx1">
                    <a:tint val="82000"/>
                  </a:schemeClr>
                </a:solidFill>
              </a:defRPr>
            </a:lvl3pPr>
            <a:lvl4pPr marL="607619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4pPr>
            <a:lvl5pPr marL="810158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5pPr>
            <a:lvl6pPr marL="1012698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6pPr>
            <a:lvl7pPr marL="1215238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7pPr>
            <a:lvl8pPr marL="1417777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8pPr>
            <a:lvl9pPr marL="1620317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9C-66C0-1240-89C9-5C6BD9D9FAE1}" type="datetimeFigureOut">
              <a:rPr lang="en-DE" smtClean="0"/>
              <a:t>13.01.25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83D7-4945-5249-B870-54C133418D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22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910277"/>
            <a:ext cx="2295287" cy="2169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910277"/>
            <a:ext cx="2295287" cy="2169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9C-66C0-1240-89C9-5C6BD9D9FAE1}" type="datetimeFigureOut">
              <a:rPr lang="en-DE" smtClean="0"/>
              <a:t>13.01.25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83D7-4945-5249-B870-54C133418D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762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82056"/>
            <a:ext cx="4658082" cy="6609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838246"/>
            <a:ext cx="2284738" cy="410812"/>
          </a:xfrm>
        </p:spPr>
        <p:txBody>
          <a:bodyPr anchor="b"/>
          <a:lstStyle>
            <a:lvl1pPr marL="0" indent="0">
              <a:buNone/>
              <a:defRPr sz="1063" b="1"/>
            </a:lvl1pPr>
            <a:lvl2pPr marL="202540" indent="0">
              <a:buNone/>
              <a:defRPr sz="886" b="1"/>
            </a:lvl2pPr>
            <a:lvl3pPr marL="405079" indent="0">
              <a:buNone/>
              <a:defRPr sz="797" b="1"/>
            </a:lvl3pPr>
            <a:lvl4pPr marL="607619" indent="0">
              <a:buNone/>
              <a:defRPr sz="709" b="1"/>
            </a:lvl4pPr>
            <a:lvl5pPr marL="810158" indent="0">
              <a:buNone/>
              <a:defRPr sz="709" b="1"/>
            </a:lvl5pPr>
            <a:lvl6pPr marL="1012698" indent="0">
              <a:buNone/>
              <a:defRPr sz="709" b="1"/>
            </a:lvl6pPr>
            <a:lvl7pPr marL="1215238" indent="0">
              <a:buNone/>
              <a:defRPr sz="709" b="1"/>
            </a:lvl7pPr>
            <a:lvl8pPr marL="1417777" indent="0">
              <a:buNone/>
              <a:defRPr sz="709" b="1"/>
            </a:lvl8pPr>
            <a:lvl9pPr marL="1620317" indent="0">
              <a:buNone/>
              <a:defRPr sz="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1249058"/>
            <a:ext cx="2284738" cy="18371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838246"/>
            <a:ext cx="2295990" cy="410812"/>
          </a:xfrm>
        </p:spPr>
        <p:txBody>
          <a:bodyPr anchor="b"/>
          <a:lstStyle>
            <a:lvl1pPr marL="0" indent="0">
              <a:buNone/>
              <a:defRPr sz="1063" b="1"/>
            </a:lvl1pPr>
            <a:lvl2pPr marL="202540" indent="0">
              <a:buNone/>
              <a:defRPr sz="886" b="1"/>
            </a:lvl2pPr>
            <a:lvl3pPr marL="405079" indent="0">
              <a:buNone/>
              <a:defRPr sz="797" b="1"/>
            </a:lvl3pPr>
            <a:lvl4pPr marL="607619" indent="0">
              <a:buNone/>
              <a:defRPr sz="709" b="1"/>
            </a:lvl4pPr>
            <a:lvl5pPr marL="810158" indent="0">
              <a:buNone/>
              <a:defRPr sz="709" b="1"/>
            </a:lvl5pPr>
            <a:lvl6pPr marL="1012698" indent="0">
              <a:buNone/>
              <a:defRPr sz="709" b="1"/>
            </a:lvl6pPr>
            <a:lvl7pPr marL="1215238" indent="0">
              <a:buNone/>
              <a:defRPr sz="709" b="1"/>
            </a:lvl7pPr>
            <a:lvl8pPr marL="1417777" indent="0">
              <a:buNone/>
              <a:defRPr sz="709" b="1"/>
            </a:lvl8pPr>
            <a:lvl9pPr marL="1620317" indent="0">
              <a:buNone/>
              <a:defRPr sz="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249058"/>
            <a:ext cx="2295990" cy="18371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9C-66C0-1240-89C9-5C6BD9D9FAE1}" type="datetimeFigureOut">
              <a:rPr lang="en-DE" smtClean="0"/>
              <a:t>13.01.25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83D7-4945-5249-B870-54C133418D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108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9C-66C0-1240-89C9-5C6BD9D9FAE1}" type="datetimeFigureOut">
              <a:rPr lang="en-DE" smtClean="0"/>
              <a:t>13.01.25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83D7-4945-5249-B870-54C133418D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046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9C-66C0-1240-89C9-5C6BD9D9FAE1}" type="datetimeFigureOut">
              <a:rPr lang="en-DE" smtClean="0"/>
              <a:t>13.01.25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83D7-4945-5249-B870-54C133418D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8274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27965"/>
            <a:ext cx="1741858" cy="797878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492341"/>
            <a:ext cx="2734092" cy="2430044"/>
          </a:xfrm>
        </p:spPr>
        <p:txBody>
          <a:bodyPr/>
          <a:lstStyle>
            <a:lvl1pPr>
              <a:defRPr sz="1418"/>
            </a:lvl1pPr>
            <a:lvl2pPr>
              <a:defRPr sz="1240"/>
            </a:lvl2pPr>
            <a:lvl3pPr>
              <a:defRPr sz="1063"/>
            </a:lvl3pPr>
            <a:lvl4pPr>
              <a:defRPr sz="886"/>
            </a:lvl4pPr>
            <a:lvl5pPr>
              <a:defRPr sz="886"/>
            </a:lvl5pPr>
            <a:lvl6pPr>
              <a:defRPr sz="886"/>
            </a:lvl6pPr>
            <a:lvl7pPr>
              <a:defRPr sz="886"/>
            </a:lvl7pPr>
            <a:lvl8pPr>
              <a:defRPr sz="886"/>
            </a:lvl8pPr>
            <a:lvl9pPr>
              <a:defRPr sz="88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25843"/>
            <a:ext cx="1741858" cy="1900500"/>
          </a:xfrm>
        </p:spPr>
        <p:txBody>
          <a:bodyPr/>
          <a:lstStyle>
            <a:lvl1pPr marL="0" indent="0">
              <a:buNone/>
              <a:defRPr sz="709"/>
            </a:lvl1pPr>
            <a:lvl2pPr marL="202540" indent="0">
              <a:buNone/>
              <a:defRPr sz="620"/>
            </a:lvl2pPr>
            <a:lvl3pPr marL="405079" indent="0">
              <a:buNone/>
              <a:defRPr sz="532"/>
            </a:lvl3pPr>
            <a:lvl4pPr marL="607619" indent="0">
              <a:buNone/>
              <a:defRPr sz="443"/>
            </a:lvl4pPr>
            <a:lvl5pPr marL="810158" indent="0">
              <a:buNone/>
              <a:defRPr sz="443"/>
            </a:lvl5pPr>
            <a:lvl6pPr marL="1012698" indent="0">
              <a:buNone/>
              <a:defRPr sz="443"/>
            </a:lvl6pPr>
            <a:lvl7pPr marL="1215238" indent="0">
              <a:buNone/>
              <a:defRPr sz="443"/>
            </a:lvl7pPr>
            <a:lvl8pPr marL="1417777" indent="0">
              <a:buNone/>
              <a:defRPr sz="443"/>
            </a:lvl8pPr>
            <a:lvl9pPr marL="1620317" indent="0">
              <a:buNone/>
              <a:defRPr sz="44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9C-66C0-1240-89C9-5C6BD9D9FAE1}" type="datetimeFigureOut">
              <a:rPr lang="en-DE" smtClean="0"/>
              <a:t>13.01.25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83D7-4945-5249-B870-54C133418D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567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27965"/>
            <a:ext cx="1741858" cy="797878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492341"/>
            <a:ext cx="2734092" cy="2430044"/>
          </a:xfrm>
        </p:spPr>
        <p:txBody>
          <a:bodyPr anchor="t"/>
          <a:lstStyle>
            <a:lvl1pPr marL="0" indent="0">
              <a:buNone/>
              <a:defRPr sz="1418"/>
            </a:lvl1pPr>
            <a:lvl2pPr marL="202540" indent="0">
              <a:buNone/>
              <a:defRPr sz="1240"/>
            </a:lvl2pPr>
            <a:lvl3pPr marL="405079" indent="0">
              <a:buNone/>
              <a:defRPr sz="1063"/>
            </a:lvl3pPr>
            <a:lvl4pPr marL="607619" indent="0">
              <a:buNone/>
              <a:defRPr sz="886"/>
            </a:lvl4pPr>
            <a:lvl5pPr marL="810158" indent="0">
              <a:buNone/>
              <a:defRPr sz="886"/>
            </a:lvl5pPr>
            <a:lvl6pPr marL="1012698" indent="0">
              <a:buNone/>
              <a:defRPr sz="886"/>
            </a:lvl6pPr>
            <a:lvl7pPr marL="1215238" indent="0">
              <a:buNone/>
              <a:defRPr sz="886"/>
            </a:lvl7pPr>
            <a:lvl8pPr marL="1417777" indent="0">
              <a:buNone/>
              <a:defRPr sz="886"/>
            </a:lvl8pPr>
            <a:lvl9pPr marL="1620317" indent="0">
              <a:buNone/>
              <a:defRPr sz="88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025843"/>
            <a:ext cx="1741858" cy="1900500"/>
          </a:xfrm>
        </p:spPr>
        <p:txBody>
          <a:bodyPr/>
          <a:lstStyle>
            <a:lvl1pPr marL="0" indent="0">
              <a:buNone/>
              <a:defRPr sz="709"/>
            </a:lvl1pPr>
            <a:lvl2pPr marL="202540" indent="0">
              <a:buNone/>
              <a:defRPr sz="620"/>
            </a:lvl2pPr>
            <a:lvl3pPr marL="405079" indent="0">
              <a:buNone/>
              <a:defRPr sz="532"/>
            </a:lvl3pPr>
            <a:lvl4pPr marL="607619" indent="0">
              <a:buNone/>
              <a:defRPr sz="443"/>
            </a:lvl4pPr>
            <a:lvl5pPr marL="810158" indent="0">
              <a:buNone/>
              <a:defRPr sz="443"/>
            </a:lvl5pPr>
            <a:lvl6pPr marL="1012698" indent="0">
              <a:buNone/>
              <a:defRPr sz="443"/>
            </a:lvl6pPr>
            <a:lvl7pPr marL="1215238" indent="0">
              <a:buNone/>
              <a:defRPr sz="443"/>
            </a:lvl7pPr>
            <a:lvl8pPr marL="1417777" indent="0">
              <a:buNone/>
              <a:defRPr sz="443"/>
            </a:lvl8pPr>
            <a:lvl9pPr marL="1620317" indent="0">
              <a:buNone/>
              <a:defRPr sz="44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F289C-66C0-1240-89C9-5C6BD9D9FAE1}" type="datetimeFigureOut">
              <a:rPr lang="en-DE" smtClean="0"/>
              <a:t>13.01.25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583D7-4945-5249-B870-54C133418D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594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82056"/>
            <a:ext cx="4658082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910277"/>
            <a:ext cx="4658082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169347"/>
            <a:ext cx="121515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F289C-66C0-1240-89C9-5C6BD9D9FAE1}" type="datetimeFigureOut">
              <a:rPr lang="en-DE" smtClean="0"/>
              <a:t>13.01.25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169347"/>
            <a:ext cx="1822728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169347"/>
            <a:ext cx="1215152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583D7-4945-5249-B870-54C133418DF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107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05079" rtl="0" eaLnBrk="1" latinLnBrk="0" hangingPunct="1">
        <a:lnSpc>
          <a:spcPct val="90000"/>
        </a:lnSpc>
        <a:spcBef>
          <a:spcPct val="0"/>
        </a:spcBef>
        <a:buNone/>
        <a:defRPr sz="19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270" indent="-101270" algn="l" defTabSz="405079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1pPr>
      <a:lvl2pPr marL="303809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06349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6" kern="1200">
          <a:solidFill>
            <a:schemeClr val="tx1"/>
          </a:solidFill>
          <a:latin typeface="+mn-lt"/>
          <a:ea typeface="+mn-ea"/>
          <a:cs typeface="+mn-cs"/>
        </a:defRPr>
      </a:lvl3pPr>
      <a:lvl4pPr marL="708889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4pPr>
      <a:lvl5pPr marL="911428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5pPr>
      <a:lvl6pPr marL="1113968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6pPr>
      <a:lvl7pPr marL="1316507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7pPr>
      <a:lvl8pPr marL="1519047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8pPr>
      <a:lvl9pPr marL="1721587" indent="-101270" algn="l" defTabSz="40507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1pPr>
      <a:lvl2pPr marL="202540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2pPr>
      <a:lvl3pPr marL="405079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3pPr>
      <a:lvl4pPr marL="607619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4pPr>
      <a:lvl5pPr marL="810158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5pPr>
      <a:lvl6pPr marL="1012698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6pPr>
      <a:lvl7pPr marL="1215238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7pPr>
      <a:lvl8pPr marL="1417777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8pPr>
      <a:lvl9pPr marL="1620317" algn="l" defTabSz="405079" rtl="0" eaLnBrk="1" latinLnBrk="0" hangingPunct="1">
        <a:defRPr sz="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24D103-F63A-F787-7575-7EE08885696A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747141" y="1682342"/>
            <a:ext cx="1019123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FFA8AE-7597-D18F-6218-4869A7A084CF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628895" y="1682342"/>
            <a:ext cx="1019123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750697-2E4C-1EB0-92F3-680F6A7DC5E5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88018" y="1682342"/>
            <a:ext cx="1019123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58D688-C029-9A7B-1536-610E0B7EF83B}"/>
              </a:ext>
            </a:extLst>
          </p:cNvPr>
          <p:cNvCxnSpPr>
            <a:cxnSpLocks/>
            <a:stCxn id="16" idx="5"/>
            <a:endCxn id="5" idx="1"/>
          </p:cNvCxnSpPr>
          <p:nvPr/>
        </p:nvCxnSpPr>
        <p:spPr>
          <a:xfrm>
            <a:off x="549814" y="566983"/>
            <a:ext cx="1177285" cy="924447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99E09B-4352-F0F3-D271-2119329D090C}"/>
              </a:ext>
            </a:extLst>
          </p:cNvPr>
          <p:cNvCxnSpPr>
            <a:cxnSpLocks/>
            <a:stCxn id="22" idx="5"/>
            <a:endCxn id="6" idx="1"/>
          </p:cNvCxnSpPr>
          <p:nvPr/>
        </p:nvCxnSpPr>
        <p:spPr>
          <a:xfrm>
            <a:off x="2108937" y="566983"/>
            <a:ext cx="1177285" cy="924447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B6CE2A-B3E4-E570-0C5E-2F5CE7DE0BFC}"/>
              </a:ext>
            </a:extLst>
          </p:cNvPr>
          <p:cNvCxnSpPr>
            <a:cxnSpLocks/>
            <a:stCxn id="24" idx="5"/>
            <a:endCxn id="7" idx="1"/>
          </p:cNvCxnSpPr>
          <p:nvPr/>
        </p:nvCxnSpPr>
        <p:spPr>
          <a:xfrm>
            <a:off x="3668060" y="566983"/>
            <a:ext cx="1177285" cy="924447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BB4701-873C-0C61-4D77-CD14C9FA9DFF}"/>
              </a:ext>
            </a:extLst>
          </p:cNvPr>
          <p:cNvCxnSpPr>
            <a:cxnSpLocks/>
            <a:stCxn id="7" idx="4"/>
            <a:endCxn id="25" idx="0"/>
          </p:cNvCxnSpPr>
          <p:nvPr/>
        </p:nvCxnSpPr>
        <p:spPr>
          <a:xfrm>
            <a:off x="5036257" y="1952342"/>
            <a:ext cx="0" cy="845366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A59B3C-AFDD-A344-354D-61A7B20DAEA2}"/>
              </a:ext>
            </a:extLst>
          </p:cNvPr>
          <p:cNvCxnSpPr>
            <a:cxnSpLocks/>
            <a:stCxn id="4" idx="0"/>
            <a:endCxn id="16" idx="4"/>
          </p:cNvCxnSpPr>
          <p:nvPr/>
        </p:nvCxnSpPr>
        <p:spPr>
          <a:xfrm flipV="1">
            <a:off x="358888" y="646064"/>
            <a:ext cx="0" cy="766285"/>
          </a:xfrm>
          <a:prstGeom prst="straightConnector1">
            <a:avLst/>
          </a:prstGeom>
          <a:ln w="476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55FB59D-1D76-E4A6-AF67-8CC4A18DB1DD}"/>
              </a:ext>
            </a:extLst>
          </p:cNvPr>
          <p:cNvCxnSpPr>
            <a:cxnSpLocks/>
            <a:stCxn id="5" idx="0"/>
            <a:endCxn id="22" idx="4"/>
          </p:cNvCxnSpPr>
          <p:nvPr/>
        </p:nvCxnSpPr>
        <p:spPr>
          <a:xfrm flipV="1">
            <a:off x="1918011" y="646064"/>
            <a:ext cx="0" cy="766285"/>
          </a:xfrm>
          <a:prstGeom prst="straightConnector1">
            <a:avLst/>
          </a:prstGeom>
          <a:ln w="476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B63952-0679-487F-DAD6-B3C22A2B6978}"/>
              </a:ext>
            </a:extLst>
          </p:cNvPr>
          <p:cNvCxnSpPr>
            <a:cxnSpLocks/>
            <a:stCxn id="6" idx="0"/>
            <a:endCxn id="24" idx="4"/>
          </p:cNvCxnSpPr>
          <p:nvPr/>
        </p:nvCxnSpPr>
        <p:spPr>
          <a:xfrm flipV="1">
            <a:off x="3477134" y="646064"/>
            <a:ext cx="0" cy="766285"/>
          </a:xfrm>
          <a:prstGeom prst="straightConnector1">
            <a:avLst/>
          </a:prstGeom>
          <a:ln w="476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77F9A16-E33F-BEA0-DC81-62F598E2D375}"/>
              </a:ext>
            </a:extLst>
          </p:cNvPr>
          <p:cNvSpPr/>
          <p:nvPr/>
        </p:nvSpPr>
        <p:spPr>
          <a:xfrm>
            <a:off x="88888" y="1412342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s</a:t>
            </a:r>
            <a:r>
              <a:rPr lang="en-DE" sz="1600" baseline="-25000" dirty="0"/>
              <a:t>0</a:t>
            </a:r>
            <a:endParaRPr lang="en-DE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71FEB6-718E-75FB-190D-0CF613CE0D41}"/>
              </a:ext>
            </a:extLst>
          </p:cNvPr>
          <p:cNvSpPr/>
          <p:nvPr/>
        </p:nvSpPr>
        <p:spPr>
          <a:xfrm>
            <a:off x="1648011" y="1412342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s</a:t>
            </a:r>
            <a:r>
              <a:rPr lang="en-DE" sz="1600" baseline="-25000" dirty="0"/>
              <a:t>1</a:t>
            </a:r>
            <a:endParaRPr lang="en-DE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981FF0-4A4C-25E8-68C2-39FAC516F211}"/>
              </a:ext>
            </a:extLst>
          </p:cNvPr>
          <p:cNvSpPr/>
          <p:nvPr/>
        </p:nvSpPr>
        <p:spPr>
          <a:xfrm>
            <a:off x="3207134" y="1412342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s</a:t>
            </a:r>
            <a:r>
              <a:rPr lang="en-DE" sz="1600" baseline="-25000" dirty="0"/>
              <a:t>2</a:t>
            </a:r>
            <a:endParaRPr lang="en-D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93745D-E22C-8F73-088A-DCA011A7F162}"/>
              </a:ext>
            </a:extLst>
          </p:cNvPr>
          <p:cNvSpPr/>
          <p:nvPr/>
        </p:nvSpPr>
        <p:spPr>
          <a:xfrm>
            <a:off x="4766257" y="1412342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s</a:t>
            </a:r>
            <a:r>
              <a:rPr lang="en-DE" sz="1600" baseline="-25000" dirty="0"/>
              <a:t>3</a:t>
            </a:r>
            <a:endParaRPr lang="en-DE" sz="16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40365E-E7B0-4808-BAC5-9F9B3EF83280}"/>
              </a:ext>
            </a:extLst>
          </p:cNvPr>
          <p:cNvSpPr/>
          <p:nvPr/>
        </p:nvSpPr>
        <p:spPr>
          <a:xfrm>
            <a:off x="88888" y="106057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63" algn="ctr"/>
            <a:r>
              <a:rPr lang="en-DE" sz="1600" dirty="0"/>
              <a:t>a</a:t>
            </a:r>
            <a:r>
              <a:rPr lang="en-DE" sz="1600" baseline="-25000" dirty="0"/>
              <a:t>0</a:t>
            </a:r>
            <a:endParaRPr lang="en-DE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D6FEEA-E303-27A7-8208-46A893C72CF5}"/>
              </a:ext>
            </a:extLst>
          </p:cNvPr>
          <p:cNvSpPr/>
          <p:nvPr/>
        </p:nvSpPr>
        <p:spPr>
          <a:xfrm>
            <a:off x="1648011" y="106057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63" algn="ctr"/>
            <a:r>
              <a:rPr lang="en-DE" sz="1600" dirty="0"/>
              <a:t>a</a:t>
            </a:r>
            <a:r>
              <a:rPr lang="en-DE" sz="1600" baseline="-25000" dirty="0"/>
              <a:t>1</a:t>
            </a:r>
            <a:endParaRPr lang="en-DE" sz="16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EC29D6A-F9EC-BFA9-B6AB-2D90A4C8E242}"/>
              </a:ext>
            </a:extLst>
          </p:cNvPr>
          <p:cNvSpPr/>
          <p:nvPr/>
        </p:nvSpPr>
        <p:spPr>
          <a:xfrm>
            <a:off x="3207134" y="106057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63" algn="ctr"/>
            <a:r>
              <a:rPr lang="en-DE" sz="1600" dirty="0"/>
              <a:t>a</a:t>
            </a:r>
            <a:r>
              <a:rPr lang="en-DE" sz="1600" baseline="-25000" dirty="0"/>
              <a:t>2</a:t>
            </a:r>
            <a:endParaRPr lang="en-DE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440D5A-BBE4-E96C-2863-63FC37DEADED}"/>
              </a:ext>
            </a:extLst>
          </p:cNvPr>
          <p:cNvSpPr/>
          <p:nvPr/>
        </p:nvSpPr>
        <p:spPr>
          <a:xfrm>
            <a:off x="4766257" y="2797708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/>
              <a:t>o</a:t>
            </a:r>
            <a:r>
              <a:rPr lang="en-DE" sz="1600" baseline="-25000" dirty="0"/>
              <a:t>3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423088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Mittenbühler</dc:creator>
  <cp:lastModifiedBy>Maximilian Mittenbühler</cp:lastModifiedBy>
  <cp:revision>2</cp:revision>
  <dcterms:created xsi:type="dcterms:W3CDTF">2025-01-13T11:11:21Z</dcterms:created>
  <dcterms:modified xsi:type="dcterms:W3CDTF">2025-01-13T11:25:46Z</dcterms:modified>
</cp:coreProperties>
</file>