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024816f7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024816f7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bc6e1d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bc6e1d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d061605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d06160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121de9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121de9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3400" y="-402175"/>
            <a:ext cx="10708925" cy="57755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20575" y="1070125"/>
            <a:ext cx="1948200" cy="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2220800" y="3132625"/>
            <a:ext cx="1564800" cy="63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908550" y="1133300"/>
            <a:ext cx="1409700" cy="63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831000" y="2993725"/>
            <a:ext cx="1564800" cy="63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813050" y="1484375"/>
            <a:ext cx="1645500" cy="150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50">
                <a:latin typeface="Georgia"/>
                <a:ea typeface="Georgia"/>
                <a:cs typeface="Georgia"/>
                <a:sym typeface="Georgia"/>
              </a:rPr>
              <a:t>People in search of knowledge. </a:t>
            </a:r>
            <a:endParaRPr sz="6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50">
                <a:latin typeface="Georgia"/>
                <a:ea typeface="Georgia"/>
                <a:cs typeface="Georgia"/>
                <a:sym typeface="Georgia"/>
              </a:rPr>
              <a:t>The customers’ purpose is to acquire consistent knowledge. They don’t want to spend too much time in reading books, articles or forums to get knowledge. </a:t>
            </a:r>
            <a:endParaRPr sz="6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50">
                <a:latin typeface="Georgia"/>
                <a:ea typeface="Georgia"/>
                <a:cs typeface="Georgia"/>
                <a:sym typeface="Georgia"/>
              </a:rPr>
              <a:t>They are from every sides of the society, given that they are willing to work on their own, with the given material.</a:t>
            </a:r>
            <a:endParaRPr sz="6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50">
                <a:latin typeface="Georgia"/>
                <a:ea typeface="Georgia"/>
                <a:cs typeface="Georgia"/>
                <a:sym typeface="Georgia"/>
              </a:rPr>
              <a:t>People wanting to acquire knowledge in a specific field.</a:t>
            </a:r>
            <a:endParaRPr sz="6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7824575" y="2899700"/>
            <a:ext cx="1457700" cy="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847575" y="3152850"/>
            <a:ext cx="11508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2841444">
            <a:off x="-42553" y="1885132"/>
            <a:ext cx="1179856" cy="1562061"/>
          </a:xfrm>
          <a:prstGeom prst="flowChartProcess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-4">
            <a:off x="-426775" y="1766301"/>
            <a:ext cx="1049625" cy="1670199"/>
          </a:xfrm>
          <a:prstGeom prst="flowChartProcess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-411875" y="1747975"/>
            <a:ext cx="14097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Databases, study packs, exercises sets.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Protocols and tutorials for larger projects: submarine module, rocket, etc.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Sharing 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theoretical and practical 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knowledge in fields at high academic level (bachelor + Master). 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Educational purpose in a digital interaction way. 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We furnish the data to then 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spread it to the most.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269875" y="1075150"/>
            <a:ext cx="299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Access to </a:t>
            </a:r>
            <a:r>
              <a:rPr b="1"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fields 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that may be </a:t>
            </a:r>
            <a:r>
              <a:rPr b="1"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unavailable to student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, or on a way not teached around them: practical 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exercises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, experimentations,  projects.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Platform and tools of co-working : visual and didactic interactions. They may be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able to work on their own on diverse fields to their interest.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	They get the </a:t>
            </a:r>
            <a:r>
              <a:rPr b="1"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tools to progress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and move on toward knowledge.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264050" y="1175375"/>
            <a:ext cx="2009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Ease of work: direct access to large databases, no research to perform.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Technical projects at your fingertips.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The time earned here provides time for the customers to work.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269875" y="3132625"/>
            <a:ext cx="2898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sers have access to courses, corrected </a:t>
            </a:r>
            <a:r>
              <a:rPr b="1"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exercises 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and tutorials, </a:t>
            </a:r>
            <a:r>
              <a:rPr b="1"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without the labor 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of searching for them. Remove the difficulty of theoretical methods  by implication of  practical applications and self explanatory project.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No need to search by yourself without the assurance of finding relevant topics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Access worldwide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from your computer. 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579350" y="2965625"/>
            <a:ext cx="19743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Solitude feeling : they feel slowed down by their 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environment</a:t>
            </a: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and would like to work an a more efficient way.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They have no one to ask for to learn ; and they have no practical application of their knowledge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	They must be used to working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remotely.</a:t>
            </a:r>
            <a:endParaRPr sz="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108500" y="-217775"/>
            <a:ext cx="2381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Georgia"/>
                <a:ea typeface="Georgia"/>
                <a:cs typeface="Georgia"/>
                <a:sym typeface="Georgia"/>
              </a:rPr>
              <a:t>Equity &amp; Equality for Education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7223000" y="-217775"/>
            <a:ext cx="132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Georgia"/>
                <a:ea typeface="Georgia"/>
                <a:cs typeface="Georgia"/>
                <a:sym typeface="Georgia"/>
              </a:rPr>
              <a:t>Duvivier Valentin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Georgia"/>
                <a:ea typeface="Georgia"/>
                <a:cs typeface="Georgia"/>
                <a:sym typeface="Georgia"/>
              </a:rPr>
              <a:t>Richard Alexandre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120550" y="80375"/>
            <a:ext cx="8880600" cy="497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ctrTitle"/>
          </p:nvPr>
        </p:nvSpPr>
        <p:spPr>
          <a:xfrm>
            <a:off x="2502600" y="241125"/>
            <a:ext cx="4138800" cy="5526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Start-up presentation</a:t>
            </a:r>
            <a:endParaRPr sz="2000"/>
          </a:p>
        </p:txBody>
      </p:sp>
      <p:sp>
        <p:nvSpPr>
          <p:cNvPr id="79" name="Google Shape;79;p14"/>
          <p:cNvSpPr txBox="1"/>
          <p:nvPr/>
        </p:nvSpPr>
        <p:spPr>
          <a:xfrm>
            <a:off x="659100" y="1095025"/>
            <a:ext cx="78258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EEE :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quity &amp;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quality for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ducation : start-up providing an educational service. Digital type service providing exercises and practical skills to the most.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Relieve people from the labor of searching informations, courses, exercices. If they want to work on a specific field, they can.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Accessible to all, provides packs containing courses + exos + projects.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The service provides money on the basis of bonus pack that treat other substantial subjects.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43" y="-57800"/>
            <a:ext cx="74881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1153550" y="946425"/>
            <a:ext cx="909000" cy="5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145000" y="3929200"/>
            <a:ext cx="1985100" cy="8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490050" y="1055675"/>
            <a:ext cx="909000" cy="5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565900" y="926175"/>
            <a:ext cx="995400" cy="5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665250" y="3918450"/>
            <a:ext cx="2280900" cy="87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955250" y="908925"/>
            <a:ext cx="995400" cy="99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551325" y="2465350"/>
            <a:ext cx="1070400" cy="69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367075" y="2461450"/>
            <a:ext cx="1363500" cy="10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397900" y="946425"/>
            <a:ext cx="1267200" cy="11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latin typeface="Georgia"/>
                <a:ea typeface="Georgia"/>
                <a:cs typeface="Georgia"/>
                <a:sym typeface="Georgia"/>
              </a:rPr>
              <a:t>Échanges</a:t>
            </a:r>
            <a:r>
              <a:rPr lang="fr" sz="600">
                <a:latin typeface="Georgia"/>
                <a:ea typeface="Georgia"/>
                <a:cs typeface="Georgia"/>
                <a:sym typeface="Georgia"/>
              </a:rPr>
              <a:t> afin d’améliorer la </a:t>
            </a:r>
            <a:r>
              <a:rPr lang="fr" sz="600">
                <a:latin typeface="Georgia"/>
                <a:ea typeface="Georgia"/>
                <a:cs typeface="Georgia"/>
                <a:sym typeface="Georgia"/>
              </a:rPr>
              <a:t>plateforme.</a:t>
            </a:r>
            <a:endParaRPr sz="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latin typeface="Georgia"/>
                <a:ea typeface="Georgia"/>
                <a:cs typeface="Georgia"/>
                <a:sym typeface="Georgia"/>
              </a:rPr>
              <a:t>Retour clients sur une base de commentaire sur nos vidéos et d’enquête : messages forums, commentaires pages réseaux sociaux.</a:t>
            </a:r>
            <a:endParaRPr sz="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774400" y="939425"/>
            <a:ext cx="857400" cy="80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1208200" y="1047100"/>
            <a:ext cx="11910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Universités partenaires fournissant des cours et des exercices corrigés à notre plateforme en échange de réduction pour leurs étudiants.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Editeurs nous donnant accès à leurs livres au format pdf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Chercheurs et professionnels fournissant des tutoriels scientifiques fiables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6" name="Google Shape;96;p15"/>
          <p:cNvSpPr txBox="1"/>
          <p:nvPr/>
        </p:nvSpPr>
        <p:spPr>
          <a:xfrm>
            <a:off x="2635025" y="2519975"/>
            <a:ext cx="8574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Bases de données - espaces de stockages.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Livre et documentation pour les bases de données.</a:t>
            </a:r>
            <a:endParaRPr sz="700"/>
          </a:p>
        </p:txBody>
      </p:sp>
      <p:sp>
        <p:nvSpPr>
          <p:cNvPr id="97" name="Google Shape;97;p15"/>
          <p:cNvSpPr txBox="1"/>
          <p:nvPr/>
        </p:nvSpPr>
        <p:spPr>
          <a:xfrm>
            <a:off x="6774400" y="1018225"/>
            <a:ext cx="13932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Marché à l’internationale pour des étudiants.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On privilégie une plateforme pour des étudiants universitaires, ayant déjà des facilités avec une approche numérique de leur travail.</a:t>
            </a:r>
            <a:endParaRPr sz="600"/>
          </a:p>
        </p:txBody>
      </p:sp>
      <p:sp>
        <p:nvSpPr>
          <p:cNvPr id="98" name="Google Shape;98;p15"/>
          <p:cNvSpPr txBox="1"/>
          <p:nvPr/>
        </p:nvSpPr>
        <p:spPr>
          <a:xfrm>
            <a:off x="2629275" y="828125"/>
            <a:ext cx="9090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On communique sur des canaux déjà privilégier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par nos futurs utilisateurs. On privilégie une communication sur Linkdin, Facebook ou encore Twitter sur des groupes dédiés.</a:t>
            </a:r>
            <a:endParaRPr sz="600"/>
          </a:p>
        </p:txBody>
      </p:sp>
      <p:sp>
        <p:nvSpPr>
          <p:cNvPr id="99" name="Google Shape;99;p15"/>
          <p:cNvSpPr txBox="1"/>
          <p:nvPr/>
        </p:nvSpPr>
        <p:spPr>
          <a:xfrm>
            <a:off x="5474375" y="2361013"/>
            <a:ext cx="10704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latin typeface="Georgia"/>
                <a:ea typeface="Georgia"/>
                <a:cs typeface="Georgia"/>
                <a:sym typeface="Georgia"/>
              </a:rPr>
              <a:t>Internet : site web dédié - plateforme de données en ligne, avec possibilité d’achat + réseaux sociaux</a:t>
            </a:r>
            <a:endParaRPr sz="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latin typeface="Georgia"/>
                <a:ea typeface="Georgia"/>
                <a:cs typeface="Georgia"/>
                <a:sym typeface="Georgia"/>
              </a:rPr>
              <a:t>Campus - prospectus</a:t>
            </a:r>
            <a:endParaRPr sz="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latin typeface="Georgia"/>
                <a:ea typeface="Georgia"/>
                <a:cs typeface="Georgia"/>
                <a:sym typeface="Georgia"/>
              </a:rPr>
              <a:t>Youtube : démonstration - on diffuse des vidéos présentent sur le site.</a:t>
            </a:r>
            <a:endParaRPr sz="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254225" y="3918450"/>
            <a:ext cx="33177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Achats de livres, manuel d’exercices,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Partenariats avec des éditeurs, professeurs,professionnels,chercheurs fournissant des données à la plateforme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Droits d’auteur sur des tutoriels déjà existants </a:t>
            </a:r>
            <a:endParaRPr sz="800"/>
          </a:p>
        </p:txBody>
      </p:sp>
      <p:sp>
        <p:nvSpPr>
          <p:cNvPr id="101" name="Google Shape;101;p15"/>
          <p:cNvSpPr txBox="1"/>
          <p:nvPr/>
        </p:nvSpPr>
        <p:spPr>
          <a:xfrm>
            <a:off x="4763775" y="4038850"/>
            <a:ext cx="2922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Abonnements clients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Publicités pop up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Partenariat avec des fournisseurs (Par exemple pour les outils utilisés dans les tutos)</a:t>
            </a:r>
            <a:endParaRPr sz="900"/>
          </a:p>
        </p:txBody>
      </p:sp>
      <p:sp>
        <p:nvSpPr>
          <p:cNvPr id="102" name="Google Shape;102;p15"/>
          <p:cNvSpPr txBox="1"/>
          <p:nvPr/>
        </p:nvSpPr>
        <p:spPr>
          <a:xfrm>
            <a:off x="4050350" y="1047100"/>
            <a:ext cx="9954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Satisfaction d’apprendre de façon </a:t>
            </a:r>
            <a:r>
              <a:rPr lang="fr" sz="700"/>
              <a:t>consistante</a:t>
            </a:r>
            <a:r>
              <a:rPr lang="fr" sz="700"/>
              <a:t>.</a:t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On offre un accès à une large base de donnée, avec des options payantes pour ceux voulant encore plus travailler.</a:t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Exercices techniques destinés à un public faits au travail de haut niveau. On permet d’approfondir c’est connaissances dans des domaines précis dans un premier temps.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144675" y="150575"/>
            <a:ext cx="88173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Oral</a:t>
            </a:r>
            <a:r>
              <a:rPr b="1" lang="fr"/>
              <a:t>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“En 2018, seulement 42% des étudiants </a:t>
            </a:r>
            <a:r>
              <a:rPr lang="fr">
                <a:solidFill>
                  <a:schemeClr val="dk1"/>
                </a:solidFill>
              </a:rPr>
              <a:t>dans le domaine scientifique validaient leur licence au bout de 4 ans. Un moyen d’augmenter ce chiffre serait d’allier théorie et pratique. Pour ce faire …”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Base de donnée cours + exercices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Entreprise fournissant des données non-matériel : cours et exercices à un niveau scientifique élevé, à l’internationale.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Fonctionnement : plateforme libre d’accès avec option d’achat. On convertit une clientèle pour l’amener vers des sujets qu’ils n’auraient pas envisagé.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Besoins : financement pour espace de stockage et droit d’auteur + partenariat </a:t>
            </a:r>
            <a:r>
              <a:rPr lang="fr"/>
              <a:t>enseignants</a:t>
            </a:r>
            <a:r>
              <a:rPr lang="fr"/>
              <a:t> certifiés.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Part de marché déjà converti : plateforme déjà existante (mais développé localement ou nationalement) + clientèle rodé à l’outil informatique. </a:t>
            </a:r>
            <a:r>
              <a:rPr lang="fr"/>
              <a:t>Étudiants</a:t>
            </a:r>
            <a:r>
              <a:rPr lang="fr"/>
              <a:t> chaque années.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Points fort : on connait le domaine de l’intérieur - comprendre le </a:t>
            </a:r>
            <a:r>
              <a:rPr lang="fr"/>
              <a:t>problème</a:t>
            </a:r>
            <a:r>
              <a:rPr lang="fr"/>
              <a:t> pour mieux l’aborder et le résoudre.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Parler des pains et gains.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