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56ac667c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56ac667c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56ac667c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56ac667c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56ac667c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56ac667c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456ac667c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456ac667c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456ac667c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456ac667c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56ac667c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56ac667c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7c11cd6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7c11cd6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56ac667cc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56ac667cc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56ac667c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56ac667c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56ac667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56ac667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56ac667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56ac667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56ac667c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56ac667c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56ac667c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56ac667c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56ac667c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56ac667c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43600" y="527050"/>
            <a:ext cx="8694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Récupération d’énergie pour des applications biomédicales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85825" y="27036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Etude du cas des pacemakers sans fil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223175" y="3974525"/>
            <a:ext cx="23805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Duvivier Valentin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Ferrad </a:t>
            </a: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Imane </a:t>
            </a: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Makolo Namba Tabitha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8123700" y="223150"/>
            <a:ext cx="1020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2E102</a:t>
            </a:r>
            <a:endParaRPr/>
          </a:p>
        </p:txBody>
      </p:sp>
      <p:sp>
        <p:nvSpPr>
          <p:cNvPr id="281" name="Google Shape;281;p13"/>
          <p:cNvSpPr txBox="1"/>
          <p:nvPr/>
        </p:nvSpPr>
        <p:spPr>
          <a:xfrm>
            <a:off x="8639800" y="4792800"/>
            <a:ext cx="3507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2"/>
          <p:cNvSpPr txBox="1"/>
          <p:nvPr/>
        </p:nvSpPr>
        <p:spPr>
          <a:xfrm>
            <a:off x="8597300" y="4590900"/>
            <a:ext cx="4677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8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3"/>
          <p:cNvSpPr txBox="1"/>
          <p:nvPr/>
        </p:nvSpPr>
        <p:spPr>
          <a:xfrm>
            <a:off x="8629175" y="4707800"/>
            <a:ext cx="4356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9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4"/>
          <p:cNvSpPr txBox="1"/>
          <p:nvPr/>
        </p:nvSpPr>
        <p:spPr>
          <a:xfrm>
            <a:off x="8682325" y="4622775"/>
            <a:ext cx="3933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5"/>
          <p:cNvSpPr txBox="1"/>
          <p:nvPr/>
        </p:nvSpPr>
        <p:spPr>
          <a:xfrm>
            <a:off x="8544150" y="4633400"/>
            <a:ext cx="531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6"/>
          <p:cNvSpPr txBox="1"/>
          <p:nvPr/>
        </p:nvSpPr>
        <p:spPr>
          <a:xfrm>
            <a:off x="8586675" y="4665275"/>
            <a:ext cx="4677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7"/>
          <p:cNvSpPr txBox="1"/>
          <p:nvPr/>
        </p:nvSpPr>
        <p:spPr>
          <a:xfrm>
            <a:off x="8501650" y="4601525"/>
            <a:ext cx="573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00" y="464500"/>
            <a:ext cx="8316100" cy="46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Applications biomédicales autosuffisantes</a:t>
            </a:r>
            <a:endParaRPr/>
          </a:p>
        </p:txBody>
      </p:sp>
      <p:sp>
        <p:nvSpPr>
          <p:cNvPr id="294" name="Google Shape;294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Rôle : eviter l’utilisation de batterie 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2743200" rtl="0" algn="l">
              <a:spcBef>
                <a:spcPts val="160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possible problème au moment du changement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2743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pollution</a:t>
            </a: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 dûe à la batterie ??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Bref rappel de l’historique et de ses applications futures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15"/>
          <p:cNvSpPr txBox="1"/>
          <p:nvPr/>
        </p:nvSpPr>
        <p:spPr>
          <a:xfrm>
            <a:off x="8607925" y="4729050"/>
            <a:ext cx="4356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Pacemaker autosuffisant</a:t>
            </a:r>
            <a:endParaRPr/>
          </a:p>
        </p:txBody>
      </p:sp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1250650" y="1235525"/>
            <a:ext cx="70305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Comparaison schéma actuel et schéma autosuffisant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6"/>
          <p:cNvSpPr txBox="1"/>
          <p:nvPr/>
        </p:nvSpPr>
        <p:spPr>
          <a:xfrm>
            <a:off x="8639800" y="4707800"/>
            <a:ext cx="4569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</a:t>
            </a:r>
            <a:endParaRPr/>
          </a:p>
        </p:txBody>
      </p:sp>
      <p:pic>
        <p:nvPicPr>
          <p:cNvPr id="303" name="Google Shape;3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9000" y="1855575"/>
            <a:ext cx="2812575" cy="227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6"/>
          <p:cNvSpPr txBox="1"/>
          <p:nvPr/>
        </p:nvSpPr>
        <p:spPr>
          <a:xfrm>
            <a:off x="5515475" y="4187075"/>
            <a:ext cx="2901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Bibliographie [2]</a:t>
            </a:r>
            <a:endParaRPr/>
          </a:p>
        </p:txBody>
      </p:sp>
      <p:pic>
        <p:nvPicPr>
          <p:cNvPr id="305" name="Google Shape;3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8201" y="1914525"/>
            <a:ext cx="3172574" cy="227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6"/>
          <p:cNvSpPr txBox="1"/>
          <p:nvPr/>
        </p:nvSpPr>
        <p:spPr>
          <a:xfrm>
            <a:off x="908200" y="4240175"/>
            <a:ext cx="36768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Ramsay générale de santé rubrique [1]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Composants</a:t>
            </a:r>
            <a:endParaRPr/>
          </a:p>
        </p:txBody>
      </p:sp>
      <p:sp>
        <p:nvSpPr>
          <p:cNvPr id="312" name="Google Shape;31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hh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sp>
        <p:nvSpPr>
          <p:cNvPr id="313" name="Google Shape;313;p17"/>
          <p:cNvSpPr txBox="1"/>
          <p:nvPr/>
        </p:nvSpPr>
        <p:spPr>
          <a:xfrm>
            <a:off x="8565425" y="4665275"/>
            <a:ext cx="4995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</a:t>
            </a:r>
            <a:endParaRPr/>
          </a:p>
        </p:txBody>
      </p:sp>
      <p:pic>
        <p:nvPicPr>
          <p:cNvPr id="314" name="Google Shape;3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788" y="374325"/>
            <a:ext cx="402907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Fonctionnement</a:t>
            </a:r>
            <a:endParaRPr/>
          </a:p>
        </p:txBody>
      </p:sp>
      <p:sp>
        <p:nvSpPr>
          <p:cNvPr id="320" name="Google Shape;320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8"/>
          <p:cNvSpPr txBox="1"/>
          <p:nvPr/>
        </p:nvSpPr>
        <p:spPr>
          <a:xfrm>
            <a:off x="8607925" y="4697175"/>
            <a:ext cx="456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9"/>
          <p:cNvSpPr txBox="1"/>
          <p:nvPr/>
        </p:nvSpPr>
        <p:spPr>
          <a:xfrm>
            <a:off x="8512275" y="4590900"/>
            <a:ext cx="5421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0"/>
          <p:cNvSpPr txBox="1"/>
          <p:nvPr/>
        </p:nvSpPr>
        <p:spPr>
          <a:xfrm>
            <a:off x="8597300" y="4644025"/>
            <a:ext cx="467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"/>
          <p:cNvSpPr txBox="1"/>
          <p:nvPr/>
        </p:nvSpPr>
        <p:spPr>
          <a:xfrm>
            <a:off x="8629175" y="4686525"/>
            <a:ext cx="5148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7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