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ddc8ae2a4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ddc8ae2a4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85713" y="3982789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937519" y="3982789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379896" y="1290670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378638" y="1963583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378638" y="2636742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378638" y="3309655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378638" y="3982789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232564" y="1290670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231305" y="1963583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3231305" y="2636742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3231305" y="3309655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232699" y="3982789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380953" y="395650"/>
            <a:ext cx="1851300" cy="4476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80953" y="843155"/>
            <a:ext cx="616500" cy="4476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998105" y="843155"/>
            <a:ext cx="616500" cy="4476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2615257" y="843155"/>
            <a:ext cx="616500" cy="4476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3233624" y="395650"/>
            <a:ext cx="1851300" cy="4476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233624" y="843155"/>
            <a:ext cx="616500" cy="4476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850776" y="843155"/>
            <a:ext cx="616500" cy="4476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467928" y="843155"/>
            <a:ext cx="616500" cy="4476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5085577" y="1290670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085713" y="1963583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085713" y="2636742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085713" y="3309655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086638" y="395650"/>
            <a:ext cx="1851300" cy="4476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75%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5086638" y="843155"/>
            <a:ext cx="616500" cy="4476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5703790" y="843155"/>
            <a:ext cx="616500" cy="4476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6320941" y="843155"/>
            <a:ext cx="616500" cy="4476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937519" y="1290670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937654" y="1963583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937519" y="2636742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6937519" y="3309655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938579" y="395650"/>
            <a:ext cx="1851300" cy="4476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6938579" y="843155"/>
            <a:ext cx="616500" cy="4476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7555731" y="843155"/>
            <a:ext cx="616500" cy="4476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8172883" y="843155"/>
            <a:ext cx="616500" cy="4476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/>
          <p:nvPr/>
        </p:nvSpPr>
        <p:spPr>
          <a:xfrm flipH="1" rot="5400000">
            <a:off x="4049887" y="2059475"/>
            <a:ext cx="212100" cy="1833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flipH="1" rot="5400000">
            <a:off x="3211285" y="2902326"/>
            <a:ext cx="205500" cy="145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flipH="1" rot="5400000">
            <a:off x="3449726" y="778873"/>
            <a:ext cx="204600" cy="30426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flipH="1" rot="5400000">
            <a:off x="2272433" y="1955192"/>
            <a:ext cx="206700" cy="6906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331500" y="1963594"/>
            <a:ext cx="1047900" cy="6738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31500" y="2636749"/>
            <a:ext cx="1047900" cy="6738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31500" y="3309658"/>
            <a:ext cx="1047900" cy="6738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331500" y="3982789"/>
            <a:ext cx="1047900" cy="6738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31500" y="395650"/>
            <a:ext cx="1047900" cy="15687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3"/>
          <p:cNvSpPr/>
          <p:nvPr/>
        </p:nvSpPr>
        <p:spPr>
          <a:xfrm flipH="1" rot="5400000">
            <a:off x="2807678" y="402085"/>
            <a:ext cx="206100" cy="24501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flipH="1" rot="5400000">
            <a:off x="1779770" y="1281453"/>
            <a:ext cx="206700" cy="691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1983638" y="1594176"/>
            <a:ext cx="46200" cy="66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2887623" y="1594176"/>
            <a:ext cx="46200" cy="66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flipH="1" rot="5400000">
            <a:off x="6528164" y="2727109"/>
            <a:ext cx="200100" cy="1840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flipH="1" rot="5400000">
            <a:off x="5678206" y="3573801"/>
            <a:ext cx="205500" cy="145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8238766" y="4703064"/>
            <a:ext cx="5439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8236148" y="4726500"/>
            <a:ext cx="68400" cy="840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 flipH="1" rot="5400000">
            <a:off x="7451520" y="3092431"/>
            <a:ext cx="206100" cy="24555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 flipH="1" rot="5400000">
            <a:off x="6297202" y="4247327"/>
            <a:ext cx="205500" cy="145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339675" y="60650"/>
            <a:ext cx="25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EDT - Groupe Design d’avion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5085713" y="3982789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937519" y="3982789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1379896" y="1290670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1378638" y="1963583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1378638" y="2636742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</a:t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1378638" y="3309655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1378638" y="3982789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3232564" y="1290670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3231305" y="1963583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3231305" y="2636742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3231305" y="3309655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3232699" y="3982789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1380953" y="395650"/>
            <a:ext cx="1851300" cy="4476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1380953" y="843155"/>
            <a:ext cx="616500" cy="4476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1998105" y="843155"/>
            <a:ext cx="616500" cy="4476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2615257" y="843155"/>
            <a:ext cx="616500" cy="4476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233624" y="395650"/>
            <a:ext cx="1851300" cy="4476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3233624" y="843155"/>
            <a:ext cx="616500" cy="4476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3850776" y="843155"/>
            <a:ext cx="616500" cy="4476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4467928" y="843155"/>
            <a:ext cx="616500" cy="4476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5085577" y="1290670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5085713" y="1963583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5085713" y="2636742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5085713" y="3309655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5086638" y="395650"/>
            <a:ext cx="1851300" cy="4476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75%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5086638" y="843155"/>
            <a:ext cx="616500" cy="4476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5703790" y="843155"/>
            <a:ext cx="616500" cy="4476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6320941" y="843155"/>
            <a:ext cx="616500" cy="447600"/>
          </a:xfrm>
          <a:prstGeom prst="rect">
            <a:avLst/>
          </a:prstGeom>
          <a:solidFill>
            <a:srgbClr val="46464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6937519" y="1290670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6937654" y="1963583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6937519" y="2636742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6937519" y="3309655"/>
            <a:ext cx="1851300" cy="673800"/>
          </a:xfrm>
          <a:prstGeom prst="rect">
            <a:avLst/>
          </a:prstGeom>
          <a:solidFill>
            <a:srgbClr val="EDEDE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6938579" y="395650"/>
            <a:ext cx="1851300" cy="4476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6938579" y="843155"/>
            <a:ext cx="616500" cy="4476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7555731" y="843155"/>
            <a:ext cx="616500" cy="4476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IPS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8172883" y="843155"/>
            <a:ext cx="616500" cy="447600"/>
          </a:xfrm>
          <a:prstGeom prst="rect">
            <a:avLst/>
          </a:prstGeom>
          <a:solidFill>
            <a:srgbClr val="50505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4"/>
          <p:cNvSpPr/>
          <p:nvPr/>
        </p:nvSpPr>
        <p:spPr>
          <a:xfrm flipH="1" rot="5400000">
            <a:off x="4049887" y="2059475"/>
            <a:ext cx="212100" cy="18339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 flipH="1" rot="5400000">
            <a:off x="3211285" y="2902326"/>
            <a:ext cx="205500" cy="145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 flipH="1" rot="5400000">
            <a:off x="3449726" y="778873"/>
            <a:ext cx="204600" cy="30426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 flipH="1" rot="5400000">
            <a:off x="2272433" y="1955192"/>
            <a:ext cx="206700" cy="6906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331500" y="1963594"/>
            <a:ext cx="1047900" cy="6738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Tableau technique : risque, budget, scenario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331500" y="2636749"/>
            <a:ext cx="1047900" cy="673800"/>
          </a:xfrm>
          <a:prstGeom prst="rect">
            <a:avLst/>
          </a:prstGeom>
          <a:solidFill>
            <a:srgbClr val="3D3D3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Organigramme des taches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331500" y="3309658"/>
            <a:ext cx="1047900" cy="6738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Détail budget, Diagramme de Gant / Risque 2.0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331500" y="3982789"/>
            <a:ext cx="1047900" cy="673800"/>
          </a:xfrm>
          <a:prstGeom prst="rect">
            <a:avLst/>
          </a:prstGeom>
          <a:solidFill>
            <a:srgbClr val="41414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331500" y="395650"/>
            <a:ext cx="1047900" cy="1568700"/>
          </a:xfrm>
          <a:prstGeom prst="rect">
            <a:avLst/>
          </a:prstGeom>
          <a:solidFill>
            <a:srgbClr val="2F2F2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TABLEAU PILOTAGE PROJET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4"/>
          <p:cNvSpPr/>
          <p:nvPr/>
        </p:nvSpPr>
        <p:spPr>
          <a:xfrm flipH="1" rot="5400000">
            <a:off x="2807678" y="402085"/>
            <a:ext cx="206100" cy="24501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 flipH="1" rot="5400000">
            <a:off x="1779770" y="1281453"/>
            <a:ext cx="206700" cy="691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1983638" y="1594176"/>
            <a:ext cx="46200" cy="66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2887623" y="1594176"/>
            <a:ext cx="46200" cy="66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 flipH="1" rot="5400000">
            <a:off x="6188579" y="2387500"/>
            <a:ext cx="207900" cy="25122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 flipH="1" rot="5400000">
            <a:off x="4980981" y="3573776"/>
            <a:ext cx="205500" cy="145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8238766" y="4703064"/>
            <a:ext cx="5439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rgbClr val="505050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505050"/>
              </a:solidFill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8236148" y="4726500"/>
            <a:ext cx="68400" cy="84000"/>
          </a:xfrm>
          <a:prstGeom prst="triangle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 flipH="1" rot="5400000">
            <a:off x="7451520" y="3092431"/>
            <a:ext cx="206100" cy="24555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flipH="1" rot="5400000">
            <a:off x="6297202" y="4247327"/>
            <a:ext cx="205500" cy="145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4646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339675" y="60650"/>
            <a:ext cx="259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EDT - Entreprise Design</a:t>
            </a:r>
            <a:endParaRPr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