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42eb89b8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42eb89b8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42eb89b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42eb89b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a2e10cf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a2e10cf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abebbb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abebbb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a2e10cf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a2e10cf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2e10cf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2e10cf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42eb89b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42eb89b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a2e10cf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a2e10cf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64825" y="794875"/>
            <a:ext cx="8520600" cy="10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Poutre en équilibre verticale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64825" y="1795975"/>
            <a:ext cx="5929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Etude statique de l’équilibre d’une poutre verticale</a:t>
            </a:r>
            <a:endParaRPr sz="2000"/>
          </a:p>
        </p:txBody>
      </p:sp>
      <p:sp>
        <p:nvSpPr>
          <p:cNvPr id="279" name="Google Shape;279;p13"/>
          <p:cNvSpPr txBox="1"/>
          <p:nvPr/>
        </p:nvSpPr>
        <p:spPr>
          <a:xfrm>
            <a:off x="255050" y="4357100"/>
            <a:ext cx="2699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Duvivier Valentin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8714200" y="4782175"/>
            <a:ext cx="429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 de la poutre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614975" y="1503300"/>
            <a:ext cx="43728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Considérations théoriques du problème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déplacement angulaire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pas de déformation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726" y="362550"/>
            <a:ext cx="3684125" cy="46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8831100" y="4782175"/>
            <a:ext cx="255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Équation</a:t>
            </a:r>
            <a:r>
              <a:rPr lang="fr"/>
              <a:t> statique</a:t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3558325"/>
            <a:ext cx="2414050" cy="39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525" y="4367725"/>
            <a:ext cx="2346775" cy="5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975" y="598575"/>
            <a:ext cx="2954425" cy="6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775800" y="1870388"/>
            <a:ext cx="528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2521975" y="2640750"/>
            <a:ext cx="5280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3994500" y="3558325"/>
            <a:ext cx="577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</a:t>
            </a:r>
            <a:endParaRPr/>
          </a:p>
        </p:txBody>
      </p:sp>
      <p:pic>
        <p:nvPicPr>
          <p:cNvPr id="300" name="Google Shape;3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3321" y="1717623"/>
            <a:ext cx="2414054" cy="6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 txBox="1"/>
          <p:nvPr/>
        </p:nvSpPr>
        <p:spPr>
          <a:xfrm>
            <a:off x="5560613" y="4460250"/>
            <a:ext cx="5775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</a:t>
            </a:r>
            <a:endParaRPr/>
          </a:p>
        </p:txBody>
      </p:sp>
      <p:pic>
        <p:nvPicPr>
          <p:cNvPr id="302" name="Google Shape;3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087" y="2551700"/>
            <a:ext cx="1820087" cy="4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5"/>
          <p:cNvSpPr txBox="1"/>
          <p:nvPr/>
        </p:nvSpPr>
        <p:spPr>
          <a:xfrm>
            <a:off x="8618550" y="4739675"/>
            <a:ext cx="435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Courbe    P = f(0)</a:t>
            </a:r>
            <a:endParaRPr/>
          </a:p>
        </p:txBody>
      </p:sp>
      <p:sp>
        <p:nvSpPr>
          <p:cNvPr id="309" name="Google Shape;309;p16"/>
          <p:cNvSpPr txBox="1"/>
          <p:nvPr>
            <p:ph idx="1" type="body"/>
          </p:nvPr>
        </p:nvSpPr>
        <p:spPr>
          <a:xfrm>
            <a:off x="577000" y="1909300"/>
            <a:ext cx="403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Axe de symétrie verticale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On étudie que les angles positifs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324" y="1073350"/>
            <a:ext cx="4035076" cy="38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Newton-Raphson</a:t>
            </a:r>
            <a:endParaRPr/>
          </a:p>
        </p:txBody>
      </p:sp>
      <p:sp>
        <p:nvSpPr>
          <p:cNvPr id="316" name="Google Shape;316;p17"/>
          <p:cNvSpPr txBox="1"/>
          <p:nvPr>
            <p:ph idx="1" type="body"/>
          </p:nvPr>
        </p:nvSpPr>
        <p:spPr>
          <a:xfrm>
            <a:off x="1303800" y="1806600"/>
            <a:ext cx="70305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22860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22860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597875"/>
            <a:ext cx="32861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682" y="2963575"/>
            <a:ext cx="3885364" cy="6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75" y="3847250"/>
            <a:ext cx="3578565" cy="6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 txBox="1"/>
          <p:nvPr/>
        </p:nvSpPr>
        <p:spPr>
          <a:xfrm>
            <a:off x="8576050" y="4686525"/>
            <a:ext cx="456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Programme</a:t>
            </a:r>
            <a:endParaRPr/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29" y="2507050"/>
            <a:ext cx="2943921" cy="7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750" y="1519375"/>
            <a:ext cx="1632600" cy="7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511" y="1480450"/>
            <a:ext cx="2663015" cy="6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 txBox="1"/>
          <p:nvPr/>
        </p:nvSpPr>
        <p:spPr>
          <a:xfrm>
            <a:off x="4699525" y="1675700"/>
            <a:ext cx="1679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→ →    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4824700" y="19022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658850" y="4118550"/>
            <a:ext cx="16896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→ → →</a:t>
            </a:r>
            <a:endParaRPr/>
          </a:p>
        </p:txBody>
      </p:sp>
      <p:pic>
        <p:nvPicPr>
          <p:cNvPr id="332" name="Google Shape;3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7278" y="3698550"/>
            <a:ext cx="2081875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>
            <a:off x="5690800" y="3985150"/>
            <a:ext cx="4389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DL de sin(x) → X0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de la méthode Newton-Raphson</a:t>
            </a:r>
            <a:endParaRPr/>
          </a:p>
        </p:txBody>
      </p:sp>
      <p:sp>
        <p:nvSpPr>
          <p:cNvPr id="339" name="Google Shape;339;p19"/>
          <p:cNvSpPr txBox="1"/>
          <p:nvPr>
            <p:ph idx="1" type="body"/>
          </p:nvPr>
        </p:nvSpPr>
        <p:spPr>
          <a:xfrm>
            <a:off x="1303800" y="1766875"/>
            <a:ext cx="70305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Bonne précision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Peu d’itérations nécessaire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>
                <a:solidFill>
                  <a:srgbClr val="000000"/>
                </a:solidFill>
              </a:rPr>
              <a:t>→   Points d’équilibres du système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Courbe </a:t>
            </a:r>
            <a:endParaRPr/>
          </a:p>
        </p:txBody>
      </p:sp>
      <p:sp>
        <p:nvSpPr>
          <p:cNvPr id="345" name="Google Shape;345;p20"/>
          <p:cNvSpPr txBox="1"/>
          <p:nvPr/>
        </p:nvSpPr>
        <p:spPr>
          <a:xfrm>
            <a:off x="8650425" y="4707800"/>
            <a:ext cx="425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pic>
        <p:nvPicPr>
          <p:cNvPr id="346" name="Google Shape;3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300" y="420075"/>
            <a:ext cx="22288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0"/>
          <p:cNvSpPr txBox="1"/>
          <p:nvPr/>
        </p:nvSpPr>
        <p:spPr>
          <a:xfrm>
            <a:off x="340075" y="1742850"/>
            <a:ext cx="37725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 non </a:t>
            </a:r>
            <a:r>
              <a:rPr lang="fr"/>
              <a:t>définie</a:t>
            </a:r>
            <a:r>
              <a:rPr lang="fr"/>
              <a:t> sur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Caractéristiques d’un ressort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75" y="3935650"/>
            <a:ext cx="1578943" cy="6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428" y="1742850"/>
            <a:ext cx="679350" cy="4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7575" y="1094224"/>
            <a:ext cx="3016625" cy="18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5075" y="3199150"/>
            <a:ext cx="2587949" cy="15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5201" y="3199148"/>
            <a:ext cx="2577198" cy="15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58" name="Google Shape;35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Modélisation de la méthode Newton-Raphson sous forme de programme 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Etude des points d’équilibres du système 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Résolution d’une équation non-linéaire par la méthode Newton-Raphson.</a:t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8724825" y="4739675"/>
            <a:ext cx="361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