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obo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9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3ff161206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3ff161206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5072317" y="3706498"/>
            <a:ext cx="1796400" cy="6084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6869048" y="3706498"/>
            <a:ext cx="1796400" cy="6084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1476725" y="1275924"/>
            <a:ext cx="1796400" cy="5061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1475500" y="1782025"/>
            <a:ext cx="1796400" cy="5061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1475500" y="2288126"/>
            <a:ext cx="1796400" cy="8115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</a:t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1475494" y="3098759"/>
            <a:ext cx="1796400" cy="6084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1475494" y="3706498"/>
            <a:ext cx="1796400" cy="6084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3274275" y="1275924"/>
            <a:ext cx="1796400" cy="5061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3273050" y="1782150"/>
            <a:ext cx="1796400" cy="5061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3273050" y="2288126"/>
            <a:ext cx="1796400" cy="8115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3273061" y="3098759"/>
            <a:ext cx="1796400" cy="6084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3274414" y="3706498"/>
            <a:ext cx="1796400" cy="6084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1477741" y="467851"/>
            <a:ext cx="1796400" cy="404100"/>
          </a:xfrm>
          <a:prstGeom prst="rect">
            <a:avLst/>
          </a:prstGeom>
          <a:solidFill>
            <a:srgbClr val="2F2F2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Septembre</a:t>
            </a:r>
            <a:endParaRPr b="1"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1477741" y="871881"/>
            <a:ext cx="598200" cy="404100"/>
          </a:xfrm>
          <a:prstGeom prst="rect">
            <a:avLst/>
          </a:prstGeom>
          <a:solidFill>
            <a:srgbClr val="2F2F2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1 - 10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3"/>
          <p:cNvSpPr/>
          <p:nvPr/>
        </p:nvSpPr>
        <p:spPr>
          <a:xfrm>
            <a:off x="2076538" y="871881"/>
            <a:ext cx="598200" cy="404100"/>
          </a:xfrm>
          <a:prstGeom prst="rect">
            <a:avLst/>
          </a:prstGeom>
          <a:solidFill>
            <a:srgbClr val="2F2F2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10 - 20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3"/>
          <p:cNvSpPr/>
          <p:nvPr/>
        </p:nvSpPr>
        <p:spPr>
          <a:xfrm>
            <a:off x="2675335" y="871881"/>
            <a:ext cx="598200" cy="404100"/>
          </a:xfrm>
          <a:prstGeom prst="rect">
            <a:avLst/>
          </a:prstGeom>
          <a:solidFill>
            <a:srgbClr val="2F2F2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20 - 30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3275312" y="467851"/>
            <a:ext cx="1796400" cy="404100"/>
          </a:xfrm>
          <a:prstGeom prst="rect">
            <a:avLst/>
          </a:prstGeom>
          <a:solidFill>
            <a:srgbClr val="3D3D3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Octobre</a:t>
            </a:r>
            <a:endParaRPr b="1"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3"/>
          <p:cNvSpPr/>
          <p:nvPr/>
        </p:nvSpPr>
        <p:spPr>
          <a:xfrm>
            <a:off x="3275312" y="871881"/>
            <a:ext cx="598200" cy="404100"/>
          </a:xfrm>
          <a:prstGeom prst="rect">
            <a:avLst/>
          </a:prstGeom>
          <a:solidFill>
            <a:srgbClr val="3D3D3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1 - 10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3"/>
          <p:cNvSpPr/>
          <p:nvPr/>
        </p:nvSpPr>
        <p:spPr>
          <a:xfrm>
            <a:off x="3874109" y="871881"/>
            <a:ext cx="598200" cy="404100"/>
          </a:xfrm>
          <a:prstGeom prst="rect">
            <a:avLst/>
          </a:prstGeom>
          <a:solidFill>
            <a:srgbClr val="3D3D3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10-  20 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4472905" y="871881"/>
            <a:ext cx="598200" cy="404100"/>
          </a:xfrm>
          <a:prstGeom prst="rect">
            <a:avLst/>
          </a:prstGeom>
          <a:solidFill>
            <a:srgbClr val="3D3D3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20 - 30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13"/>
          <p:cNvSpPr/>
          <p:nvPr/>
        </p:nvSpPr>
        <p:spPr>
          <a:xfrm>
            <a:off x="5072175" y="1275924"/>
            <a:ext cx="1796400" cy="5061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5072325" y="1782050"/>
            <a:ext cx="1796400" cy="5061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5072325" y="2288127"/>
            <a:ext cx="1796400" cy="8115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5072317" y="3098759"/>
            <a:ext cx="1796400" cy="6084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3"/>
          <p:cNvSpPr/>
          <p:nvPr/>
        </p:nvSpPr>
        <p:spPr>
          <a:xfrm>
            <a:off x="5073214" y="467851"/>
            <a:ext cx="1796400" cy="404100"/>
          </a:xfrm>
          <a:prstGeom prst="rect">
            <a:avLst/>
          </a:prstGeom>
          <a:solidFill>
            <a:srgbClr val="464646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Novembre</a:t>
            </a:r>
            <a:endParaRPr b="1"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3"/>
          <p:cNvSpPr/>
          <p:nvPr/>
        </p:nvSpPr>
        <p:spPr>
          <a:xfrm>
            <a:off x="5073214" y="871881"/>
            <a:ext cx="598200" cy="404100"/>
          </a:xfrm>
          <a:prstGeom prst="rect">
            <a:avLst/>
          </a:prstGeom>
          <a:solidFill>
            <a:srgbClr val="464646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1 - 10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3"/>
          <p:cNvSpPr/>
          <p:nvPr/>
        </p:nvSpPr>
        <p:spPr>
          <a:xfrm>
            <a:off x="5672011" y="871881"/>
            <a:ext cx="598200" cy="404100"/>
          </a:xfrm>
          <a:prstGeom prst="rect">
            <a:avLst/>
          </a:prstGeom>
          <a:solidFill>
            <a:srgbClr val="464646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10 - 20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3"/>
          <p:cNvSpPr/>
          <p:nvPr/>
        </p:nvSpPr>
        <p:spPr>
          <a:xfrm>
            <a:off x="6270808" y="871881"/>
            <a:ext cx="598200" cy="404100"/>
          </a:xfrm>
          <a:prstGeom prst="rect">
            <a:avLst/>
          </a:prstGeom>
          <a:solidFill>
            <a:srgbClr val="464646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20 - 30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3"/>
          <p:cNvSpPr/>
          <p:nvPr/>
        </p:nvSpPr>
        <p:spPr>
          <a:xfrm>
            <a:off x="6869050" y="1275924"/>
            <a:ext cx="1796400" cy="5061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3"/>
          <p:cNvSpPr/>
          <p:nvPr/>
        </p:nvSpPr>
        <p:spPr>
          <a:xfrm>
            <a:off x="6869175" y="1782050"/>
            <a:ext cx="1796400" cy="5061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3"/>
          <p:cNvSpPr/>
          <p:nvPr/>
        </p:nvSpPr>
        <p:spPr>
          <a:xfrm>
            <a:off x="6869050" y="2288126"/>
            <a:ext cx="1796400" cy="8115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3"/>
          <p:cNvSpPr/>
          <p:nvPr/>
        </p:nvSpPr>
        <p:spPr>
          <a:xfrm>
            <a:off x="6869048" y="3098759"/>
            <a:ext cx="1796400" cy="6084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/>
          <p:nvPr/>
        </p:nvSpPr>
        <p:spPr>
          <a:xfrm>
            <a:off x="6871152" y="467851"/>
            <a:ext cx="1796400" cy="404100"/>
          </a:xfrm>
          <a:prstGeom prst="rect">
            <a:avLst/>
          </a:prstGeom>
          <a:solidFill>
            <a:srgbClr val="50505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Décembre</a:t>
            </a:r>
            <a:endParaRPr b="1"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6870077" y="871881"/>
            <a:ext cx="598200" cy="404100"/>
          </a:xfrm>
          <a:prstGeom prst="rect">
            <a:avLst/>
          </a:prstGeom>
          <a:solidFill>
            <a:srgbClr val="50505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1 - 10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3"/>
          <p:cNvSpPr/>
          <p:nvPr/>
        </p:nvSpPr>
        <p:spPr>
          <a:xfrm>
            <a:off x="7468873" y="871881"/>
            <a:ext cx="598200" cy="404100"/>
          </a:xfrm>
          <a:prstGeom prst="rect">
            <a:avLst/>
          </a:prstGeom>
          <a:solidFill>
            <a:srgbClr val="50505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10 - 20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8067670" y="871881"/>
            <a:ext cx="598200" cy="404100"/>
          </a:xfrm>
          <a:prstGeom prst="rect">
            <a:avLst/>
          </a:prstGeom>
          <a:solidFill>
            <a:srgbClr val="50505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20 - 30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3"/>
          <p:cNvSpPr/>
          <p:nvPr/>
        </p:nvSpPr>
        <p:spPr>
          <a:xfrm flipH="1" rot="5400000">
            <a:off x="3813774" y="1880100"/>
            <a:ext cx="191700" cy="13740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3"/>
          <p:cNvSpPr/>
          <p:nvPr/>
        </p:nvSpPr>
        <p:spPr>
          <a:xfrm flipH="1" rot="5400000">
            <a:off x="3184413" y="2441100"/>
            <a:ext cx="179700" cy="2613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rgbClr val="3D3D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3"/>
          <p:cNvSpPr/>
          <p:nvPr/>
        </p:nvSpPr>
        <p:spPr>
          <a:xfrm flipH="1" rot="5400000">
            <a:off x="2584675" y="1698175"/>
            <a:ext cx="180600" cy="6681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3"/>
          <p:cNvSpPr/>
          <p:nvPr/>
        </p:nvSpPr>
        <p:spPr>
          <a:xfrm flipH="1" rot="5400000">
            <a:off x="2421200" y="1853275"/>
            <a:ext cx="176100" cy="3636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rgbClr val="2F2F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3"/>
          <p:cNvSpPr/>
          <p:nvPr/>
        </p:nvSpPr>
        <p:spPr>
          <a:xfrm>
            <a:off x="459500" y="1782025"/>
            <a:ext cx="1016700" cy="506100"/>
          </a:xfrm>
          <a:prstGeom prst="rect">
            <a:avLst/>
          </a:prstGeom>
          <a:solidFill>
            <a:srgbClr val="2F2F2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Kilobot Initial</a:t>
            </a:r>
            <a:endParaRPr b="1"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459500" y="2288250"/>
            <a:ext cx="1016700" cy="811500"/>
          </a:xfrm>
          <a:prstGeom prst="rect">
            <a:avLst/>
          </a:prstGeom>
          <a:solidFill>
            <a:srgbClr val="3D3D3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Phase de test : 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Forme - Matière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459500" y="3098762"/>
            <a:ext cx="1016700" cy="608400"/>
          </a:xfrm>
          <a:prstGeom prst="rect">
            <a:avLst/>
          </a:prstGeom>
          <a:solidFill>
            <a:srgbClr val="41414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Tests Trajectoires</a:t>
            </a:r>
            <a:endParaRPr b="1"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3"/>
          <p:cNvSpPr/>
          <p:nvPr/>
        </p:nvSpPr>
        <p:spPr>
          <a:xfrm>
            <a:off x="459500" y="3706498"/>
            <a:ext cx="1016700" cy="608400"/>
          </a:xfrm>
          <a:prstGeom prst="rect">
            <a:avLst/>
          </a:prstGeom>
          <a:solidFill>
            <a:srgbClr val="41414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Implémentation IMU</a:t>
            </a:r>
            <a:endParaRPr b="1"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3"/>
          <p:cNvSpPr/>
          <p:nvPr/>
        </p:nvSpPr>
        <p:spPr>
          <a:xfrm>
            <a:off x="459500" y="467850"/>
            <a:ext cx="1016700" cy="1314300"/>
          </a:xfrm>
          <a:prstGeom prst="rect">
            <a:avLst/>
          </a:prstGeom>
          <a:solidFill>
            <a:srgbClr val="2F2F2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Documentation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3"/>
          <p:cNvSpPr/>
          <p:nvPr/>
        </p:nvSpPr>
        <p:spPr>
          <a:xfrm flipH="1" rot="5400000">
            <a:off x="2633300" y="1136200"/>
            <a:ext cx="173400" cy="8745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3"/>
          <p:cNvSpPr/>
          <p:nvPr/>
        </p:nvSpPr>
        <p:spPr>
          <a:xfrm flipH="1" rot="5400000">
            <a:off x="2500707" y="1244457"/>
            <a:ext cx="186600" cy="6705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rgbClr val="2F2F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3"/>
          <p:cNvSpPr/>
          <p:nvPr/>
        </p:nvSpPr>
        <p:spPr>
          <a:xfrm>
            <a:off x="2282738" y="1550015"/>
            <a:ext cx="44700" cy="594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3"/>
          <p:cNvSpPr/>
          <p:nvPr/>
        </p:nvSpPr>
        <p:spPr>
          <a:xfrm flipH="1" rot="5400000">
            <a:off x="4834368" y="2510108"/>
            <a:ext cx="180600" cy="17859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3"/>
          <p:cNvSpPr/>
          <p:nvPr/>
        </p:nvSpPr>
        <p:spPr>
          <a:xfrm flipH="1" rot="5400000">
            <a:off x="4009677" y="3332266"/>
            <a:ext cx="185700" cy="1416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rgbClr val="4646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3"/>
          <p:cNvSpPr txBox="1"/>
          <p:nvPr/>
        </p:nvSpPr>
        <p:spPr>
          <a:xfrm>
            <a:off x="8131599" y="4356800"/>
            <a:ext cx="874500" cy="1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505050"/>
                </a:solidFill>
                <a:latin typeface="Roboto"/>
                <a:ea typeface="Roboto"/>
                <a:cs typeface="Roboto"/>
                <a:sym typeface="Roboto"/>
              </a:rPr>
              <a:t>Bilan avancement</a:t>
            </a:r>
            <a:endParaRPr>
              <a:solidFill>
                <a:srgbClr val="505050"/>
              </a:solidFill>
            </a:endParaRPr>
          </a:p>
        </p:txBody>
      </p:sp>
      <p:sp>
        <p:nvSpPr>
          <p:cNvPr id="105" name="Google Shape;105;p13"/>
          <p:cNvSpPr/>
          <p:nvPr/>
        </p:nvSpPr>
        <p:spPr>
          <a:xfrm>
            <a:off x="8129054" y="4377957"/>
            <a:ext cx="66300" cy="75600"/>
          </a:xfrm>
          <a:prstGeom prst="triangle">
            <a:avLst>
              <a:gd fmla="val 50000" name="adj"/>
            </a:avLst>
          </a:prstGeom>
          <a:solidFill>
            <a:srgbClr val="5050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3"/>
          <p:cNvSpPr/>
          <p:nvPr/>
        </p:nvSpPr>
        <p:spPr>
          <a:xfrm flipH="1" rot="5400000">
            <a:off x="6279750" y="2794575"/>
            <a:ext cx="186000" cy="2433000"/>
          </a:xfrm>
          <a:prstGeom prst="round2SameRect">
            <a:avLst>
              <a:gd fmla="val 0" name="adj1"/>
              <a:gd fmla="val 50000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3"/>
          <p:cNvSpPr/>
          <p:nvPr/>
        </p:nvSpPr>
        <p:spPr>
          <a:xfrm flipH="1" rot="5400000">
            <a:off x="5134201" y="3940271"/>
            <a:ext cx="185700" cy="1416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rgbClr val="4646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3"/>
          <p:cNvSpPr/>
          <p:nvPr/>
        </p:nvSpPr>
        <p:spPr>
          <a:xfrm flipH="1" rot="5400000">
            <a:off x="4160900" y="2062600"/>
            <a:ext cx="191700" cy="16305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/>
          <p:nvPr/>
        </p:nvSpPr>
        <p:spPr>
          <a:xfrm>
            <a:off x="5072317" y="3706498"/>
            <a:ext cx="1796400" cy="6084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4"/>
          <p:cNvSpPr/>
          <p:nvPr/>
        </p:nvSpPr>
        <p:spPr>
          <a:xfrm>
            <a:off x="6869048" y="3706498"/>
            <a:ext cx="1796400" cy="6084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4"/>
          <p:cNvSpPr/>
          <p:nvPr/>
        </p:nvSpPr>
        <p:spPr>
          <a:xfrm>
            <a:off x="1476725" y="1275924"/>
            <a:ext cx="1796400" cy="5061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4"/>
          <p:cNvSpPr/>
          <p:nvPr/>
        </p:nvSpPr>
        <p:spPr>
          <a:xfrm>
            <a:off x="1473775" y="1771987"/>
            <a:ext cx="1796400" cy="5061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4"/>
          <p:cNvSpPr/>
          <p:nvPr/>
        </p:nvSpPr>
        <p:spPr>
          <a:xfrm>
            <a:off x="1475500" y="2288126"/>
            <a:ext cx="1796400" cy="8115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</a:t>
            </a:r>
            <a:endParaRPr/>
          </a:p>
        </p:txBody>
      </p:sp>
      <p:sp>
        <p:nvSpPr>
          <p:cNvPr id="118" name="Google Shape;118;p14"/>
          <p:cNvSpPr/>
          <p:nvPr/>
        </p:nvSpPr>
        <p:spPr>
          <a:xfrm>
            <a:off x="1475494" y="3098759"/>
            <a:ext cx="1796400" cy="6084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4"/>
          <p:cNvSpPr/>
          <p:nvPr/>
        </p:nvSpPr>
        <p:spPr>
          <a:xfrm>
            <a:off x="1475494" y="3706498"/>
            <a:ext cx="1796400" cy="6084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4"/>
          <p:cNvSpPr/>
          <p:nvPr/>
        </p:nvSpPr>
        <p:spPr>
          <a:xfrm>
            <a:off x="3274275" y="1275924"/>
            <a:ext cx="1796400" cy="5061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4"/>
          <p:cNvSpPr/>
          <p:nvPr/>
        </p:nvSpPr>
        <p:spPr>
          <a:xfrm>
            <a:off x="3273050" y="1782150"/>
            <a:ext cx="1796400" cy="5061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4"/>
          <p:cNvSpPr/>
          <p:nvPr/>
        </p:nvSpPr>
        <p:spPr>
          <a:xfrm>
            <a:off x="3273050" y="2288126"/>
            <a:ext cx="1796400" cy="8115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4"/>
          <p:cNvSpPr/>
          <p:nvPr/>
        </p:nvSpPr>
        <p:spPr>
          <a:xfrm>
            <a:off x="3273061" y="3098759"/>
            <a:ext cx="1796400" cy="6084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4"/>
          <p:cNvSpPr/>
          <p:nvPr/>
        </p:nvSpPr>
        <p:spPr>
          <a:xfrm>
            <a:off x="3274414" y="3706498"/>
            <a:ext cx="1796400" cy="6084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4"/>
          <p:cNvSpPr/>
          <p:nvPr/>
        </p:nvSpPr>
        <p:spPr>
          <a:xfrm>
            <a:off x="1477741" y="467851"/>
            <a:ext cx="1796400" cy="404100"/>
          </a:xfrm>
          <a:prstGeom prst="rect">
            <a:avLst/>
          </a:prstGeom>
          <a:solidFill>
            <a:srgbClr val="2F2F2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Septembre</a:t>
            </a:r>
            <a:endParaRPr b="1"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14"/>
          <p:cNvSpPr/>
          <p:nvPr/>
        </p:nvSpPr>
        <p:spPr>
          <a:xfrm>
            <a:off x="1477741" y="871881"/>
            <a:ext cx="598200" cy="404100"/>
          </a:xfrm>
          <a:prstGeom prst="rect">
            <a:avLst/>
          </a:prstGeom>
          <a:solidFill>
            <a:srgbClr val="2F2F2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1 - 10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14"/>
          <p:cNvSpPr/>
          <p:nvPr/>
        </p:nvSpPr>
        <p:spPr>
          <a:xfrm>
            <a:off x="2076538" y="871881"/>
            <a:ext cx="598200" cy="404100"/>
          </a:xfrm>
          <a:prstGeom prst="rect">
            <a:avLst/>
          </a:prstGeom>
          <a:solidFill>
            <a:srgbClr val="2F2F2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10 - 20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14"/>
          <p:cNvSpPr/>
          <p:nvPr/>
        </p:nvSpPr>
        <p:spPr>
          <a:xfrm>
            <a:off x="2675335" y="871881"/>
            <a:ext cx="598200" cy="404100"/>
          </a:xfrm>
          <a:prstGeom prst="rect">
            <a:avLst/>
          </a:prstGeom>
          <a:solidFill>
            <a:srgbClr val="2F2F2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20 - 30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4"/>
          <p:cNvSpPr/>
          <p:nvPr/>
        </p:nvSpPr>
        <p:spPr>
          <a:xfrm>
            <a:off x="3275312" y="467851"/>
            <a:ext cx="1796400" cy="404100"/>
          </a:xfrm>
          <a:prstGeom prst="rect">
            <a:avLst/>
          </a:prstGeom>
          <a:solidFill>
            <a:srgbClr val="3D3D3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Octobre</a:t>
            </a:r>
            <a:endParaRPr b="1"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14"/>
          <p:cNvSpPr/>
          <p:nvPr/>
        </p:nvSpPr>
        <p:spPr>
          <a:xfrm>
            <a:off x="3275312" y="871881"/>
            <a:ext cx="598200" cy="404100"/>
          </a:xfrm>
          <a:prstGeom prst="rect">
            <a:avLst/>
          </a:prstGeom>
          <a:solidFill>
            <a:srgbClr val="3D3D3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1 - 10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14"/>
          <p:cNvSpPr/>
          <p:nvPr/>
        </p:nvSpPr>
        <p:spPr>
          <a:xfrm>
            <a:off x="3874109" y="871881"/>
            <a:ext cx="598200" cy="404100"/>
          </a:xfrm>
          <a:prstGeom prst="rect">
            <a:avLst/>
          </a:prstGeom>
          <a:solidFill>
            <a:srgbClr val="3D3D3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10-  20 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14"/>
          <p:cNvSpPr/>
          <p:nvPr/>
        </p:nvSpPr>
        <p:spPr>
          <a:xfrm>
            <a:off x="4472905" y="871881"/>
            <a:ext cx="598200" cy="404100"/>
          </a:xfrm>
          <a:prstGeom prst="rect">
            <a:avLst/>
          </a:prstGeom>
          <a:solidFill>
            <a:srgbClr val="3D3D3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20 - 30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14"/>
          <p:cNvSpPr/>
          <p:nvPr/>
        </p:nvSpPr>
        <p:spPr>
          <a:xfrm>
            <a:off x="5072175" y="1275924"/>
            <a:ext cx="1796400" cy="5061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4"/>
          <p:cNvSpPr/>
          <p:nvPr/>
        </p:nvSpPr>
        <p:spPr>
          <a:xfrm>
            <a:off x="5072325" y="1782050"/>
            <a:ext cx="1796400" cy="5061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4"/>
          <p:cNvSpPr/>
          <p:nvPr/>
        </p:nvSpPr>
        <p:spPr>
          <a:xfrm>
            <a:off x="5072325" y="2288127"/>
            <a:ext cx="1796400" cy="8115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4"/>
          <p:cNvSpPr/>
          <p:nvPr/>
        </p:nvSpPr>
        <p:spPr>
          <a:xfrm>
            <a:off x="5072317" y="3098759"/>
            <a:ext cx="1796400" cy="6084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4"/>
          <p:cNvSpPr/>
          <p:nvPr/>
        </p:nvSpPr>
        <p:spPr>
          <a:xfrm>
            <a:off x="5073214" y="467851"/>
            <a:ext cx="1796400" cy="404100"/>
          </a:xfrm>
          <a:prstGeom prst="rect">
            <a:avLst/>
          </a:prstGeom>
          <a:solidFill>
            <a:srgbClr val="464646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Novembre</a:t>
            </a:r>
            <a:endParaRPr b="1"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14"/>
          <p:cNvSpPr/>
          <p:nvPr/>
        </p:nvSpPr>
        <p:spPr>
          <a:xfrm>
            <a:off x="5073214" y="871881"/>
            <a:ext cx="598200" cy="404100"/>
          </a:xfrm>
          <a:prstGeom prst="rect">
            <a:avLst/>
          </a:prstGeom>
          <a:solidFill>
            <a:srgbClr val="464646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1 - 10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14"/>
          <p:cNvSpPr/>
          <p:nvPr/>
        </p:nvSpPr>
        <p:spPr>
          <a:xfrm>
            <a:off x="5672011" y="871881"/>
            <a:ext cx="598200" cy="404100"/>
          </a:xfrm>
          <a:prstGeom prst="rect">
            <a:avLst/>
          </a:prstGeom>
          <a:solidFill>
            <a:srgbClr val="464646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10 - 20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14"/>
          <p:cNvSpPr/>
          <p:nvPr/>
        </p:nvSpPr>
        <p:spPr>
          <a:xfrm>
            <a:off x="6270808" y="871881"/>
            <a:ext cx="598200" cy="404100"/>
          </a:xfrm>
          <a:prstGeom prst="rect">
            <a:avLst/>
          </a:prstGeom>
          <a:solidFill>
            <a:srgbClr val="464646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20 - 30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14"/>
          <p:cNvSpPr/>
          <p:nvPr/>
        </p:nvSpPr>
        <p:spPr>
          <a:xfrm>
            <a:off x="6869050" y="1275924"/>
            <a:ext cx="1796400" cy="5061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4"/>
          <p:cNvSpPr/>
          <p:nvPr/>
        </p:nvSpPr>
        <p:spPr>
          <a:xfrm>
            <a:off x="6869175" y="1782050"/>
            <a:ext cx="1796400" cy="5061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4"/>
          <p:cNvSpPr/>
          <p:nvPr/>
        </p:nvSpPr>
        <p:spPr>
          <a:xfrm>
            <a:off x="6869050" y="2288126"/>
            <a:ext cx="1796400" cy="8115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4"/>
          <p:cNvSpPr/>
          <p:nvPr/>
        </p:nvSpPr>
        <p:spPr>
          <a:xfrm>
            <a:off x="6869048" y="3098759"/>
            <a:ext cx="1796400" cy="6084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4"/>
          <p:cNvSpPr/>
          <p:nvPr/>
        </p:nvSpPr>
        <p:spPr>
          <a:xfrm>
            <a:off x="6871152" y="467851"/>
            <a:ext cx="1796400" cy="404100"/>
          </a:xfrm>
          <a:prstGeom prst="rect">
            <a:avLst/>
          </a:prstGeom>
          <a:solidFill>
            <a:srgbClr val="50505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Décembre</a:t>
            </a:r>
            <a:endParaRPr b="1"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14"/>
          <p:cNvSpPr/>
          <p:nvPr/>
        </p:nvSpPr>
        <p:spPr>
          <a:xfrm>
            <a:off x="6870077" y="871881"/>
            <a:ext cx="598200" cy="404100"/>
          </a:xfrm>
          <a:prstGeom prst="rect">
            <a:avLst/>
          </a:prstGeom>
          <a:solidFill>
            <a:srgbClr val="50505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1 - 10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14"/>
          <p:cNvSpPr/>
          <p:nvPr/>
        </p:nvSpPr>
        <p:spPr>
          <a:xfrm>
            <a:off x="7468873" y="871881"/>
            <a:ext cx="598200" cy="404100"/>
          </a:xfrm>
          <a:prstGeom prst="rect">
            <a:avLst/>
          </a:prstGeom>
          <a:solidFill>
            <a:srgbClr val="50505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10 - 20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14"/>
          <p:cNvSpPr/>
          <p:nvPr/>
        </p:nvSpPr>
        <p:spPr>
          <a:xfrm>
            <a:off x="8067670" y="871881"/>
            <a:ext cx="598200" cy="404100"/>
          </a:xfrm>
          <a:prstGeom prst="rect">
            <a:avLst/>
          </a:prstGeom>
          <a:solidFill>
            <a:srgbClr val="50505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20 - 30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14"/>
          <p:cNvSpPr/>
          <p:nvPr/>
        </p:nvSpPr>
        <p:spPr>
          <a:xfrm flipH="1" rot="5400000">
            <a:off x="3806000" y="1814400"/>
            <a:ext cx="191700" cy="15054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4"/>
          <p:cNvSpPr/>
          <p:nvPr/>
        </p:nvSpPr>
        <p:spPr>
          <a:xfrm flipH="1" rot="5400000">
            <a:off x="3809300" y="1816350"/>
            <a:ext cx="179700" cy="15108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rgbClr val="3D3D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4"/>
          <p:cNvSpPr/>
          <p:nvPr/>
        </p:nvSpPr>
        <p:spPr>
          <a:xfrm flipH="1" rot="5400000">
            <a:off x="2740900" y="1542025"/>
            <a:ext cx="180600" cy="9804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4"/>
          <p:cNvSpPr/>
          <p:nvPr/>
        </p:nvSpPr>
        <p:spPr>
          <a:xfrm flipH="1" rot="5400000">
            <a:off x="2743550" y="1530925"/>
            <a:ext cx="176100" cy="10083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rgbClr val="2F2F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4"/>
          <p:cNvSpPr/>
          <p:nvPr/>
        </p:nvSpPr>
        <p:spPr>
          <a:xfrm>
            <a:off x="459500" y="1782025"/>
            <a:ext cx="1016700" cy="506100"/>
          </a:xfrm>
          <a:prstGeom prst="rect">
            <a:avLst/>
          </a:prstGeom>
          <a:solidFill>
            <a:srgbClr val="2F2F2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Kilobot Initial</a:t>
            </a:r>
            <a:endParaRPr b="1"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14"/>
          <p:cNvSpPr/>
          <p:nvPr/>
        </p:nvSpPr>
        <p:spPr>
          <a:xfrm>
            <a:off x="459500" y="2288250"/>
            <a:ext cx="1016700" cy="811500"/>
          </a:xfrm>
          <a:prstGeom prst="rect">
            <a:avLst/>
          </a:prstGeom>
          <a:solidFill>
            <a:srgbClr val="3D3D3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Phase de test : 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Roboto"/>
              <a:buChar char="-"/>
            </a:pPr>
            <a:r>
              <a:rPr lang="fr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Forme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Roboto"/>
              <a:buChar char="-"/>
            </a:pPr>
            <a:r>
              <a:rPr lang="fr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Matière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14"/>
          <p:cNvSpPr/>
          <p:nvPr/>
        </p:nvSpPr>
        <p:spPr>
          <a:xfrm>
            <a:off x="459500" y="3098762"/>
            <a:ext cx="1016700" cy="608400"/>
          </a:xfrm>
          <a:prstGeom prst="rect">
            <a:avLst/>
          </a:prstGeom>
          <a:solidFill>
            <a:srgbClr val="41414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Tests Trajectoires</a:t>
            </a:r>
            <a:endParaRPr b="1"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14"/>
          <p:cNvSpPr/>
          <p:nvPr/>
        </p:nvSpPr>
        <p:spPr>
          <a:xfrm>
            <a:off x="459500" y="3706498"/>
            <a:ext cx="1016700" cy="608400"/>
          </a:xfrm>
          <a:prstGeom prst="rect">
            <a:avLst/>
          </a:prstGeom>
          <a:solidFill>
            <a:srgbClr val="41414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Implémentation IMU</a:t>
            </a:r>
            <a:endParaRPr b="1"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14"/>
          <p:cNvSpPr/>
          <p:nvPr/>
        </p:nvSpPr>
        <p:spPr>
          <a:xfrm>
            <a:off x="459500" y="467850"/>
            <a:ext cx="1016700" cy="1314300"/>
          </a:xfrm>
          <a:prstGeom prst="rect">
            <a:avLst/>
          </a:prstGeom>
          <a:solidFill>
            <a:srgbClr val="2F2F2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Documentation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14"/>
          <p:cNvSpPr/>
          <p:nvPr/>
        </p:nvSpPr>
        <p:spPr>
          <a:xfrm flipH="1" rot="5400000">
            <a:off x="2575425" y="1193950"/>
            <a:ext cx="173400" cy="7590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4"/>
          <p:cNvSpPr/>
          <p:nvPr/>
        </p:nvSpPr>
        <p:spPr>
          <a:xfrm flipH="1" rot="5400000">
            <a:off x="2635750" y="1109300"/>
            <a:ext cx="186600" cy="9408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rgbClr val="2F2F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4"/>
          <p:cNvSpPr/>
          <p:nvPr/>
        </p:nvSpPr>
        <p:spPr>
          <a:xfrm>
            <a:off x="2282738" y="1550015"/>
            <a:ext cx="44700" cy="594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4"/>
          <p:cNvSpPr/>
          <p:nvPr/>
        </p:nvSpPr>
        <p:spPr>
          <a:xfrm flipH="1" rot="5400000">
            <a:off x="5472800" y="2909413"/>
            <a:ext cx="180600" cy="9873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4"/>
          <p:cNvSpPr/>
          <p:nvPr/>
        </p:nvSpPr>
        <p:spPr>
          <a:xfrm flipH="1" rot="5400000">
            <a:off x="5476250" y="2903275"/>
            <a:ext cx="185700" cy="9996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rgbClr val="4646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4"/>
          <p:cNvSpPr txBox="1"/>
          <p:nvPr/>
        </p:nvSpPr>
        <p:spPr>
          <a:xfrm>
            <a:off x="8195349" y="4373075"/>
            <a:ext cx="874500" cy="1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505050"/>
                </a:solidFill>
                <a:latin typeface="Roboto"/>
                <a:ea typeface="Roboto"/>
                <a:cs typeface="Roboto"/>
                <a:sym typeface="Roboto"/>
              </a:rPr>
              <a:t>Bilan avancement</a:t>
            </a:r>
            <a:endParaRPr>
              <a:solidFill>
                <a:srgbClr val="505050"/>
              </a:solidFill>
            </a:endParaRPr>
          </a:p>
        </p:txBody>
      </p:sp>
      <p:sp>
        <p:nvSpPr>
          <p:cNvPr id="164" name="Google Shape;164;p14"/>
          <p:cNvSpPr/>
          <p:nvPr/>
        </p:nvSpPr>
        <p:spPr>
          <a:xfrm>
            <a:off x="8129054" y="4377957"/>
            <a:ext cx="66300" cy="75600"/>
          </a:xfrm>
          <a:prstGeom prst="triangle">
            <a:avLst>
              <a:gd fmla="val 50000" name="adj"/>
            </a:avLst>
          </a:prstGeom>
          <a:solidFill>
            <a:srgbClr val="5050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4"/>
          <p:cNvSpPr/>
          <p:nvPr/>
        </p:nvSpPr>
        <p:spPr>
          <a:xfrm flipH="1" rot="5400000">
            <a:off x="3961600" y="2261950"/>
            <a:ext cx="191700" cy="12318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4"/>
          <p:cNvSpPr/>
          <p:nvPr/>
        </p:nvSpPr>
        <p:spPr>
          <a:xfrm flipH="1" rot="5400000">
            <a:off x="6320425" y="2805175"/>
            <a:ext cx="191700" cy="25227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4"/>
          <p:cNvSpPr/>
          <p:nvPr/>
        </p:nvSpPr>
        <p:spPr>
          <a:xfrm flipH="1" rot="5400000">
            <a:off x="6323425" y="2805175"/>
            <a:ext cx="185700" cy="25227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rgbClr val="4646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4"/>
          <p:cNvSpPr/>
          <p:nvPr/>
        </p:nvSpPr>
        <p:spPr>
          <a:xfrm flipH="1" rot="5400000">
            <a:off x="3968801" y="2266150"/>
            <a:ext cx="179700" cy="12294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rgbClr val="3D3D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4"/>
          <p:cNvSpPr/>
          <p:nvPr/>
        </p:nvSpPr>
        <p:spPr>
          <a:xfrm>
            <a:off x="2706688" y="2005378"/>
            <a:ext cx="44700" cy="594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4"/>
          <p:cNvSpPr/>
          <p:nvPr/>
        </p:nvSpPr>
        <p:spPr>
          <a:xfrm>
            <a:off x="3366676" y="2537390"/>
            <a:ext cx="44700" cy="594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4"/>
          <p:cNvSpPr/>
          <p:nvPr/>
        </p:nvSpPr>
        <p:spPr>
          <a:xfrm flipH="1" rot="5400000">
            <a:off x="7106100" y="2801700"/>
            <a:ext cx="180600" cy="12027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4"/>
          <p:cNvSpPr/>
          <p:nvPr/>
        </p:nvSpPr>
        <p:spPr>
          <a:xfrm flipH="1" rot="5400000">
            <a:off x="7097387" y="2807850"/>
            <a:ext cx="185700" cy="11904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rgbClr val="4646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4"/>
          <p:cNvSpPr/>
          <p:nvPr/>
        </p:nvSpPr>
        <p:spPr>
          <a:xfrm>
            <a:off x="4066276" y="2542053"/>
            <a:ext cx="44700" cy="594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4"/>
          <p:cNvSpPr/>
          <p:nvPr/>
        </p:nvSpPr>
        <p:spPr>
          <a:xfrm>
            <a:off x="4066276" y="2850478"/>
            <a:ext cx="44700" cy="594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4"/>
          <p:cNvSpPr/>
          <p:nvPr/>
        </p:nvSpPr>
        <p:spPr>
          <a:xfrm>
            <a:off x="5540751" y="4036815"/>
            <a:ext cx="44700" cy="594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4"/>
          <p:cNvSpPr/>
          <p:nvPr/>
        </p:nvSpPr>
        <p:spPr>
          <a:xfrm>
            <a:off x="6399601" y="4036815"/>
            <a:ext cx="44700" cy="594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4"/>
          <p:cNvSpPr/>
          <p:nvPr/>
        </p:nvSpPr>
        <p:spPr>
          <a:xfrm>
            <a:off x="7513426" y="4036815"/>
            <a:ext cx="44700" cy="59400"/>
          </a:xfrm>
          <a:prstGeom prst="triangle">
            <a:avLst>
              <a:gd fmla="val 50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4"/>
          <p:cNvSpPr/>
          <p:nvPr/>
        </p:nvSpPr>
        <p:spPr>
          <a:xfrm>
            <a:off x="7513426" y="3373353"/>
            <a:ext cx="44700" cy="59400"/>
          </a:xfrm>
          <a:prstGeom prst="triangle">
            <a:avLst>
              <a:gd fmla="val 50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4"/>
          <p:cNvSpPr/>
          <p:nvPr/>
        </p:nvSpPr>
        <p:spPr>
          <a:xfrm>
            <a:off x="8129054" y="4584257"/>
            <a:ext cx="66300" cy="75600"/>
          </a:xfrm>
          <a:prstGeom prst="triangle">
            <a:avLst>
              <a:gd fmla="val 50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4"/>
          <p:cNvSpPr txBox="1"/>
          <p:nvPr/>
        </p:nvSpPr>
        <p:spPr>
          <a:xfrm>
            <a:off x="8195349" y="4558450"/>
            <a:ext cx="874500" cy="1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505050"/>
                </a:solidFill>
                <a:latin typeface="Roboto"/>
                <a:ea typeface="Roboto"/>
                <a:cs typeface="Roboto"/>
                <a:sym typeface="Roboto"/>
              </a:rPr>
              <a:t>Bilan Final</a:t>
            </a:r>
            <a:endParaRPr sz="600">
              <a:solidFill>
                <a:srgbClr val="5050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