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6" r:id="rId5"/>
    <p:sldId id="277" r:id="rId6"/>
    <p:sldId id="279" r:id="rId7"/>
    <p:sldId id="278" r:id="rId8"/>
    <p:sldId id="274" r:id="rId9"/>
    <p:sldId id="275" r:id="rId10"/>
    <p:sldId id="263" r:id="rId11"/>
    <p:sldId id="281" r:id="rId12"/>
    <p:sldId id="280" r:id="rId13"/>
    <p:sldId id="282" r:id="rId14"/>
    <p:sldId id="28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9" autoAdjust="0"/>
    <p:restoredTop sz="94660"/>
  </p:normalViewPr>
  <p:slideViewPr>
    <p:cSldViewPr snapToGrid="0">
      <p:cViewPr>
        <p:scale>
          <a:sx n="75" d="100"/>
          <a:sy n="75" d="100"/>
        </p:scale>
        <p:origin x="147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29F7E9-C117-412D-B2A9-0D27C81BAC7E}" type="doc">
      <dgm:prSet loTypeId="urn:microsoft.com/office/officeart/2005/8/layout/radial4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D548A7-B974-4110-BBED-247C5DD06B04}">
      <dgm:prSet/>
      <dgm:spPr/>
      <dgm:t>
        <a:bodyPr/>
        <a:lstStyle/>
        <a:p>
          <a:r>
            <a:rPr lang="fr-FR" b="1" dirty="0"/>
            <a:t>Base caractéristiques : </a:t>
          </a:r>
          <a:r>
            <a:rPr lang="fr-FR" dirty="0"/>
            <a:t>caractéristiques de l’accident</a:t>
          </a:r>
        </a:p>
        <a:p>
          <a:r>
            <a:rPr lang="fr-FR" dirty="0"/>
            <a:t>15 variables</a:t>
          </a:r>
          <a:br>
            <a:rPr lang="fr-FR" dirty="0"/>
          </a:br>
          <a:r>
            <a:rPr lang="fr-FR" dirty="0"/>
            <a:t>58840 observations</a:t>
          </a:r>
          <a:endParaRPr lang="en-US" dirty="0"/>
        </a:p>
      </dgm:t>
    </dgm:pt>
    <dgm:pt modelId="{C67BCA6F-B0CF-4ED7-AABC-448FFB88D7C2}" type="parTrans" cxnId="{2644ECA2-C7F1-43BC-8CC8-6ECC49993047}">
      <dgm:prSet/>
      <dgm:spPr/>
      <dgm:t>
        <a:bodyPr/>
        <a:lstStyle/>
        <a:p>
          <a:endParaRPr lang="en-US"/>
        </a:p>
      </dgm:t>
    </dgm:pt>
    <dgm:pt modelId="{98E61C00-6B72-47C4-8C1D-34CA717D3939}" type="sibTrans" cxnId="{2644ECA2-C7F1-43BC-8CC8-6ECC49993047}">
      <dgm:prSet/>
      <dgm:spPr/>
      <dgm:t>
        <a:bodyPr/>
        <a:lstStyle/>
        <a:p>
          <a:endParaRPr lang="en-US"/>
        </a:p>
      </dgm:t>
    </dgm:pt>
    <dgm:pt modelId="{211731E0-2989-4DA5-BE51-F7F0832C2D12}">
      <dgm:prSet/>
      <dgm:spPr/>
      <dgm:t>
        <a:bodyPr/>
        <a:lstStyle/>
        <a:p>
          <a:r>
            <a:rPr lang="fr-FR" b="1" dirty="0"/>
            <a:t>Base lieux :</a:t>
          </a:r>
          <a:br>
            <a:rPr lang="fr-FR" b="1" dirty="0"/>
          </a:br>
          <a:r>
            <a:rPr lang="fr-FR" dirty="0"/>
            <a:t>caractéristiques du lieu de l’accident</a:t>
          </a:r>
        </a:p>
        <a:p>
          <a:r>
            <a:rPr lang="fr-FR" dirty="0"/>
            <a:t>18 variables</a:t>
          </a:r>
          <a:br>
            <a:rPr lang="fr-FR" dirty="0"/>
          </a:br>
          <a:r>
            <a:rPr lang="fr-FR" dirty="0"/>
            <a:t>58840 observations</a:t>
          </a:r>
          <a:endParaRPr lang="en-US" dirty="0"/>
        </a:p>
      </dgm:t>
    </dgm:pt>
    <dgm:pt modelId="{966AABEE-2DEB-47E9-A033-3FCEFC9DCAD2}" type="parTrans" cxnId="{B8C1519A-8129-4A94-A586-47FEEB96A8A8}">
      <dgm:prSet/>
      <dgm:spPr/>
      <dgm:t>
        <a:bodyPr/>
        <a:lstStyle/>
        <a:p>
          <a:endParaRPr lang="en-US"/>
        </a:p>
      </dgm:t>
    </dgm:pt>
    <dgm:pt modelId="{C3B2F365-A172-40E9-A694-61289E8206F5}" type="sibTrans" cxnId="{B8C1519A-8129-4A94-A586-47FEEB96A8A8}">
      <dgm:prSet/>
      <dgm:spPr/>
      <dgm:t>
        <a:bodyPr/>
        <a:lstStyle/>
        <a:p>
          <a:endParaRPr lang="en-US"/>
        </a:p>
      </dgm:t>
    </dgm:pt>
    <dgm:pt modelId="{10E5DCAC-E4F5-4E10-BBE5-234BDE5C397F}">
      <dgm:prSet/>
      <dgm:spPr/>
      <dgm:t>
        <a:bodyPr/>
        <a:lstStyle/>
        <a:p>
          <a:r>
            <a:rPr lang="fr-FR" b="1" dirty="0"/>
            <a:t>Base véhicule : </a:t>
          </a:r>
          <a:r>
            <a:rPr lang="fr-FR" dirty="0"/>
            <a:t>caractéristiques du véhicule prenant part à l’accident </a:t>
          </a:r>
        </a:p>
        <a:p>
          <a:r>
            <a:rPr lang="fr-FR" dirty="0"/>
            <a:t>11 variables</a:t>
          </a:r>
          <a:br>
            <a:rPr lang="fr-FR" dirty="0"/>
          </a:br>
          <a:r>
            <a:rPr lang="fr-FR" dirty="0"/>
            <a:t>100710 observations</a:t>
          </a:r>
          <a:endParaRPr lang="en-US" dirty="0"/>
        </a:p>
      </dgm:t>
    </dgm:pt>
    <dgm:pt modelId="{B9D635F3-F16B-4E50-B411-983A7015C5F7}" type="parTrans" cxnId="{F676845B-6202-4F5A-BFA6-2ECC85DD0976}">
      <dgm:prSet/>
      <dgm:spPr/>
      <dgm:t>
        <a:bodyPr/>
        <a:lstStyle/>
        <a:p>
          <a:endParaRPr lang="en-US"/>
        </a:p>
      </dgm:t>
    </dgm:pt>
    <dgm:pt modelId="{4A1C191A-BAF1-433E-88B8-5458B2992A8C}" type="sibTrans" cxnId="{F676845B-6202-4F5A-BFA6-2ECC85DD0976}">
      <dgm:prSet/>
      <dgm:spPr/>
      <dgm:t>
        <a:bodyPr/>
        <a:lstStyle/>
        <a:p>
          <a:endParaRPr lang="en-US"/>
        </a:p>
      </dgm:t>
    </dgm:pt>
    <dgm:pt modelId="{3CC84497-3F73-470A-8254-3F29E9246E20}">
      <dgm:prSet/>
      <dgm:spPr/>
      <dgm:t>
        <a:bodyPr/>
        <a:lstStyle/>
        <a:p>
          <a:r>
            <a:rPr lang="fr-FR" b="1" dirty="0"/>
            <a:t>Base usagers :</a:t>
          </a:r>
          <a:br>
            <a:rPr lang="fr-FR" b="1" dirty="0"/>
          </a:br>
          <a:r>
            <a:rPr lang="fr-FR" dirty="0"/>
            <a:t>caractéristiques des usagers faisant partie de l’accident </a:t>
          </a:r>
        </a:p>
        <a:p>
          <a:r>
            <a:rPr lang="fr-FR" dirty="0"/>
            <a:t>15 variables</a:t>
          </a:r>
          <a:br>
            <a:rPr lang="fr-FR" dirty="0"/>
          </a:br>
          <a:r>
            <a:rPr lang="fr-FR" dirty="0"/>
            <a:t>132977 observations</a:t>
          </a:r>
          <a:endParaRPr lang="en-US" dirty="0"/>
        </a:p>
      </dgm:t>
    </dgm:pt>
    <dgm:pt modelId="{320B4F5E-2557-4983-B904-A6D0BEF2EE20}" type="parTrans" cxnId="{91F89DF9-7354-4377-B426-1AC2C5E58E2E}">
      <dgm:prSet/>
      <dgm:spPr/>
      <dgm:t>
        <a:bodyPr/>
        <a:lstStyle/>
        <a:p>
          <a:endParaRPr lang="en-US"/>
        </a:p>
      </dgm:t>
    </dgm:pt>
    <dgm:pt modelId="{621FA12B-BAF6-40E9-AC23-BB59779E410B}" type="sibTrans" cxnId="{91F89DF9-7354-4377-B426-1AC2C5E58E2E}">
      <dgm:prSet/>
      <dgm:spPr/>
      <dgm:t>
        <a:bodyPr/>
        <a:lstStyle/>
        <a:p>
          <a:endParaRPr lang="en-US"/>
        </a:p>
      </dgm:t>
    </dgm:pt>
    <dgm:pt modelId="{6F24CE39-4626-F74F-82FD-D5C4C54E19A1}">
      <dgm:prSet custT="1"/>
      <dgm:spPr/>
      <dgm:t>
        <a:bodyPr lIns="0" tIns="0" rIns="0" bIns="0"/>
        <a:lstStyle/>
        <a:p>
          <a:r>
            <a:rPr lang="fr-FR" sz="2000" b="1" dirty="0"/>
            <a:t>Base de travail :</a:t>
          </a:r>
        </a:p>
        <a:p>
          <a:r>
            <a:rPr lang="fr-FR" sz="2000" dirty="0"/>
            <a:t>29 variables</a:t>
          </a:r>
          <a:br>
            <a:rPr lang="fr-FR" sz="2000" dirty="0"/>
          </a:br>
          <a:r>
            <a:rPr lang="fr-FR" sz="2000" dirty="0"/>
            <a:t>132975 observations</a:t>
          </a:r>
        </a:p>
      </dgm:t>
    </dgm:pt>
    <dgm:pt modelId="{E75C9958-8237-C54C-B8A7-34AFCC6B2FC4}" type="parTrans" cxnId="{1346C26A-E069-E84C-BC3B-EA5FCDF31F6E}">
      <dgm:prSet/>
      <dgm:spPr/>
      <dgm:t>
        <a:bodyPr/>
        <a:lstStyle/>
        <a:p>
          <a:endParaRPr lang="fr-FR"/>
        </a:p>
      </dgm:t>
    </dgm:pt>
    <dgm:pt modelId="{2F587DD4-CCBC-5E48-89C3-14656AB5144B}" type="sibTrans" cxnId="{1346C26A-E069-E84C-BC3B-EA5FCDF31F6E}">
      <dgm:prSet/>
      <dgm:spPr/>
      <dgm:t>
        <a:bodyPr/>
        <a:lstStyle/>
        <a:p>
          <a:endParaRPr lang="fr-FR"/>
        </a:p>
      </dgm:t>
    </dgm:pt>
    <dgm:pt modelId="{F04FD560-881D-E145-8ADE-C22EF9AD4A75}" type="pres">
      <dgm:prSet presAssocID="{5C29F7E9-C117-412D-B2A9-0D27C81BAC7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41CAAF8-C9D9-044C-911E-5B3C285FB99D}" type="pres">
      <dgm:prSet presAssocID="{6F24CE39-4626-F74F-82FD-D5C4C54E19A1}" presName="centerShape" presStyleLbl="node0" presStyleIdx="0" presStyleCnt="1" custScaleX="109749" custScaleY="107727" custLinFactNeighborX="-1213" custLinFactNeighborY="6835"/>
      <dgm:spPr/>
    </dgm:pt>
    <dgm:pt modelId="{4B4DBFE0-1A01-9E4C-B413-33F8ACBB0768}" type="pres">
      <dgm:prSet presAssocID="{C67BCA6F-B0CF-4ED7-AABC-448FFB88D7C2}" presName="parTrans" presStyleLbl="bgSibTrans2D1" presStyleIdx="0" presStyleCnt="4"/>
      <dgm:spPr/>
    </dgm:pt>
    <dgm:pt modelId="{E0209C28-4A2D-B241-AF07-3BB873AB58DD}" type="pres">
      <dgm:prSet presAssocID="{A7D548A7-B974-4110-BBED-247C5DD06B04}" presName="node" presStyleLbl="node1" presStyleIdx="0" presStyleCnt="4">
        <dgm:presLayoutVars>
          <dgm:bulletEnabled val="1"/>
        </dgm:presLayoutVars>
      </dgm:prSet>
      <dgm:spPr/>
    </dgm:pt>
    <dgm:pt modelId="{F540A323-342C-5249-8DA8-5310C4B188B1}" type="pres">
      <dgm:prSet presAssocID="{966AABEE-2DEB-47E9-A033-3FCEFC9DCAD2}" presName="parTrans" presStyleLbl="bgSibTrans2D1" presStyleIdx="1" presStyleCnt="4"/>
      <dgm:spPr/>
    </dgm:pt>
    <dgm:pt modelId="{E8072BF4-6375-3149-AC56-DA591A0D206D}" type="pres">
      <dgm:prSet presAssocID="{211731E0-2989-4DA5-BE51-F7F0832C2D12}" presName="node" presStyleLbl="node1" presStyleIdx="1" presStyleCnt="4">
        <dgm:presLayoutVars>
          <dgm:bulletEnabled val="1"/>
        </dgm:presLayoutVars>
      </dgm:prSet>
      <dgm:spPr/>
    </dgm:pt>
    <dgm:pt modelId="{7835A7BE-3AAD-2042-9E49-E2FAE5D69728}" type="pres">
      <dgm:prSet presAssocID="{B9D635F3-F16B-4E50-B411-983A7015C5F7}" presName="parTrans" presStyleLbl="bgSibTrans2D1" presStyleIdx="2" presStyleCnt="4"/>
      <dgm:spPr/>
    </dgm:pt>
    <dgm:pt modelId="{8ECFB64F-2C64-054D-8552-154CCDC88C70}" type="pres">
      <dgm:prSet presAssocID="{10E5DCAC-E4F5-4E10-BBE5-234BDE5C397F}" presName="node" presStyleLbl="node1" presStyleIdx="2" presStyleCnt="4">
        <dgm:presLayoutVars>
          <dgm:bulletEnabled val="1"/>
        </dgm:presLayoutVars>
      </dgm:prSet>
      <dgm:spPr/>
    </dgm:pt>
    <dgm:pt modelId="{D6F61505-AD07-B04F-8201-8D1A82DE4842}" type="pres">
      <dgm:prSet presAssocID="{320B4F5E-2557-4983-B904-A6D0BEF2EE20}" presName="parTrans" presStyleLbl="bgSibTrans2D1" presStyleIdx="3" presStyleCnt="4"/>
      <dgm:spPr/>
    </dgm:pt>
    <dgm:pt modelId="{4F42FD9B-A795-4145-A61F-7355A9E54E4D}" type="pres">
      <dgm:prSet presAssocID="{3CC84497-3F73-470A-8254-3F29E9246E20}" presName="node" presStyleLbl="node1" presStyleIdx="3" presStyleCnt="4">
        <dgm:presLayoutVars>
          <dgm:bulletEnabled val="1"/>
        </dgm:presLayoutVars>
      </dgm:prSet>
      <dgm:spPr/>
    </dgm:pt>
  </dgm:ptLst>
  <dgm:cxnLst>
    <dgm:cxn modelId="{13E20438-9340-8F4C-B4DF-EDDD9ACBF688}" type="presOf" srcId="{B9D635F3-F16B-4E50-B411-983A7015C5F7}" destId="{7835A7BE-3AAD-2042-9E49-E2FAE5D69728}" srcOrd="0" destOrd="0" presId="urn:microsoft.com/office/officeart/2005/8/layout/radial4"/>
    <dgm:cxn modelId="{D7146739-8CC8-F64E-B988-47B913A81F8D}" type="presOf" srcId="{C67BCA6F-B0CF-4ED7-AABC-448FFB88D7C2}" destId="{4B4DBFE0-1A01-9E4C-B413-33F8ACBB0768}" srcOrd="0" destOrd="0" presId="urn:microsoft.com/office/officeart/2005/8/layout/radial4"/>
    <dgm:cxn modelId="{78E60753-B513-6A4D-A2BE-A41D53C7A227}" type="presOf" srcId="{3CC84497-3F73-470A-8254-3F29E9246E20}" destId="{4F42FD9B-A795-4145-A61F-7355A9E54E4D}" srcOrd="0" destOrd="0" presId="urn:microsoft.com/office/officeart/2005/8/layout/radial4"/>
    <dgm:cxn modelId="{F676845B-6202-4F5A-BFA6-2ECC85DD0976}" srcId="{6F24CE39-4626-F74F-82FD-D5C4C54E19A1}" destId="{10E5DCAC-E4F5-4E10-BBE5-234BDE5C397F}" srcOrd="2" destOrd="0" parTransId="{B9D635F3-F16B-4E50-B411-983A7015C5F7}" sibTransId="{4A1C191A-BAF1-433E-88B8-5458B2992A8C}"/>
    <dgm:cxn modelId="{1346C26A-E069-E84C-BC3B-EA5FCDF31F6E}" srcId="{5C29F7E9-C117-412D-B2A9-0D27C81BAC7E}" destId="{6F24CE39-4626-F74F-82FD-D5C4C54E19A1}" srcOrd="0" destOrd="0" parTransId="{E75C9958-8237-C54C-B8A7-34AFCC6B2FC4}" sibTransId="{2F587DD4-CCBC-5E48-89C3-14656AB5144B}"/>
    <dgm:cxn modelId="{4E4E8580-E2E6-D24B-B442-E40F9709B39A}" type="presOf" srcId="{10E5DCAC-E4F5-4E10-BBE5-234BDE5C397F}" destId="{8ECFB64F-2C64-054D-8552-154CCDC88C70}" srcOrd="0" destOrd="0" presId="urn:microsoft.com/office/officeart/2005/8/layout/radial4"/>
    <dgm:cxn modelId="{B8C1519A-8129-4A94-A586-47FEEB96A8A8}" srcId="{6F24CE39-4626-F74F-82FD-D5C4C54E19A1}" destId="{211731E0-2989-4DA5-BE51-F7F0832C2D12}" srcOrd="1" destOrd="0" parTransId="{966AABEE-2DEB-47E9-A033-3FCEFC9DCAD2}" sibTransId="{C3B2F365-A172-40E9-A694-61289E8206F5}"/>
    <dgm:cxn modelId="{2644ECA2-C7F1-43BC-8CC8-6ECC49993047}" srcId="{6F24CE39-4626-F74F-82FD-D5C4C54E19A1}" destId="{A7D548A7-B974-4110-BBED-247C5DD06B04}" srcOrd="0" destOrd="0" parTransId="{C67BCA6F-B0CF-4ED7-AABC-448FFB88D7C2}" sibTransId="{98E61C00-6B72-47C4-8C1D-34CA717D3939}"/>
    <dgm:cxn modelId="{3F20ABBD-0631-D440-9CDB-0F9707F0C556}" type="presOf" srcId="{211731E0-2989-4DA5-BE51-F7F0832C2D12}" destId="{E8072BF4-6375-3149-AC56-DA591A0D206D}" srcOrd="0" destOrd="0" presId="urn:microsoft.com/office/officeart/2005/8/layout/radial4"/>
    <dgm:cxn modelId="{2179A4C9-8670-404E-8C8F-885D49FF6E6B}" type="presOf" srcId="{6F24CE39-4626-F74F-82FD-D5C4C54E19A1}" destId="{041CAAF8-C9D9-044C-911E-5B3C285FB99D}" srcOrd="0" destOrd="0" presId="urn:microsoft.com/office/officeart/2005/8/layout/radial4"/>
    <dgm:cxn modelId="{F6A874DB-295A-0949-B7DD-D41C4D1DBF6C}" type="presOf" srcId="{5C29F7E9-C117-412D-B2A9-0D27C81BAC7E}" destId="{F04FD560-881D-E145-8ADE-C22EF9AD4A75}" srcOrd="0" destOrd="0" presId="urn:microsoft.com/office/officeart/2005/8/layout/radial4"/>
    <dgm:cxn modelId="{2035AAE0-59A0-744A-9530-202BB2BAD0DA}" type="presOf" srcId="{A7D548A7-B974-4110-BBED-247C5DD06B04}" destId="{E0209C28-4A2D-B241-AF07-3BB873AB58DD}" srcOrd="0" destOrd="0" presId="urn:microsoft.com/office/officeart/2005/8/layout/radial4"/>
    <dgm:cxn modelId="{71884EEB-9902-7E48-9751-7BAF16268733}" type="presOf" srcId="{966AABEE-2DEB-47E9-A033-3FCEFC9DCAD2}" destId="{F540A323-342C-5249-8DA8-5310C4B188B1}" srcOrd="0" destOrd="0" presId="urn:microsoft.com/office/officeart/2005/8/layout/radial4"/>
    <dgm:cxn modelId="{0E2A5BED-CBE3-F540-9098-07C3136B70BA}" type="presOf" srcId="{320B4F5E-2557-4983-B904-A6D0BEF2EE20}" destId="{D6F61505-AD07-B04F-8201-8D1A82DE4842}" srcOrd="0" destOrd="0" presId="urn:microsoft.com/office/officeart/2005/8/layout/radial4"/>
    <dgm:cxn modelId="{91F89DF9-7354-4377-B426-1AC2C5E58E2E}" srcId="{6F24CE39-4626-F74F-82FD-D5C4C54E19A1}" destId="{3CC84497-3F73-470A-8254-3F29E9246E20}" srcOrd="3" destOrd="0" parTransId="{320B4F5E-2557-4983-B904-A6D0BEF2EE20}" sibTransId="{621FA12B-BAF6-40E9-AC23-BB59779E410B}"/>
    <dgm:cxn modelId="{6CE95C57-3228-604D-8A4D-C73820CD6A05}" type="presParOf" srcId="{F04FD560-881D-E145-8ADE-C22EF9AD4A75}" destId="{041CAAF8-C9D9-044C-911E-5B3C285FB99D}" srcOrd="0" destOrd="0" presId="urn:microsoft.com/office/officeart/2005/8/layout/radial4"/>
    <dgm:cxn modelId="{23249649-2D0E-F042-A292-A68B137E032D}" type="presParOf" srcId="{F04FD560-881D-E145-8ADE-C22EF9AD4A75}" destId="{4B4DBFE0-1A01-9E4C-B413-33F8ACBB0768}" srcOrd="1" destOrd="0" presId="urn:microsoft.com/office/officeart/2005/8/layout/radial4"/>
    <dgm:cxn modelId="{EFD46680-573F-C349-A7CA-4F0CA14824D6}" type="presParOf" srcId="{F04FD560-881D-E145-8ADE-C22EF9AD4A75}" destId="{E0209C28-4A2D-B241-AF07-3BB873AB58DD}" srcOrd="2" destOrd="0" presId="urn:microsoft.com/office/officeart/2005/8/layout/radial4"/>
    <dgm:cxn modelId="{158DB5F4-391C-B74D-8F99-C309CA41AC7F}" type="presParOf" srcId="{F04FD560-881D-E145-8ADE-C22EF9AD4A75}" destId="{F540A323-342C-5249-8DA8-5310C4B188B1}" srcOrd="3" destOrd="0" presId="urn:microsoft.com/office/officeart/2005/8/layout/radial4"/>
    <dgm:cxn modelId="{0E6C61AA-5269-AE48-A6F1-6162B0B879E8}" type="presParOf" srcId="{F04FD560-881D-E145-8ADE-C22EF9AD4A75}" destId="{E8072BF4-6375-3149-AC56-DA591A0D206D}" srcOrd="4" destOrd="0" presId="urn:microsoft.com/office/officeart/2005/8/layout/radial4"/>
    <dgm:cxn modelId="{C68885F1-A4C4-0644-BF9C-931AEE5DB992}" type="presParOf" srcId="{F04FD560-881D-E145-8ADE-C22EF9AD4A75}" destId="{7835A7BE-3AAD-2042-9E49-E2FAE5D69728}" srcOrd="5" destOrd="0" presId="urn:microsoft.com/office/officeart/2005/8/layout/radial4"/>
    <dgm:cxn modelId="{7137E1D6-9DB7-EE43-9337-B727CB396697}" type="presParOf" srcId="{F04FD560-881D-E145-8ADE-C22EF9AD4A75}" destId="{8ECFB64F-2C64-054D-8552-154CCDC88C70}" srcOrd="6" destOrd="0" presId="urn:microsoft.com/office/officeart/2005/8/layout/radial4"/>
    <dgm:cxn modelId="{A107AD6F-06F1-CB49-8051-68AECD665FBC}" type="presParOf" srcId="{F04FD560-881D-E145-8ADE-C22EF9AD4A75}" destId="{D6F61505-AD07-B04F-8201-8D1A82DE4842}" srcOrd="7" destOrd="0" presId="urn:microsoft.com/office/officeart/2005/8/layout/radial4"/>
    <dgm:cxn modelId="{62C04A99-0B54-1E44-929C-EA9ECBA66E41}" type="presParOf" srcId="{F04FD560-881D-E145-8ADE-C22EF9AD4A75}" destId="{4F42FD9B-A795-4145-A61F-7355A9E54E4D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3A8082-4D69-49F6-8AFD-BD82CE3D44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57310B-E39A-4167-98DD-6AD8EC1F0FDC}">
      <dgm:prSet custT="1"/>
      <dgm:spPr/>
      <dgm:t>
        <a:bodyPr/>
        <a:lstStyle/>
        <a:p>
          <a:r>
            <a:rPr lang="en-US" sz="2400" dirty="0" err="1"/>
            <a:t>Terminer</a:t>
          </a:r>
          <a:r>
            <a:rPr lang="en-US" sz="2400" dirty="0"/>
            <a:t> les </a:t>
          </a:r>
          <a:r>
            <a:rPr lang="en-US" sz="2400" dirty="0" err="1"/>
            <a:t>statistiques</a:t>
          </a:r>
          <a:r>
            <a:rPr lang="en-US" sz="2400" dirty="0"/>
            <a:t> </a:t>
          </a:r>
          <a:r>
            <a:rPr lang="en-US" sz="2400" dirty="0" err="1"/>
            <a:t>descriptives</a:t>
          </a:r>
          <a:r>
            <a:rPr lang="en-US" sz="2400" dirty="0"/>
            <a:t> :</a:t>
          </a:r>
        </a:p>
      </dgm:t>
    </dgm:pt>
    <dgm:pt modelId="{2DBD94BA-65AE-420C-B759-3A724156FE8C}" type="parTrans" cxnId="{56208EBD-E38F-4306-8238-20D1F811375E}">
      <dgm:prSet/>
      <dgm:spPr/>
      <dgm:t>
        <a:bodyPr/>
        <a:lstStyle/>
        <a:p>
          <a:endParaRPr lang="en-US"/>
        </a:p>
      </dgm:t>
    </dgm:pt>
    <dgm:pt modelId="{1AB3C494-F4C6-42F5-A09F-DCFA8C82A99C}" type="sibTrans" cxnId="{56208EBD-E38F-4306-8238-20D1F811375E}">
      <dgm:prSet/>
      <dgm:spPr/>
      <dgm:t>
        <a:bodyPr/>
        <a:lstStyle/>
        <a:p>
          <a:endParaRPr lang="en-US"/>
        </a:p>
      </dgm:t>
    </dgm:pt>
    <dgm:pt modelId="{404A1E1B-2457-45D9-811B-08BE229A926A}">
      <dgm:prSet custT="1"/>
      <dgm:spPr/>
      <dgm:t>
        <a:bodyPr/>
        <a:lstStyle/>
        <a:p>
          <a:r>
            <a:rPr lang="fr-FR" sz="2000" dirty="0"/>
            <a:t>Croiser les variables sélectionnées avec la gravité</a:t>
          </a:r>
          <a:endParaRPr lang="en-US" sz="2000" dirty="0"/>
        </a:p>
      </dgm:t>
    </dgm:pt>
    <dgm:pt modelId="{32B9844B-B0D0-43A7-B675-5F8513CE1563}" type="parTrans" cxnId="{98EF0C2D-49E5-4973-99B8-3A7AB7273CB7}">
      <dgm:prSet/>
      <dgm:spPr/>
      <dgm:t>
        <a:bodyPr/>
        <a:lstStyle/>
        <a:p>
          <a:endParaRPr lang="en-US"/>
        </a:p>
      </dgm:t>
    </dgm:pt>
    <dgm:pt modelId="{8A7211E6-17FA-4F99-9791-615553E1A5DB}" type="sibTrans" cxnId="{98EF0C2D-49E5-4973-99B8-3A7AB7273CB7}">
      <dgm:prSet/>
      <dgm:spPr/>
      <dgm:t>
        <a:bodyPr/>
        <a:lstStyle/>
        <a:p>
          <a:endParaRPr lang="en-US"/>
        </a:p>
      </dgm:t>
    </dgm:pt>
    <dgm:pt modelId="{39F7BA53-B911-46DA-988A-3676358B2E02}">
      <dgm:prSet custT="1"/>
      <dgm:spPr/>
      <dgm:t>
        <a:bodyPr/>
        <a:lstStyle/>
        <a:p>
          <a:r>
            <a:rPr lang="en-US" sz="2400" dirty="0" err="1"/>
            <a:t>Regarder</a:t>
          </a:r>
          <a:r>
            <a:rPr lang="en-US" sz="2400" dirty="0"/>
            <a:t> les types de classifications </a:t>
          </a:r>
          <a:r>
            <a:rPr lang="en-US" sz="2400" dirty="0" err="1"/>
            <a:t>existantes</a:t>
          </a:r>
          <a:r>
            <a:rPr lang="en-US" sz="2400" dirty="0"/>
            <a:t> </a:t>
          </a:r>
        </a:p>
      </dgm:t>
    </dgm:pt>
    <dgm:pt modelId="{E57EFA13-8FAA-4135-8652-523E600FC16C}" type="parTrans" cxnId="{C1EC8FA0-A779-4701-899B-2923E4C2FF07}">
      <dgm:prSet/>
      <dgm:spPr/>
      <dgm:t>
        <a:bodyPr/>
        <a:lstStyle/>
        <a:p>
          <a:endParaRPr lang="en-US"/>
        </a:p>
      </dgm:t>
    </dgm:pt>
    <dgm:pt modelId="{5EAFDDEF-16B8-4A5F-8151-81E7C0D7EAAA}" type="sibTrans" cxnId="{C1EC8FA0-A779-4701-899B-2923E4C2FF07}">
      <dgm:prSet/>
      <dgm:spPr/>
      <dgm:t>
        <a:bodyPr/>
        <a:lstStyle/>
        <a:p>
          <a:endParaRPr lang="en-US"/>
        </a:p>
      </dgm:t>
    </dgm:pt>
    <dgm:pt modelId="{A274053C-6D62-4674-9A38-22341AC8580D}" type="pres">
      <dgm:prSet presAssocID="{1C3A8082-4D69-49F6-8AFD-BD82CE3D4450}" presName="linear" presStyleCnt="0">
        <dgm:presLayoutVars>
          <dgm:dir/>
          <dgm:animLvl val="lvl"/>
          <dgm:resizeHandles val="exact"/>
        </dgm:presLayoutVars>
      </dgm:prSet>
      <dgm:spPr/>
    </dgm:pt>
    <dgm:pt modelId="{E158E0AA-834A-4F22-801E-8061365391EA}" type="pres">
      <dgm:prSet presAssocID="{FE57310B-E39A-4167-98DD-6AD8EC1F0FDC}" presName="parentLin" presStyleCnt="0"/>
      <dgm:spPr/>
    </dgm:pt>
    <dgm:pt modelId="{1E8EA7FC-367F-40D3-BDDF-F44DD6D054F1}" type="pres">
      <dgm:prSet presAssocID="{FE57310B-E39A-4167-98DD-6AD8EC1F0FDC}" presName="parentLeftMargin" presStyleLbl="node1" presStyleIdx="0" presStyleCnt="2"/>
      <dgm:spPr/>
    </dgm:pt>
    <dgm:pt modelId="{C0616BCA-4E95-4081-B3A9-68AC1C66B276}" type="pres">
      <dgm:prSet presAssocID="{FE57310B-E39A-4167-98DD-6AD8EC1F0FDC}" presName="parentText" presStyleLbl="node1" presStyleIdx="0" presStyleCnt="2" custScaleY="109088">
        <dgm:presLayoutVars>
          <dgm:chMax val="0"/>
          <dgm:bulletEnabled val="1"/>
        </dgm:presLayoutVars>
      </dgm:prSet>
      <dgm:spPr/>
    </dgm:pt>
    <dgm:pt modelId="{75C35C4F-8ED2-42D3-92D5-3B282C364902}" type="pres">
      <dgm:prSet presAssocID="{FE57310B-E39A-4167-98DD-6AD8EC1F0FDC}" presName="negativeSpace" presStyleCnt="0"/>
      <dgm:spPr/>
    </dgm:pt>
    <dgm:pt modelId="{931D6A6E-93EC-4819-9B97-AC40EFE1491B}" type="pres">
      <dgm:prSet presAssocID="{FE57310B-E39A-4167-98DD-6AD8EC1F0FDC}" presName="childText" presStyleLbl="conFgAcc1" presStyleIdx="0" presStyleCnt="2">
        <dgm:presLayoutVars>
          <dgm:bulletEnabled val="1"/>
        </dgm:presLayoutVars>
      </dgm:prSet>
      <dgm:spPr/>
    </dgm:pt>
    <dgm:pt modelId="{17745312-6DEB-4F3A-9BE9-66860D55A0EF}" type="pres">
      <dgm:prSet presAssocID="{1AB3C494-F4C6-42F5-A09F-DCFA8C82A99C}" presName="spaceBetweenRectangles" presStyleCnt="0"/>
      <dgm:spPr/>
    </dgm:pt>
    <dgm:pt modelId="{13B1170B-4EB2-4C8A-9786-C4B2BFAC5A98}" type="pres">
      <dgm:prSet presAssocID="{39F7BA53-B911-46DA-988A-3676358B2E02}" presName="parentLin" presStyleCnt="0"/>
      <dgm:spPr/>
    </dgm:pt>
    <dgm:pt modelId="{A3E91F2F-9638-451C-8CC8-58CEC0FE746C}" type="pres">
      <dgm:prSet presAssocID="{39F7BA53-B911-46DA-988A-3676358B2E02}" presName="parentLeftMargin" presStyleLbl="node1" presStyleIdx="0" presStyleCnt="2"/>
      <dgm:spPr/>
    </dgm:pt>
    <dgm:pt modelId="{A7DB48AB-89C3-46A6-A133-5D84324A7595}" type="pres">
      <dgm:prSet presAssocID="{39F7BA53-B911-46DA-988A-3676358B2E02}" presName="parentText" presStyleLbl="node1" presStyleIdx="1" presStyleCnt="2" custScaleY="102025">
        <dgm:presLayoutVars>
          <dgm:chMax val="0"/>
          <dgm:bulletEnabled val="1"/>
        </dgm:presLayoutVars>
      </dgm:prSet>
      <dgm:spPr/>
    </dgm:pt>
    <dgm:pt modelId="{0BF8390B-95BB-451B-BD96-8A75E3305184}" type="pres">
      <dgm:prSet presAssocID="{39F7BA53-B911-46DA-988A-3676358B2E02}" presName="negativeSpace" presStyleCnt="0"/>
      <dgm:spPr/>
    </dgm:pt>
    <dgm:pt modelId="{5D20ECD7-994F-47F0-9BCB-63AA25556FB7}" type="pres">
      <dgm:prSet presAssocID="{39F7BA53-B911-46DA-988A-3676358B2E0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B061D07-4AFC-4A7F-A4E6-C39C3E480D2E}" type="presOf" srcId="{FE57310B-E39A-4167-98DD-6AD8EC1F0FDC}" destId="{C0616BCA-4E95-4081-B3A9-68AC1C66B276}" srcOrd="1" destOrd="0" presId="urn:microsoft.com/office/officeart/2005/8/layout/list1"/>
    <dgm:cxn modelId="{98EF0C2D-49E5-4973-99B8-3A7AB7273CB7}" srcId="{FE57310B-E39A-4167-98DD-6AD8EC1F0FDC}" destId="{404A1E1B-2457-45D9-811B-08BE229A926A}" srcOrd="0" destOrd="0" parTransId="{32B9844B-B0D0-43A7-B675-5F8513CE1563}" sibTransId="{8A7211E6-17FA-4F99-9791-615553E1A5DB}"/>
    <dgm:cxn modelId="{E299214F-84D8-46C1-952F-5350CCE39BAF}" type="presOf" srcId="{39F7BA53-B911-46DA-988A-3676358B2E02}" destId="{A3E91F2F-9638-451C-8CC8-58CEC0FE746C}" srcOrd="0" destOrd="0" presId="urn:microsoft.com/office/officeart/2005/8/layout/list1"/>
    <dgm:cxn modelId="{5ED0897E-D2F0-4035-880B-DBFC50BBAE49}" type="presOf" srcId="{39F7BA53-B911-46DA-988A-3676358B2E02}" destId="{A7DB48AB-89C3-46A6-A133-5D84324A7595}" srcOrd="1" destOrd="0" presId="urn:microsoft.com/office/officeart/2005/8/layout/list1"/>
    <dgm:cxn modelId="{47CA4196-9F01-49D4-9373-CEF021FFA2DD}" type="presOf" srcId="{FE57310B-E39A-4167-98DD-6AD8EC1F0FDC}" destId="{1E8EA7FC-367F-40D3-BDDF-F44DD6D054F1}" srcOrd="0" destOrd="0" presId="urn:microsoft.com/office/officeart/2005/8/layout/list1"/>
    <dgm:cxn modelId="{C1EC8FA0-A779-4701-899B-2923E4C2FF07}" srcId="{1C3A8082-4D69-49F6-8AFD-BD82CE3D4450}" destId="{39F7BA53-B911-46DA-988A-3676358B2E02}" srcOrd="1" destOrd="0" parTransId="{E57EFA13-8FAA-4135-8652-523E600FC16C}" sibTransId="{5EAFDDEF-16B8-4A5F-8151-81E7C0D7EAAA}"/>
    <dgm:cxn modelId="{C286B7A5-10D1-47BC-A1BC-559FD2F7AA34}" type="presOf" srcId="{1C3A8082-4D69-49F6-8AFD-BD82CE3D4450}" destId="{A274053C-6D62-4674-9A38-22341AC8580D}" srcOrd="0" destOrd="0" presId="urn:microsoft.com/office/officeart/2005/8/layout/list1"/>
    <dgm:cxn modelId="{CEC61EA9-FD8E-4B64-ADD5-CAF56421B8AB}" type="presOf" srcId="{404A1E1B-2457-45D9-811B-08BE229A926A}" destId="{931D6A6E-93EC-4819-9B97-AC40EFE1491B}" srcOrd="0" destOrd="0" presId="urn:microsoft.com/office/officeart/2005/8/layout/list1"/>
    <dgm:cxn modelId="{56208EBD-E38F-4306-8238-20D1F811375E}" srcId="{1C3A8082-4D69-49F6-8AFD-BD82CE3D4450}" destId="{FE57310B-E39A-4167-98DD-6AD8EC1F0FDC}" srcOrd="0" destOrd="0" parTransId="{2DBD94BA-65AE-420C-B759-3A724156FE8C}" sibTransId="{1AB3C494-F4C6-42F5-A09F-DCFA8C82A99C}"/>
    <dgm:cxn modelId="{FDB082E0-44E1-4CB0-BD9C-13ABFB4B49B0}" type="presParOf" srcId="{A274053C-6D62-4674-9A38-22341AC8580D}" destId="{E158E0AA-834A-4F22-801E-8061365391EA}" srcOrd="0" destOrd="0" presId="urn:microsoft.com/office/officeart/2005/8/layout/list1"/>
    <dgm:cxn modelId="{A99C3EC9-BA5A-4D43-93DB-85092A834412}" type="presParOf" srcId="{E158E0AA-834A-4F22-801E-8061365391EA}" destId="{1E8EA7FC-367F-40D3-BDDF-F44DD6D054F1}" srcOrd="0" destOrd="0" presId="urn:microsoft.com/office/officeart/2005/8/layout/list1"/>
    <dgm:cxn modelId="{6E79D3DB-F496-41C3-927B-F413D7250863}" type="presParOf" srcId="{E158E0AA-834A-4F22-801E-8061365391EA}" destId="{C0616BCA-4E95-4081-B3A9-68AC1C66B276}" srcOrd="1" destOrd="0" presId="urn:microsoft.com/office/officeart/2005/8/layout/list1"/>
    <dgm:cxn modelId="{95DBDAFA-0ED0-4D69-AA0A-B937AA7C39EA}" type="presParOf" srcId="{A274053C-6D62-4674-9A38-22341AC8580D}" destId="{75C35C4F-8ED2-42D3-92D5-3B282C364902}" srcOrd="1" destOrd="0" presId="urn:microsoft.com/office/officeart/2005/8/layout/list1"/>
    <dgm:cxn modelId="{4FA4D288-CE82-4700-9765-69A60994A117}" type="presParOf" srcId="{A274053C-6D62-4674-9A38-22341AC8580D}" destId="{931D6A6E-93EC-4819-9B97-AC40EFE1491B}" srcOrd="2" destOrd="0" presId="urn:microsoft.com/office/officeart/2005/8/layout/list1"/>
    <dgm:cxn modelId="{E2C0165A-7B6E-4333-A226-2A76C503C018}" type="presParOf" srcId="{A274053C-6D62-4674-9A38-22341AC8580D}" destId="{17745312-6DEB-4F3A-9BE9-66860D55A0EF}" srcOrd="3" destOrd="0" presId="urn:microsoft.com/office/officeart/2005/8/layout/list1"/>
    <dgm:cxn modelId="{279E81C4-6148-4B4C-960D-0267EC786E8C}" type="presParOf" srcId="{A274053C-6D62-4674-9A38-22341AC8580D}" destId="{13B1170B-4EB2-4C8A-9786-C4B2BFAC5A98}" srcOrd="4" destOrd="0" presId="urn:microsoft.com/office/officeart/2005/8/layout/list1"/>
    <dgm:cxn modelId="{54CAE646-CF80-4622-8382-2BD16CB90EED}" type="presParOf" srcId="{13B1170B-4EB2-4C8A-9786-C4B2BFAC5A98}" destId="{A3E91F2F-9638-451C-8CC8-58CEC0FE746C}" srcOrd="0" destOrd="0" presId="urn:microsoft.com/office/officeart/2005/8/layout/list1"/>
    <dgm:cxn modelId="{5751A847-8D58-4E1A-954E-2E715E28F541}" type="presParOf" srcId="{13B1170B-4EB2-4C8A-9786-C4B2BFAC5A98}" destId="{A7DB48AB-89C3-46A6-A133-5D84324A7595}" srcOrd="1" destOrd="0" presId="urn:microsoft.com/office/officeart/2005/8/layout/list1"/>
    <dgm:cxn modelId="{14E9A4D9-D2A3-4C2C-A073-788015477B86}" type="presParOf" srcId="{A274053C-6D62-4674-9A38-22341AC8580D}" destId="{0BF8390B-95BB-451B-BD96-8A75E3305184}" srcOrd="5" destOrd="0" presId="urn:microsoft.com/office/officeart/2005/8/layout/list1"/>
    <dgm:cxn modelId="{2F11B244-6909-4C5D-BDBA-4B6A102D847E}" type="presParOf" srcId="{A274053C-6D62-4674-9A38-22341AC8580D}" destId="{5D20ECD7-994F-47F0-9BCB-63AA25556F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154C68-DC7D-DF47-8CD5-148A52CFF1A0}" type="doc">
      <dgm:prSet loTypeId="urn:microsoft.com/office/officeart/2008/layout/VerticalCurved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C4FE4ACA-617C-EC46-86DA-FF38722BA5DC}">
      <dgm:prSet phldrT="[Texte]"/>
      <dgm:spPr/>
      <dgm:t>
        <a:bodyPr/>
        <a:lstStyle/>
        <a:p>
          <a:r>
            <a:rPr lang="fr-FR" dirty="0"/>
            <a:t>Gravité vs Catégories d'usagers</a:t>
          </a:r>
        </a:p>
      </dgm:t>
    </dgm:pt>
    <dgm:pt modelId="{B34047DE-988F-824D-8B72-873E47129B2C}" type="parTrans" cxnId="{FD264256-808B-7645-9496-4B9B17189E84}">
      <dgm:prSet/>
      <dgm:spPr/>
      <dgm:t>
        <a:bodyPr/>
        <a:lstStyle/>
        <a:p>
          <a:endParaRPr lang="fr-FR"/>
        </a:p>
      </dgm:t>
    </dgm:pt>
    <dgm:pt modelId="{882A1171-288F-634C-87DF-8C7CB631CBB0}" type="sibTrans" cxnId="{FD264256-808B-7645-9496-4B9B17189E84}">
      <dgm:prSet/>
      <dgm:spPr/>
      <dgm:t>
        <a:bodyPr/>
        <a:lstStyle/>
        <a:p>
          <a:endParaRPr lang="fr-FR"/>
        </a:p>
      </dgm:t>
    </dgm:pt>
    <dgm:pt modelId="{DD99571B-8F1C-9B4E-AB26-E4D02674751F}">
      <dgm:prSet phldrT="[Texte]"/>
      <dgm:spPr/>
      <dgm:t>
        <a:bodyPr/>
        <a:lstStyle/>
        <a:p>
          <a:r>
            <a:rPr lang="fr-FR" dirty="0"/>
            <a:t>Gravité vs Trajet effectués</a:t>
          </a:r>
        </a:p>
      </dgm:t>
    </dgm:pt>
    <dgm:pt modelId="{987CFF1F-291A-CC4A-B418-3530E2BA1A67}" type="parTrans" cxnId="{4E4582F8-AB15-4047-BF37-DAAD716887F0}">
      <dgm:prSet/>
      <dgm:spPr/>
      <dgm:t>
        <a:bodyPr/>
        <a:lstStyle/>
        <a:p>
          <a:endParaRPr lang="fr-FR"/>
        </a:p>
      </dgm:t>
    </dgm:pt>
    <dgm:pt modelId="{2BA0FA63-7E80-8E42-8F8B-FFF5CEF59825}" type="sibTrans" cxnId="{4E4582F8-AB15-4047-BF37-DAAD716887F0}">
      <dgm:prSet/>
      <dgm:spPr/>
      <dgm:t>
        <a:bodyPr/>
        <a:lstStyle/>
        <a:p>
          <a:endParaRPr lang="fr-FR"/>
        </a:p>
      </dgm:t>
    </dgm:pt>
    <dgm:pt modelId="{F76F00E2-796F-1B4C-B41D-4AB713D11941}">
      <dgm:prSet phldrT="[Texte]"/>
      <dgm:spPr/>
      <dgm:t>
        <a:bodyPr/>
        <a:lstStyle/>
        <a:p>
          <a:r>
            <a:rPr lang="fr-FR" dirty="0"/>
            <a:t>Gravité vs Catégories de route</a:t>
          </a:r>
        </a:p>
      </dgm:t>
    </dgm:pt>
    <dgm:pt modelId="{E6D7B9C7-3390-134D-93D9-B9EBFEA927B5}" type="parTrans" cxnId="{81668E28-A442-2D41-B5F7-CEAE0630096B}">
      <dgm:prSet/>
      <dgm:spPr/>
      <dgm:t>
        <a:bodyPr/>
        <a:lstStyle/>
        <a:p>
          <a:endParaRPr lang="fr-FR"/>
        </a:p>
      </dgm:t>
    </dgm:pt>
    <dgm:pt modelId="{1891DE62-7FCD-A545-9B08-30486578EDBE}" type="sibTrans" cxnId="{81668E28-A442-2D41-B5F7-CEAE0630096B}">
      <dgm:prSet/>
      <dgm:spPr/>
      <dgm:t>
        <a:bodyPr/>
        <a:lstStyle/>
        <a:p>
          <a:endParaRPr lang="fr-FR"/>
        </a:p>
      </dgm:t>
    </dgm:pt>
    <dgm:pt modelId="{95D6E831-696C-9B4D-A5FB-55B496703843}">
      <dgm:prSet phldrT="[Texte]"/>
      <dgm:spPr/>
      <dgm:t>
        <a:bodyPr/>
        <a:lstStyle/>
        <a:p>
          <a:r>
            <a:rPr lang="fr-FR" dirty="0"/>
            <a:t>Gravité vs Surface</a:t>
          </a:r>
        </a:p>
      </dgm:t>
    </dgm:pt>
    <dgm:pt modelId="{4A83D15A-E365-DE43-A911-DDA3AC177CA2}" type="parTrans" cxnId="{B2E982D1-CB0D-7245-A106-EB61B9BFAD30}">
      <dgm:prSet/>
      <dgm:spPr/>
      <dgm:t>
        <a:bodyPr/>
        <a:lstStyle/>
        <a:p>
          <a:endParaRPr lang="fr-FR"/>
        </a:p>
      </dgm:t>
    </dgm:pt>
    <dgm:pt modelId="{C7C904E8-AE5F-654E-9949-253485A2D0DB}" type="sibTrans" cxnId="{B2E982D1-CB0D-7245-A106-EB61B9BFAD30}">
      <dgm:prSet/>
      <dgm:spPr/>
      <dgm:t>
        <a:bodyPr/>
        <a:lstStyle/>
        <a:p>
          <a:endParaRPr lang="fr-FR"/>
        </a:p>
      </dgm:t>
    </dgm:pt>
    <dgm:pt modelId="{76DE3DE6-986D-6C4E-9FEA-BED628C7DD82}">
      <dgm:prSet phldrT="[Texte]"/>
      <dgm:spPr/>
      <dgm:t>
        <a:bodyPr/>
        <a:lstStyle/>
        <a:p>
          <a:r>
            <a:rPr lang="fr-FR" dirty="0"/>
            <a:t>Gravité vs Catégories de véhicule</a:t>
          </a:r>
        </a:p>
      </dgm:t>
    </dgm:pt>
    <dgm:pt modelId="{42FE6568-F773-AC44-8B12-D50143383CA2}" type="parTrans" cxnId="{C267F20F-DF8B-B44D-9ECE-E1AFED4F6D2F}">
      <dgm:prSet/>
      <dgm:spPr/>
      <dgm:t>
        <a:bodyPr/>
        <a:lstStyle/>
        <a:p>
          <a:endParaRPr lang="fr-FR"/>
        </a:p>
      </dgm:t>
    </dgm:pt>
    <dgm:pt modelId="{E46F03DB-0FB3-4A4B-823C-7C322DE37CC2}" type="sibTrans" cxnId="{C267F20F-DF8B-B44D-9ECE-E1AFED4F6D2F}">
      <dgm:prSet/>
      <dgm:spPr/>
      <dgm:t>
        <a:bodyPr/>
        <a:lstStyle/>
        <a:p>
          <a:endParaRPr lang="fr-FR"/>
        </a:p>
      </dgm:t>
    </dgm:pt>
    <dgm:pt modelId="{D23DE3EE-7E33-6046-9ADA-5AAF8D46D44E}">
      <dgm:prSet phldrT="[Texte]"/>
      <dgm:spPr/>
      <dgm:t>
        <a:bodyPr/>
        <a:lstStyle/>
        <a:p>
          <a:r>
            <a:rPr lang="fr-FR" dirty="0"/>
            <a:t>Gravité vs Conditions météorologiques</a:t>
          </a:r>
        </a:p>
      </dgm:t>
    </dgm:pt>
    <dgm:pt modelId="{C998E7D9-1B66-7C4E-B9E3-E9A57E764F30}" type="parTrans" cxnId="{D6F2C97C-F97A-2945-ABE7-4FDF54D35C7B}">
      <dgm:prSet/>
      <dgm:spPr/>
      <dgm:t>
        <a:bodyPr/>
        <a:lstStyle/>
        <a:p>
          <a:endParaRPr lang="fr-FR"/>
        </a:p>
      </dgm:t>
    </dgm:pt>
    <dgm:pt modelId="{A4CA46B6-B648-1243-8D54-4A5E3FA204D9}" type="sibTrans" cxnId="{D6F2C97C-F97A-2945-ABE7-4FDF54D35C7B}">
      <dgm:prSet/>
      <dgm:spPr/>
      <dgm:t>
        <a:bodyPr/>
        <a:lstStyle/>
        <a:p>
          <a:endParaRPr lang="fr-FR"/>
        </a:p>
      </dgm:t>
    </dgm:pt>
    <dgm:pt modelId="{64347DC3-E45B-BC49-A0F3-16D9BA6AB084}" type="pres">
      <dgm:prSet presAssocID="{61154C68-DC7D-DF47-8CD5-148A52CFF1A0}" presName="Name0" presStyleCnt="0">
        <dgm:presLayoutVars>
          <dgm:chMax val="7"/>
          <dgm:chPref val="7"/>
          <dgm:dir/>
        </dgm:presLayoutVars>
      </dgm:prSet>
      <dgm:spPr/>
    </dgm:pt>
    <dgm:pt modelId="{F8F8FF6A-8F5F-C040-B9F6-FF052405260E}" type="pres">
      <dgm:prSet presAssocID="{61154C68-DC7D-DF47-8CD5-148A52CFF1A0}" presName="Name1" presStyleCnt="0"/>
      <dgm:spPr/>
    </dgm:pt>
    <dgm:pt modelId="{2DE703B0-C5C5-2C42-A34B-0F5264416E30}" type="pres">
      <dgm:prSet presAssocID="{61154C68-DC7D-DF47-8CD5-148A52CFF1A0}" presName="cycle" presStyleCnt="0"/>
      <dgm:spPr/>
    </dgm:pt>
    <dgm:pt modelId="{5D13AA32-A873-4E42-BE2E-2FEE736A83FD}" type="pres">
      <dgm:prSet presAssocID="{61154C68-DC7D-DF47-8CD5-148A52CFF1A0}" presName="srcNode" presStyleLbl="node1" presStyleIdx="0" presStyleCnt="6"/>
      <dgm:spPr/>
    </dgm:pt>
    <dgm:pt modelId="{623B76BA-5B9E-314D-9AE3-4224C56592A4}" type="pres">
      <dgm:prSet presAssocID="{61154C68-DC7D-DF47-8CD5-148A52CFF1A0}" presName="conn" presStyleLbl="parChTrans1D2" presStyleIdx="0" presStyleCnt="1"/>
      <dgm:spPr/>
    </dgm:pt>
    <dgm:pt modelId="{FDE37099-A381-A741-9FEE-856E2BBD01CD}" type="pres">
      <dgm:prSet presAssocID="{61154C68-DC7D-DF47-8CD5-148A52CFF1A0}" presName="extraNode" presStyleLbl="node1" presStyleIdx="0" presStyleCnt="6"/>
      <dgm:spPr/>
    </dgm:pt>
    <dgm:pt modelId="{B4D11A2F-BA3D-C54F-B286-CEC6B254E7FB}" type="pres">
      <dgm:prSet presAssocID="{61154C68-DC7D-DF47-8CD5-148A52CFF1A0}" presName="dstNode" presStyleLbl="node1" presStyleIdx="0" presStyleCnt="6"/>
      <dgm:spPr/>
    </dgm:pt>
    <dgm:pt modelId="{52F1436C-34F9-4D4B-B8D8-0563CBB4A973}" type="pres">
      <dgm:prSet presAssocID="{C4FE4ACA-617C-EC46-86DA-FF38722BA5DC}" presName="text_1" presStyleLbl="node1" presStyleIdx="0" presStyleCnt="6">
        <dgm:presLayoutVars>
          <dgm:bulletEnabled val="1"/>
        </dgm:presLayoutVars>
      </dgm:prSet>
      <dgm:spPr/>
    </dgm:pt>
    <dgm:pt modelId="{5F86EE93-D51B-9344-BBBD-AF4C69FD14F3}" type="pres">
      <dgm:prSet presAssocID="{C4FE4ACA-617C-EC46-86DA-FF38722BA5DC}" presName="accent_1" presStyleCnt="0"/>
      <dgm:spPr/>
    </dgm:pt>
    <dgm:pt modelId="{ECB6A513-8B50-E244-A8B6-0871BE626C9A}" type="pres">
      <dgm:prSet presAssocID="{C4FE4ACA-617C-EC46-86DA-FF38722BA5DC}" presName="accentRepeatNode" presStyleLbl="solidFgAcc1" presStyleIdx="0" presStyleCnt="6"/>
      <dgm:spPr/>
    </dgm:pt>
    <dgm:pt modelId="{13252DF3-DE14-724F-9B9B-D00FB555FF6B}" type="pres">
      <dgm:prSet presAssocID="{DD99571B-8F1C-9B4E-AB26-E4D02674751F}" presName="text_2" presStyleLbl="node1" presStyleIdx="1" presStyleCnt="6">
        <dgm:presLayoutVars>
          <dgm:bulletEnabled val="1"/>
        </dgm:presLayoutVars>
      </dgm:prSet>
      <dgm:spPr/>
    </dgm:pt>
    <dgm:pt modelId="{CBD3F1F8-95E0-4041-8561-854F55585F83}" type="pres">
      <dgm:prSet presAssocID="{DD99571B-8F1C-9B4E-AB26-E4D02674751F}" presName="accent_2" presStyleCnt="0"/>
      <dgm:spPr/>
    </dgm:pt>
    <dgm:pt modelId="{D2D18140-A0EB-BC42-9E01-51853DEC0449}" type="pres">
      <dgm:prSet presAssocID="{DD99571B-8F1C-9B4E-AB26-E4D02674751F}" presName="accentRepeatNode" presStyleLbl="solidFgAcc1" presStyleIdx="1" presStyleCnt="6"/>
      <dgm:spPr/>
    </dgm:pt>
    <dgm:pt modelId="{76B4B15D-1809-7743-928F-7F836CFA812D}" type="pres">
      <dgm:prSet presAssocID="{F76F00E2-796F-1B4C-B41D-4AB713D11941}" presName="text_3" presStyleLbl="node1" presStyleIdx="2" presStyleCnt="6">
        <dgm:presLayoutVars>
          <dgm:bulletEnabled val="1"/>
        </dgm:presLayoutVars>
      </dgm:prSet>
      <dgm:spPr/>
    </dgm:pt>
    <dgm:pt modelId="{70843474-215A-0B4A-8579-713F23C4FB0A}" type="pres">
      <dgm:prSet presAssocID="{F76F00E2-796F-1B4C-B41D-4AB713D11941}" presName="accent_3" presStyleCnt="0"/>
      <dgm:spPr/>
    </dgm:pt>
    <dgm:pt modelId="{D69AC6AC-15EF-D94A-AB47-5DD80474228A}" type="pres">
      <dgm:prSet presAssocID="{F76F00E2-796F-1B4C-B41D-4AB713D11941}" presName="accentRepeatNode" presStyleLbl="solidFgAcc1" presStyleIdx="2" presStyleCnt="6"/>
      <dgm:spPr/>
    </dgm:pt>
    <dgm:pt modelId="{5F72D3E2-12AA-9143-8AEF-47CD8C1289E7}" type="pres">
      <dgm:prSet presAssocID="{95D6E831-696C-9B4D-A5FB-55B496703843}" presName="text_4" presStyleLbl="node1" presStyleIdx="3" presStyleCnt="6">
        <dgm:presLayoutVars>
          <dgm:bulletEnabled val="1"/>
        </dgm:presLayoutVars>
      </dgm:prSet>
      <dgm:spPr/>
    </dgm:pt>
    <dgm:pt modelId="{74BA22B3-3A79-964E-8CBF-1A6AE178A55A}" type="pres">
      <dgm:prSet presAssocID="{95D6E831-696C-9B4D-A5FB-55B496703843}" presName="accent_4" presStyleCnt="0"/>
      <dgm:spPr/>
    </dgm:pt>
    <dgm:pt modelId="{D1086334-7FFC-034F-931A-3F49B4331311}" type="pres">
      <dgm:prSet presAssocID="{95D6E831-696C-9B4D-A5FB-55B496703843}" presName="accentRepeatNode" presStyleLbl="solidFgAcc1" presStyleIdx="3" presStyleCnt="6"/>
      <dgm:spPr/>
    </dgm:pt>
    <dgm:pt modelId="{DBA0E8A2-F0D0-A846-A266-B41FEF6F9EDE}" type="pres">
      <dgm:prSet presAssocID="{76DE3DE6-986D-6C4E-9FEA-BED628C7DD82}" presName="text_5" presStyleLbl="node1" presStyleIdx="4" presStyleCnt="6">
        <dgm:presLayoutVars>
          <dgm:bulletEnabled val="1"/>
        </dgm:presLayoutVars>
      </dgm:prSet>
      <dgm:spPr/>
    </dgm:pt>
    <dgm:pt modelId="{A4D7FE9F-E21F-844E-817B-2675CDD2F69C}" type="pres">
      <dgm:prSet presAssocID="{76DE3DE6-986D-6C4E-9FEA-BED628C7DD82}" presName="accent_5" presStyleCnt="0"/>
      <dgm:spPr/>
    </dgm:pt>
    <dgm:pt modelId="{3D122B18-65CC-5C45-9736-D99859DC9E51}" type="pres">
      <dgm:prSet presAssocID="{76DE3DE6-986D-6C4E-9FEA-BED628C7DD82}" presName="accentRepeatNode" presStyleLbl="solidFgAcc1" presStyleIdx="4" presStyleCnt="6"/>
      <dgm:spPr/>
    </dgm:pt>
    <dgm:pt modelId="{65A912C6-5D73-0B46-9A5F-4268ED1135B5}" type="pres">
      <dgm:prSet presAssocID="{D23DE3EE-7E33-6046-9ADA-5AAF8D46D44E}" presName="text_6" presStyleLbl="node1" presStyleIdx="5" presStyleCnt="6">
        <dgm:presLayoutVars>
          <dgm:bulletEnabled val="1"/>
        </dgm:presLayoutVars>
      </dgm:prSet>
      <dgm:spPr/>
    </dgm:pt>
    <dgm:pt modelId="{F4438A9F-93C4-BB43-ABD0-11C3E6C25BB0}" type="pres">
      <dgm:prSet presAssocID="{D23DE3EE-7E33-6046-9ADA-5AAF8D46D44E}" presName="accent_6" presStyleCnt="0"/>
      <dgm:spPr/>
    </dgm:pt>
    <dgm:pt modelId="{F2FAC256-31CD-F147-AC85-3C9DF4B549D4}" type="pres">
      <dgm:prSet presAssocID="{D23DE3EE-7E33-6046-9ADA-5AAF8D46D44E}" presName="accentRepeatNode" presStyleLbl="solidFgAcc1" presStyleIdx="5" presStyleCnt="6"/>
      <dgm:spPr/>
    </dgm:pt>
  </dgm:ptLst>
  <dgm:cxnLst>
    <dgm:cxn modelId="{D07C820E-E016-F544-961E-C6304BCBABFB}" type="presOf" srcId="{882A1171-288F-634C-87DF-8C7CB631CBB0}" destId="{623B76BA-5B9E-314D-9AE3-4224C56592A4}" srcOrd="0" destOrd="0" presId="urn:microsoft.com/office/officeart/2008/layout/VerticalCurvedList"/>
    <dgm:cxn modelId="{C267F20F-DF8B-B44D-9ECE-E1AFED4F6D2F}" srcId="{61154C68-DC7D-DF47-8CD5-148A52CFF1A0}" destId="{76DE3DE6-986D-6C4E-9FEA-BED628C7DD82}" srcOrd="4" destOrd="0" parTransId="{42FE6568-F773-AC44-8B12-D50143383CA2}" sibTransId="{E46F03DB-0FB3-4A4B-823C-7C322DE37CC2}"/>
    <dgm:cxn modelId="{81668E28-A442-2D41-B5F7-CEAE0630096B}" srcId="{61154C68-DC7D-DF47-8CD5-148A52CFF1A0}" destId="{F76F00E2-796F-1B4C-B41D-4AB713D11941}" srcOrd="2" destOrd="0" parTransId="{E6D7B9C7-3390-134D-93D9-B9EBFEA927B5}" sibTransId="{1891DE62-7FCD-A545-9B08-30486578EDBE}"/>
    <dgm:cxn modelId="{A47A714C-D3A0-B349-B40C-BD0F3E2C0F5C}" type="presOf" srcId="{F76F00E2-796F-1B4C-B41D-4AB713D11941}" destId="{76B4B15D-1809-7743-928F-7F836CFA812D}" srcOrd="0" destOrd="0" presId="urn:microsoft.com/office/officeart/2008/layout/VerticalCurvedList"/>
    <dgm:cxn modelId="{FD264256-808B-7645-9496-4B9B17189E84}" srcId="{61154C68-DC7D-DF47-8CD5-148A52CFF1A0}" destId="{C4FE4ACA-617C-EC46-86DA-FF38722BA5DC}" srcOrd="0" destOrd="0" parTransId="{B34047DE-988F-824D-8B72-873E47129B2C}" sibTransId="{882A1171-288F-634C-87DF-8C7CB631CBB0}"/>
    <dgm:cxn modelId="{D6F2C97C-F97A-2945-ABE7-4FDF54D35C7B}" srcId="{61154C68-DC7D-DF47-8CD5-148A52CFF1A0}" destId="{D23DE3EE-7E33-6046-9ADA-5AAF8D46D44E}" srcOrd="5" destOrd="0" parTransId="{C998E7D9-1B66-7C4E-B9E3-E9A57E764F30}" sibTransId="{A4CA46B6-B648-1243-8D54-4A5E3FA204D9}"/>
    <dgm:cxn modelId="{3525D48E-B78E-2C45-BC0E-491B419055F2}" type="presOf" srcId="{76DE3DE6-986D-6C4E-9FEA-BED628C7DD82}" destId="{DBA0E8A2-F0D0-A846-A266-B41FEF6F9EDE}" srcOrd="0" destOrd="0" presId="urn:microsoft.com/office/officeart/2008/layout/VerticalCurvedList"/>
    <dgm:cxn modelId="{DDC70C94-93DD-D64F-94BC-3386A1B6FD39}" type="presOf" srcId="{61154C68-DC7D-DF47-8CD5-148A52CFF1A0}" destId="{64347DC3-E45B-BC49-A0F3-16D9BA6AB084}" srcOrd="0" destOrd="0" presId="urn:microsoft.com/office/officeart/2008/layout/VerticalCurvedList"/>
    <dgm:cxn modelId="{30BB49AE-E01C-424C-97DE-F4F706611E79}" type="presOf" srcId="{95D6E831-696C-9B4D-A5FB-55B496703843}" destId="{5F72D3E2-12AA-9143-8AEF-47CD8C1289E7}" srcOrd="0" destOrd="0" presId="urn:microsoft.com/office/officeart/2008/layout/VerticalCurvedList"/>
    <dgm:cxn modelId="{F68939AF-7621-4043-8375-3C545958A0A7}" type="presOf" srcId="{DD99571B-8F1C-9B4E-AB26-E4D02674751F}" destId="{13252DF3-DE14-724F-9B9B-D00FB555FF6B}" srcOrd="0" destOrd="0" presId="urn:microsoft.com/office/officeart/2008/layout/VerticalCurvedList"/>
    <dgm:cxn modelId="{B2E982D1-CB0D-7245-A106-EB61B9BFAD30}" srcId="{61154C68-DC7D-DF47-8CD5-148A52CFF1A0}" destId="{95D6E831-696C-9B4D-A5FB-55B496703843}" srcOrd="3" destOrd="0" parTransId="{4A83D15A-E365-DE43-A911-DDA3AC177CA2}" sibTransId="{C7C904E8-AE5F-654E-9949-253485A2D0DB}"/>
    <dgm:cxn modelId="{2904AEED-1A8B-0446-BAB0-9D9419274562}" type="presOf" srcId="{C4FE4ACA-617C-EC46-86DA-FF38722BA5DC}" destId="{52F1436C-34F9-4D4B-B8D8-0563CBB4A973}" srcOrd="0" destOrd="0" presId="urn:microsoft.com/office/officeart/2008/layout/VerticalCurvedList"/>
    <dgm:cxn modelId="{4E4582F8-AB15-4047-BF37-DAAD716887F0}" srcId="{61154C68-DC7D-DF47-8CD5-148A52CFF1A0}" destId="{DD99571B-8F1C-9B4E-AB26-E4D02674751F}" srcOrd="1" destOrd="0" parTransId="{987CFF1F-291A-CC4A-B418-3530E2BA1A67}" sibTransId="{2BA0FA63-7E80-8E42-8F8B-FFF5CEF59825}"/>
    <dgm:cxn modelId="{686D5CFF-EAE4-7A41-9458-E9A5673FC08C}" type="presOf" srcId="{D23DE3EE-7E33-6046-9ADA-5AAF8D46D44E}" destId="{65A912C6-5D73-0B46-9A5F-4268ED1135B5}" srcOrd="0" destOrd="0" presId="urn:microsoft.com/office/officeart/2008/layout/VerticalCurvedList"/>
    <dgm:cxn modelId="{64CD8E21-13FD-F24D-8737-F01BA2CD8FA7}" type="presParOf" srcId="{64347DC3-E45B-BC49-A0F3-16D9BA6AB084}" destId="{F8F8FF6A-8F5F-C040-B9F6-FF052405260E}" srcOrd="0" destOrd="0" presId="urn:microsoft.com/office/officeart/2008/layout/VerticalCurvedList"/>
    <dgm:cxn modelId="{66D55DF6-09FB-7846-B234-3022CFF779AA}" type="presParOf" srcId="{F8F8FF6A-8F5F-C040-B9F6-FF052405260E}" destId="{2DE703B0-C5C5-2C42-A34B-0F5264416E30}" srcOrd="0" destOrd="0" presId="urn:microsoft.com/office/officeart/2008/layout/VerticalCurvedList"/>
    <dgm:cxn modelId="{8A0F423F-FBA6-A04C-98F4-4F36A7AF70D9}" type="presParOf" srcId="{2DE703B0-C5C5-2C42-A34B-0F5264416E30}" destId="{5D13AA32-A873-4E42-BE2E-2FEE736A83FD}" srcOrd="0" destOrd="0" presId="urn:microsoft.com/office/officeart/2008/layout/VerticalCurvedList"/>
    <dgm:cxn modelId="{CCE5AE85-388E-A74F-9618-4721B6F0BE79}" type="presParOf" srcId="{2DE703B0-C5C5-2C42-A34B-0F5264416E30}" destId="{623B76BA-5B9E-314D-9AE3-4224C56592A4}" srcOrd="1" destOrd="0" presId="urn:microsoft.com/office/officeart/2008/layout/VerticalCurvedList"/>
    <dgm:cxn modelId="{EEEB5B26-AFF2-B141-B98D-45A8596F9F05}" type="presParOf" srcId="{2DE703B0-C5C5-2C42-A34B-0F5264416E30}" destId="{FDE37099-A381-A741-9FEE-856E2BBD01CD}" srcOrd="2" destOrd="0" presId="urn:microsoft.com/office/officeart/2008/layout/VerticalCurvedList"/>
    <dgm:cxn modelId="{E72EC70C-0544-BF4F-B43F-761FA2903E64}" type="presParOf" srcId="{2DE703B0-C5C5-2C42-A34B-0F5264416E30}" destId="{B4D11A2F-BA3D-C54F-B286-CEC6B254E7FB}" srcOrd="3" destOrd="0" presId="urn:microsoft.com/office/officeart/2008/layout/VerticalCurvedList"/>
    <dgm:cxn modelId="{ED1CAD9E-3568-464A-B84F-AD92F9A8B711}" type="presParOf" srcId="{F8F8FF6A-8F5F-C040-B9F6-FF052405260E}" destId="{52F1436C-34F9-4D4B-B8D8-0563CBB4A973}" srcOrd="1" destOrd="0" presId="urn:microsoft.com/office/officeart/2008/layout/VerticalCurvedList"/>
    <dgm:cxn modelId="{41C9B74B-489C-334A-9131-01E32C9B769D}" type="presParOf" srcId="{F8F8FF6A-8F5F-C040-B9F6-FF052405260E}" destId="{5F86EE93-D51B-9344-BBBD-AF4C69FD14F3}" srcOrd="2" destOrd="0" presId="urn:microsoft.com/office/officeart/2008/layout/VerticalCurvedList"/>
    <dgm:cxn modelId="{CDCB904A-0E06-B641-B39D-199255F87101}" type="presParOf" srcId="{5F86EE93-D51B-9344-BBBD-AF4C69FD14F3}" destId="{ECB6A513-8B50-E244-A8B6-0871BE626C9A}" srcOrd="0" destOrd="0" presId="urn:microsoft.com/office/officeart/2008/layout/VerticalCurvedList"/>
    <dgm:cxn modelId="{0DBA6BD3-EAF6-9146-8DF7-FDE812BDCDA1}" type="presParOf" srcId="{F8F8FF6A-8F5F-C040-B9F6-FF052405260E}" destId="{13252DF3-DE14-724F-9B9B-D00FB555FF6B}" srcOrd="3" destOrd="0" presId="urn:microsoft.com/office/officeart/2008/layout/VerticalCurvedList"/>
    <dgm:cxn modelId="{F75BDC91-D3B8-AC45-A188-C475EAAEB90B}" type="presParOf" srcId="{F8F8FF6A-8F5F-C040-B9F6-FF052405260E}" destId="{CBD3F1F8-95E0-4041-8561-854F55585F83}" srcOrd="4" destOrd="0" presId="urn:microsoft.com/office/officeart/2008/layout/VerticalCurvedList"/>
    <dgm:cxn modelId="{46E2F67A-4CAE-4948-BADE-3D54B8AD2B07}" type="presParOf" srcId="{CBD3F1F8-95E0-4041-8561-854F55585F83}" destId="{D2D18140-A0EB-BC42-9E01-51853DEC0449}" srcOrd="0" destOrd="0" presId="urn:microsoft.com/office/officeart/2008/layout/VerticalCurvedList"/>
    <dgm:cxn modelId="{1C7E7489-A66A-A342-A54D-C3CB371139B6}" type="presParOf" srcId="{F8F8FF6A-8F5F-C040-B9F6-FF052405260E}" destId="{76B4B15D-1809-7743-928F-7F836CFA812D}" srcOrd="5" destOrd="0" presId="urn:microsoft.com/office/officeart/2008/layout/VerticalCurvedList"/>
    <dgm:cxn modelId="{A73C8E75-8217-8F40-9E32-1B975D12814B}" type="presParOf" srcId="{F8F8FF6A-8F5F-C040-B9F6-FF052405260E}" destId="{70843474-215A-0B4A-8579-713F23C4FB0A}" srcOrd="6" destOrd="0" presId="urn:microsoft.com/office/officeart/2008/layout/VerticalCurvedList"/>
    <dgm:cxn modelId="{251D2FA2-3336-AF49-9653-4F900D58BB33}" type="presParOf" srcId="{70843474-215A-0B4A-8579-713F23C4FB0A}" destId="{D69AC6AC-15EF-D94A-AB47-5DD80474228A}" srcOrd="0" destOrd="0" presId="urn:microsoft.com/office/officeart/2008/layout/VerticalCurvedList"/>
    <dgm:cxn modelId="{BFB36ADC-ED61-5C40-A35F-8731CCE05B13}" type="presParOf" srcId="{F8F8FF6A-8F5F-C040-B9F6-FF052405260E}" destId="{5F72D3E2-12AA-9143-8AEF-47CD8C1289E7}" srcOrd="7" destOrd="0" presId="urn:microsoft.com/office/officeart/2008/layout/VerticalCurvedList"/>
    <dgm:cxn modelId="{E75AFB19-0B3E-A84B-8A75-3CF5B3DDA89E}" type="presParOf" srcId="{F8F8FF6A-8F5F-C040-B9F6-FF052405260E}" destId="{74BA22B3-3A79-964E-8CBF-1A6AE178A55A}" srcOrd="8" destOrd="0" presId="urn:microsoft.com/office/officeart/2008/layout/VerticalCurvedList"/>
    <dgm:cxn modelId="{C9F88EAF-B770-9147-A07D-9FC517A955A3}" type="presParOf" srcId="{74BA22B3-3A79-964E-8CBF-1A6AE178A55A}" destId="{D1086334-7FFC-034F-931A-3F49B4331311}" srcOrd="0" destOrd="0" presId="urn:microsoft.com/office/officeart/2008/layout/VerticalCurvedList"/>
    <dgm:cxn modelId="{BB021A14-6730-EE46-9F51-95D0C7B580BF}" type="presParOf" srcId="{F8F8FF6A-8F5F-C040-B9F6-FF052405260E}" destId="{DBA0E8A2-F0D0-A846-A266-B41FEF6F9EDE}" srcOrd="9" destOrd="0" presId="urn:microsoft.com/office/officeart/2008/layout/VerticalCurvedList"/>
    <dgm:cxn modelId="{A2770EEC-100B-6246-85BC-D88FF83AD472}" type="presParOf" srcId="{F8F8FF6A-8F5F-C040-B9F6-FF052405260E}" destId="{A4D7FE9F-E21F-844E-817B-2675CDD2F69C}" srcOrd="10" destOrd="0" presId="urn:microsoft.com/office/officeart/2008/layout/VerticalCurvedList"/>
    <dgm:cxn modelId="{CC11A035-8BE1-7642-968D-BEDDC9C46216}" type="presParOf" srcId="{A4D7FE9F-E21F-844E-817B-2675CDD2F69C}" destId="{3D122B18-65CC-5C45-9736-D99859DC9E51}" srcOrd="0" destOrd="0" presId="urn:microsoft.com/office/officeart/2008/layout/VerticalCurvedList"/>
    <dgm:cxn modelId="{8A3A33B7-4FC6-6E41-B205-08DCFF5F4639}" type="presParOf" srcId="{F8F8FF6A-8F5F-C040-B9F6-FF052405260E}" destId="{65A912C6-5D73-0B46-9A5F-4268ED1135B5}" srcOrd="11" destOrd="0" presId="urn:microsoft.com/office/officeart/2008/layout/VerticalCurvedList"/>
    <dgm:cxn modelId="{27B2EFE1-519D-D74A-B260-07F91678EA25}" type="presParOf" srcId="{F8F8FF6A-8F5F-C040-B9F6-FF052405260E}" destId="{F4438A9F-93C4-BB43-ABD0-11C3E6C25BB0}" srcOrd="12" destOrd="0" presId="urn:microsoft.com/office/officeart/2008/layout/VerticalCurvedList"/>
    <dgm:cxn modelId="{47F262C5-6194-4C45-9595-2BD759DD0E99}" type="presParOf" srcId="{F4438A9F-93C4-BB43-ABD0-11C3E6C25BB0}" destId="{F2FAC256-31CD-F147-AC85-3C9DF4B549D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3A8082-4D69-49F6-8AFD-BD82CE3D44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57310B-E39A-4167-98DD-6AD8EC1F0FDC}">
      <dgm:prSet custT="1"/>
      <dgm:spPr/>
      <dgm:t>
        <a:bodyPr/>
        <a:lstStyle/>
        <a:p>
          <a:r>
            <a:rPr lang="en-US" sz="2400" dirty="0" err="1"/>
            <a:t>Terminer</a:t>
          </a:r>
          <a:r>
            <a:rPr lang="en-US" sz="2400" dirty="0"/>
            <a:t> les </a:t>
          </a:r>
          <a:r>
            <a:rPr lang="en-US" sz="2400" dirty="0" err="1"/>
            <a:t>statistiques</a:t>
          </a:r>
          <a:r>
            <a:rPr lang="en-US" sz="2400" dirty="0"/>
            <a:t> </a:t>
          </a:r>
          <a:r>
            <a:rPr lang="en-US" sz="2400" dirty="0" err="1"/>
            <a:t>descriptives</a:t>
          </a:r>
          <a:r>
            <a:rPr lang="en-US" sz="2400" dirty="0"/>
            <a:t> :</a:t>
          </a:r>
        </a:p>
      </dgm:t>
    </dgm:pt>
    <dgm:pt modelId="{2DBD94BA-65AE-420C-B759-3A724156FE8C}" type="parTrans" cxnId="{56208EBD-E38F-4306-8238-20D1F811375E}">
      <dgm:prSet/>
      <dgm:spPr/>
      <dgm:t>
        <a:bodyPr/>
        <a:lstStyle/>
        <a:p>
          <a:endParaRPr lang="en-US"/>
        </a:p>
      </dgm:t>
    </dgm:pt>
    <dgm:pt modelId="{1AB3C494-F4C6-42F5-A09F-DCFA8C82A99C}" type="sibTrans" cxnId="{56208EBD-E38F-4306-8238-20D1F811375E}">
      <dgm:prSet/>
      <dgm:spPr/>
      <dgm:t>
        <a:bodyPr/>
        <a:lstStyle/>
        <a:p>
          <a:endParaRPr lang="en-US"/>
        </a:p>
      </dgm:t>
    </dgm:pt>
    <dgm:pt modelId="{404A1E1B-2457-45D9-811B-08BE229A926A}">
      <dgm:prSet custT="1"/>
      <dgm:spPr/>
      <dgm:t>
        <a:bodyPr/>
        <a:lstStyle/>
        <a:p>
          <a:r>
            <a:rPr lang="fr-FR" sz="2000" dirty="0"/>
            <a:t>Croiser les variables sélectionnées avec la gravité</a:t>
          </a:r>
          <a:endParaRPr lang="en-US" sz="2000" dirty="0"/>
        </a:p>
      </dgm:t>
    </dgm:pt>
    <dgm:pt modelId="{32B9844B-B0D0-43A7-B675-5F8513CE1563}" type="parTrans" cxnId="{98EF0C2D-49E5-4973-99B8-3A7AB7273CB7}">
      <dgm:prSet/>
      <dgm:spPr/>
      <dgm:t>
        <a:bodyPr/>
        <a:lstStyle/>
        <a:p>
          <a:endParaRPr lang="en-US"/>
        </a:p>
      </dgm:t>
    </dgm:pt>
    <dgm:pt modelId="{8A7211E6-17FA-4F99-9791-615553E1A5DB}" type="sibTrans" cxnId="{98EF0C2D-49E5-4973-99B8-3A7AB7273CB7}">
      <dgm:prSet/>
      <dgm:spPr/>
      <dgm:t>
        <a:bodyPr/>
        <a:lstStyle/>
        <a:p>
          <a:endParaRPr lang="en-US"/>
        </a:p>
      </dgm:t>
    </dgm:pt>
    <dgm:pt modelId="{39F7BA53-B911-46DA-988A-3676358B2E02}">
      <dgm:prSet custT="1"/>
      <dgm:spPr/>
      <dgm:t>
        <a:bodyPr/>
        <a:lstStyle/>
        <a:p>
          <a:r>
            <a:rPr lang="en-US" sz="2400" dirty="0" err="1"/>
            <a:t>Regarder</a:t>
          </a:r>
          <a:r>
            <a:rPr lang="en-US" sz="2400" dirty="0"/>
            <a:t> les types de classifications </a:t>
          </a:r>
          <a:r>
            <a:rPr lang="en-US" sz="2400" dirty="0" err="1"/>
            <a:t>existantes</a:t>
          </a:r>
          <a:r>
            <a:rPr lang="en-US" sz="2400" dirty="0"/>
            <a:t> </a:t>
          </a:r>
        </a:p>
      </dgm:t>
    </dgm:pt>
    <dgm:pt modelId="{E57EFA13-8FAA-4135-8652-523E600FC16C}" type="parTrans" cxnId="{C1EC8FA0-A779-4701-899B-2923E4C2FF07}">
      <dgm:prSet/>
      <dgm:spPr/>
      <dgm:t>
        <a:bodyPr/>
        <a:lstStyle/>
        <a:p>
          <a:endParaRPr lang="en-US"/>
        </a:p>
      </dgm:t>
    </dgm:pt>
    <dgm:pt modelId="{5EAFDDEF-16B8-4A5F-8151-81E7C0D7EAAA}" type="sibTrans" cxnId="{C1EC8FA0-A779-4701-899B-2923E4C2FF07}">
      <dgm:prSet/>
      <dgm:spPr/>
      <dgm:t>
        <a:bodyPr/>
        <a:lstStyle/>
        <a:p>
          <a:endParaRPr lang="en-US"/>
        </a:p>
      </dgm:t>
    </dgm:pt>
    <dgm:pt modelId="{A274053C-6D62-4674-9A38-22341AC8580D}" type="pres">
      <dgm:prSet presAssocID="{1C3A8082-4D69-49F6-8AFD-BD82CE3D4450}" presName="linear" presStyleCnt="0">
        <dgm:presLayoutVars>
          <dgm:dir/>
          <dgm:animLvl val="lvl"/>
          <dgm:resizeHandles val="exact"/>
        </dgm:presLayoutVars>
      </dgm:prSet>
      <dgm:spPr/>
    </dgm:pt>
    <dgm:pt modelId="{E158E0AA-834A-4F22-801E-8061365391EA}" type="pres">
      <dgm:prSet presAssocID="{FE57310B-E39A-4167-98DD-6AD8EC1F0FDC}" presName="parentLin" presStyleCnt="0"/>
      <dgm:spPr/>
    </dgm:pt>
    <dgm:pt modelId="{1E8EA7FC-367F-40D3-BDDF-F44DD6D054F1}" type="pres">
      <dgm:prSet presAssocID="{FE57310B-E39A-4167-98DD-6AD8EC1F0FDC}" presName="parentLeftMargin" presStyleLbl="node1" presStyleIdx="0" presStyleCnt="2"/>
      <dgm:spPr/>
    </dgm:pt>
    <dgm:pt modelId="{C0616BCA-4E95-4081-B3A9-68AC1C66B276}" type="pres">
      <dgm:prSet presAssocID="{FE57310B-E39A-4167-98DD-6AD8EC1F0FDC}" presName="parentText" presStyleLbl="node1" presStyleIdx="0" presStyleCnt="2" custScaleY="109088">
        <dgm:presLayoutVars>
          <dgm:chMax val="0"/>
          <dgm:bulletEnabled val="1"/>
        </dgm:presLayoutVars>
      </dgm:prSet>
      <dgm:spPr/>
    </dgm:pt>
    <dgm:pt modelId="{75C35C4F-8ED2-42D3-92D5-3B282C364902}" type="pres">
      <dgm:prSet presAssocID="{FE57310B-E39A-4167-98DD-6AD8EC1F0FDC}" presName="negativeSpace" presStyleCnt="0"/>
      <dgm:spPr/>
    </dgm:pt>
    <dgm:pt modelId="{931D6A6E-93EC-4819-9B97-AC40EFE1491B}" type="pres">
      <dgm:prSet presAssocID="{FE57310B-E39A-4167-98DD-6AD8EC1F0FDC}" presName="childText" presStyleLbl="conFgAcc1" presStyleIdx="0" presStyleCnt="2">
        <dgm:presLayoutVars>
          <dgm:bulletEnabled val="1"/>
        </dgm:presLayoutVars>
      </dgm:prSet>
      <dgm:spPr/>
    </dgm:pt>
    <dgm:pt modelId="{17745312-6DEB-4F3A-9BE9-66860D55A0EF}" type="pres">
      <dgm:prSet presAssocID="{1AB3C494-F4C6-42F5-A09F-DCFA8C82A99C}" presName="spaceBetweenRectangles" presStyleCnt="0"/>
      <dgm:spPr/>
    </dgm:pt>
    <dgm:pt modelId="{13B1170B-4EB2-4C8A-9786-C4B2BFAC5A98}" type="pres">
      <dgm:prSet presAssocID="{39F7BA53-B911-46DA-988A-3676358B2E02}" presName="parentLin" presStyleCnt="0"/>
      <dgm:spPr/>
    </dgm:pt>
    <dgm:pt modelId="{A3E91F2F-9638-451C-8CC8-58CEC0FE746C}" type="pres">
      <dgm:prSet presAssocID="{39F7BA53-B911-46DA-988A-3676358B2E02}" presName="parentLeftMargin" presStyleLbl="node1" presStyleIdx="0" presStyleCnt="2"/>
      <dgm:spPr/>
    </dgm:pt>
    <dgm:pt modelId="{A7DB48AB-89C3-46A6-A133-5D84324A7595}" type="pres">
      <dgm:prSet presAssocID="{39F7BA53-B911-46DA-988A-3676358B2E02}" presName="parentText" presStyleLbl="node1" presStyleIdx="1" presStyleCnt="2" custScaleY="102025">
        <dgm:presLayoutVars>
          <dgm:chMax val="0"/>
          <dgm:bulletEnabled val="1"/>
        </dgm:presLayoutVars>
      </dgm:prSet>
      <dgm:spPr/>
    </dgm:pt>
    <dgm:pt modelId="{0BF8390B-95BB-451B-BD96-8A75E3305184}" type="pres">
      <dgm:prSet presAssocID="{39F7BA53-B911-46DA-988A-3676358B2E02}" presName="negativeSpace" presStyleCnt="0"/>
      <dgm:spPr/>
    </dgm:pt>
    <dgm:pt modelId="{5D20ECD7-994F-47F0-9BCB-63AA25556FB7}" type="pres">
      <dgm:prSet presAssocID="{39F7BA53-B911-46DA-988A-3676358B2E0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B061D07-4AFC-4A7F-A4E6-C39C3E480D2E}" type="presOf" srcId="{FE57310B-E39A-4167-98DD-6AD8EC1F0FDC}" destId="{C0616BCA-4E95-4081-B3A9-68AC1C66B276}" srcOrd="1" destOrd="0" presId="urn:microsoft.com/office/officeart/2005/8/layout/list1"/>
    <dgm:cxn modelId="{98EF0C2D-49E5-4973-99B8-3A7AB7273CB7}" srcId="{FE57310B-E39A-4167-98DD-6AD8EC1F0FDC}" destId="{404A1E1B-2457-45D9-811B-08BE229A926A}" srcOrd="0" destOrd="0" parTransId="{32B9844B-B0D0-43A7-B675-5F8513CE1563}" sibTransId="{8A7211E6-17FA-4F99-9791-615553E1A5DB}"/>
    <dgm:cxn modelId="{E299214F-84D8-46C1-952F-5350CCE39BAF}" type="presOf" srcId="{39F7BA53-B911-46DA-988A-3676358B2E02}" destId="{A3E91F2F-9638-451C-8CC8-58CEC0FE746C}" srcOrd="0" destOrd="0" presId="urn:microsoft.com/office/officeart/2005/8/layout/list1"/>
    <dgm:cxn modelId="{5ED0897E-D2F0-4035-880B-DBFC50BBAE49}" type="presOf" srcId="{39F7BA53-B911-46DA-988A-3676358B2E02}" destId="{A7DB48AB-89C3-46A6-A133-5D84324A7595}" srcOrd="1" destOrd="0" presId="urn:microsoft.com/office/officeart/2005/8/layout/list1"/>
    <dgm:cxn modelId="{47CA4196-9F01-49D4-9373-CEF021FFA2DD}" type="presOf" srcId="{FE57310B-E39A-4167-98DD-6AD8EC1F0FDC}" destId="{1E8EA7FC-367F-40D3-BDDF-F44DD6D054F1}" srcOrd="0" destOrd="0" presId="urn:microsoft.com/office/officeart/2005/8/layout/list1"/>
    <dgm:cxn modelId="{C1EC8FA0-A779-4701-899B-2923E4C2FF07}" srcId="{1C3A8082-4D69-49F6-8AFD-BD82CE3D4450}" destId="{39F7BA53-B911-46DA-988A-3676358B2E02}" srcOrd="1" destOrd="0" parTransId="{E57EFA13-8FAA-4135-8652-523E600FC16C}" sibTransId="{5EAFDDEF-16B8-4A5F-8151-81E7C0D7EAAA}"/>
    <dgm:cxn modelId="{C286B7A5-10D1-47BC-A1BC-559FD2F7AA34}" type="presOf" srcId="{1C3A8082-4D69-49F6-8AFD-BD82CE3D4450}" destId="{A274053C-6D62-4674-9A38-22341AC8580D}" srcOrd="0" destOrd="0" presId="urn:microsoft.com/office/officeart/2005/8/layout/list1"/>
    <dgm:cxn modelId="{CEC61EA9-FD8E-4B64-ADD5-CAF56421B8AB}" type="presOf" srcId="{404A1E1B-2457-45D9-811B-08BE229A926A}" destId="{931D6A6E-93EC-4819-9B97-AC40EFE1491B}" srcOrd="0" destOrd="0" presId="urn:microsoft.com/office/officeart/2005/8/layout/list1"/>
    <dgm:cxn modelId="{56208EBD-E38F-4306-8238-20D1F811375E}" srcId="{1C3A8082-4D69-49F6-8AFD-BD82CE3D4450}" destId="{FE57310B-E39A-4167-98DD-6AD8EC1F0FDC}" srcOrd="0" destOrd="0" parTransId="{2DBD94BA-65AE-420C-B759-3A724156FE8C}" sibTransId="{1AB3C494-F4C6-42F5-A09F-DCFA8C82A99C}"/>
    <dgm:cxn modelId="{FDB082E0-44E1-4CB0-BD9C-13ABFB4B49B0}" type="presParOf" srcId="{A274053C-6D62-4674-9A38-22341AC8580D}" destId="{E158E0AA-834A-4F22-801E-8061365391EA}" srcOrd="0" destOrd="0" presId="urn:microsoft.com/office/officeart/2005/8/layout/list1"/>
    <dgm:cxn modelId="{A99C3EC9-BA5A-4D43-93DB-85092A834412}" type="presParOf" srcId="{E158E0AA-834A-4F22-801E-8061365391EA}" destId="{1E8EA7FC-367F-40D3-BDDF-F44DD6D054F1}" srcOrd="0" destOrd="0" presId="urn:microsoft.com/office/officeart/2005/8/layout/list1"/>
    <dgm:cxn modelId="{6E79D3DB-F496-41C3-927B-F413D7250863}" type="presParOf" srcId="{E158E0AA-834A-4F22-801E-8061365391EA}" destId="{C0616BCA-4E95-4081-B3A9-68AC1C66B276}" srcOrd="1" destOrd="0" presId="urn:microsoft.com/office/officeart/2005/8/layout/list1"/>
    <dgm:cxn modelId="{95DBDAFA-0ED0-4D69-AA0A-B937AA7C39EA}" type="presParOf" srcId="{A274053C-6D62-4674-9A38-22341AC8580D}" destId="{75C35C4F-8ED2-42D3-92D5-3B282C364902}" srcOrd="1" destOrd="0" presId="urn:microsoft.com/office/officeart/2005/8/layout/list1"/>
    <dgm:cxn modelId="{4FA4D288-CE82-4700-9765-69A60994A117}" type="presParOf" srcId="{A274053C-6D62-4674-9A38-22341AC8580D}" destId="{931D6A6E-93EC-4819-9B97-AC40EFE1491B}" srcOrd="2" destOrd="0" presId="urn:microsoft.com/office/officeart/2005/8/layout/list1"/>
    <dgm:cxn modelId="{E2C0165A-7B6E-4333-A226-2A76C503C018}" type="presParOf" srcId="{A274053C-6D62-4674-9A38-22341AC8580D}" destId="{17745312-6DEB-4F3A-9BE9-66860D55A0EF}" srcOrd="3" destOrd="0" presId="urn:microsoft.com/office/officeart/2005/8/layout/list1"/>
    <dgm:cxn modelId="{279E81C4-6148-4B4C-960D-0267EC786E8C}" type="presParOf" srcId="{A274053C-6D62-4674-9A38-22341AC8580D}" destId="{13B1170B-4EB2-4C8A-9786-C4B2BFAC5A98}" srcOrd="4" destOrd="0" presId="urn:microsoft.com/office/officeart/2005/8/layout/list1"/>
    <dgm:cxn modelId="{54CAE646-CF80-4622-8382-2BD16CB90EED}" type="presParOf" srcId="{13B1170B-4EB2-4C8A-9786-C4B2BFAC5A98}" destId="{A3E91F2F-9638-451C-8CC8-58CEC0FE746C}" srcOrd="0" destOrd="0" presId="urn:microsoft.com/office/officeart/2005/8/layout/list1"/>
    <dgm:cxn modelId="{5751A847-8D58-4E1A-954E-2E715E28F541}" type="presParOf" srcId="{13B1170B-4EB2-4C8A-9786-C4B2BFAC5A98}" destId="{A7DB48AB-89C3-46A6-A133-5D84324A7595}" srcOrd="1" destOrd="0" presId="urn:microsoft.com/office/officeart/2005/8/layout/list1"/>
    <dgm:cxn modelId="{14E9A4D9-D2A3-4C2C-A073-788015477B86}" type="presParOf" srcId="{A274053C-6D62-4674-9A38-22341AC8580D}" destId="{0BF8390B-95BB-451B-BD96-8A75E3305184}" srcOrd="5" destOrd="0" presId="urn:microsoft.com/office/officeart/2005/8/layout/list1"/>
    <dgm:cxn modelId="{2F11B244-6909-4C5D-BDBA-4B6A102D847E}" type="presParOf" srcId="{A274053C-6D62-4674-9A38-22341AC8580D}" destId="{5D20ECD7-994F-47F0-9BCB-63AA25556F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3A8082-4D69-49F6-8AFD-BD82CE3D44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57310B-E39A-4167-98DD-6AD8EC1F0FDC}">
      <dgm:prSet custT="1"/>
      <dgm:spPr/>
      <dgm:t>
        <a:bodyPr/>
        <a:lstStyle/>
        <a:p>
          <a:r>
            <a:rPr lang="fr-FR" sz="2400" noProof="0" dirty="0"/>
            <a:t>Regarder les types de classifications existantes </a:t>
          </a:r>
        </a:p>
      </dgm:t>
    </dgm:pt>
    <dgm:pt modelId="{2DBD94BA-65AE-420C-B759-3A724156FE8C}" type="parTrans" cxnId="{56208EBD-E38F-4306-8238-20D1F811375E}">
      <dgm:prSet/>
      <dgm:spPr/>
      <dgm:t>
        <a:bodyPr/>
        <a:lstStyle/>
        <a:p>
          <a:endParaRPr lang="en-US"/>
        </a:p>
      </dgm:t>
    </dgm:pt>
    <dgm:pt modelId="{1AB3C494-F4C6-42F5-A09F-DCFA8C82A99C}" type="sibTrans" cxnId="{56208EBD-E38F-4306-8238-20D1F811375E}">
      <dgm:prSet/>
      <dgm:spPr/>
      <dgm:t>
        <a:bodyPr/>
        <a:lstStyle/>
        <a:p>
          <a:endParaRPr lang="en-US"/>
        </a:p>
      </dgm:t>
    </dgm:pt>
    <dgm:pt modelId="{B58ED6A1-48D7-3147-8D22-81DEAFBA111B}">
      <dgm:prSet/>
      <dgm:spPr/>
      <dgm:t>
        <a:bodyPr/>
        <a:lstStyle/>
        <a:p>
          <a:r>
            <a:rPr lang="fr-FR" dirty="0"/>
            <a:t>Commencer la rédaction du rapport</a:t>
          </a:r>
        </a:p>
      </dgm:t>
    </dgm:pt>
    <dgm:pt modelId="{96C5B5EF-08DD-0143-9E9A-F49F07909BD3}" type="parTrans" cxnId="{C50C0C1E-8FF8-DB44-BB8C-F177DA921E21}">
      <dgm:prSet/>
      <dgm:spPr/>
      <dgm:t>
        <a:bodyPr/>
        <a:lstStyle/>
        <a:p>
          <a:endParaRPr lang="fr-FR"/>
        </a:p>
      </dgm:t>
    </dgm:pt>
    <dgm:pt modelId="{EC7B5A50-5940-914A-8F77-BF85B832CD18}" type="sibTrans" cxnId="{C50C0C1E-8FF8-DB44-BB8C-F177DA921E21}">
      <dgm:prSet/>
      <dgm:spPr/>
      <dgm:t>
        <a:bodyPr/>
        <a:lstStyle/>
        <a:p>
          <a:endParaRPr lang="fr-FR"/>
        </a:p>
      </dgm:t>
    </dgm:pt>
    <dgm:pt modelId="{CF4EC751-7070-4A40-8F6C-98CA4ADAA61A}">
      <dgm:prSet/>
      <dgm:spPr/>
      <dgm:t>
        <a:bodyPr/>
        <a:lstStyle/>
        <a:p>
          <a:r>
            <a:rPr lang="fr-FR" dirty="0"/>
            <a:t>Introduction</a:t>
          </a:r>
        </a:p>
      </dgm:t>
    </dgm:pt>
    <dgm:pt modelId="{1D02D2C9-CF3F-FD4F-99C0-547837E3B485}" type="parTrans" cxnId="{02333E66-86AA-8044-930B-E8D91830ECB5}">
      <dgm:prSet/>
      <dgm:spPr/>
      <dgm:t>
        <a:bodyPr/>
        <a:lstStyle/>
        <a:p>
          <a:endParaRPr lang="fr-FR"/>
        </a:p>
      </dgm:t>
    </dgm:pt>
    <dgm:pt modelId="{CC9674DE-C515-114D-AD64-8E7DC054CC8B}" type="sibTrans" cxnId="{02333E66-86AA-8044-930B-E8D91830ECB5}">
      <dgm:prSet/>
      <dgm:spPr/>
      <dgm:t>
        <a:bodyPr/>
        <a:lstStyle/>
        <a:p>
          <a:endParaRPr lang="fr-FR"/>
        </a:p>
      </dgm:t>
    </dgm:pt>
    <dgm:pt modelId="{4CEE6772-4393-4A45-BDDC-9797AB142A34}">
      <dgm:prSet/>
      <dgm:spPr/>
      <dgm:t>
        <a:bodyPr/>
        <a:lstStyle/>
        <a:p>
          <a:r>
            <a:rPr lang="fr-FR" dirty="0"/>
            <a:t>Résultats des statistiques descriptives</a:t>
          </a:r>
        </a:p>
      </dgm:t>
    </dgm:pt>
    <dgm:pt modelId="{A67EB879-FCB2-6340-861E-4C6890F677B0}" type="parTrans" cxnId="{A8BB69A8-9001-AB47-97B9-F8D77A7F6B4D}">
      <dgm:prSet/>
      <dgm:spPr/>
      <dgm:t>
        <a:bodyPr/>
        <a:lstStyle/>
        <a:p>
          <a:endParaRPr lang="fr-FR"/>
        </a:p>
      </dgm:t>
    </dgm:pt>
    <dgm:pt modelId="{795DA636-EBB5-ED4B-9BE6-D9C8BDD9D86F}" type="sibTrans" cxnId="{A8BB69A8-9001-AB47-97B9-F8D77A7F6B4D}">
      <dgm:prSet/>
      <dgm:spPr/>
      <dgm:t>
        <a:bodyPr/>
        <a:lstStyle/>
        <a:p>
          <a:endParaRPr lang="fr-FR"/>
        </a:p>
      </dgm:t>
    </dgm:pt>
    <dgm:pt modelId="{334FFB05-7968-6549-9730-49E42302450B}">
      <dgm:prSet/>
      <dgm:spPr/>
      <dgm:t>
        <a:bodyPr/>
        <a:lstStyle/>
        <a:p>
          <a:r>
            <a:rPr lang="fr-FR" dirty="0"/>
            <a:t>Tester des modèles de classification</a:t>
          </a:r>
        </a:p>
      </dgm:t>
    </dgm:pt>
    <dgm:pt modelId="{44746112-29A5-F04A-8C3B-CD5C31065572}" type="parTrans" cxnId="{5595AAB2-48F2-5A4D-A219-550FD793EEB7}">
      <dgm:prSet/>
      <dgm:spPr/>
      <dgm:t>
        <a:bodyPr/>
        <a:lstStyle/>
        <a:p>
          <a:endParaRPr lang="fr-FR"/>
        </a:p>
      </dgm:t>
    </dgm:pt>
    <dgm:pt modelId="{0E5A1239-B626-8349-BE5C-EF4B43501887}" type="sibTrans" cxnId="{5595AAB2-48F2-5A4D-A219-550FD793EEB7}">
      <dgm:prSet/>
      <dgm:spPr/>
      <dgm:t>
        <a:bodyPr/>
        <a:lstStyle/>
        <a:p>
          <a:endParaRPr lang="fr-FR"/>
        </a:p>
      </dgm:t>
    </dgm:pt>
    <dgm:pt modelId="{A274053C-6D62-4674-9A38-22341AC8580D}" type="pres">
      <dgm:prSet presAssocID="{1C3A8082-4D69-49F6-8AFD-BD82CE3D4450}" presName="linear" presStyleCnt="0">
        <dgm:presLayoutVars>
          <dgm:dir/>
          <dgm:animLvl val="lvl"/>
          <dgm:resizeHandles val="exact"/>
        </dgm:presLayoutVars>
      </dgm:prSet>
      <dgm:spPr/>
    </dgm:pt>
    <dgm:pt modelId="{E158E0AA-834A-4F22-801E-8061365391EA}" type="pres">
      <dgm:prSet presAssocID="{FE57310B-E39A-4167-98DD-6AD8EC1F0FDC}" presName="parentLin" presStyleCnt="0"/>
      <dgm:spPr/>
    </dgm:pt>
    <dgm:pt modelId="{1E8EA7FC-367F-40D3-BDDF-F44DD6D054F1}" type="pres">
      <dgm:prSet presAssocID="{FE57310B-E39A-4167-98DD-6AD8EC1F0FDC}" presName="parentLeftMargin" presStyleLbl="node1" presStyleIdx="0" presStyleCnt="2"/>
      <dgm:spPr/>
    </dgm:pt>
    <dgm:pt modelId="{C0616BCA-4E95-4081-B3A9-68AC1C66B276}" type="pres">
      <dgm:prSet presAssocID="{FE57310B-E39A-4167-98DD-6AD8EC1F0FDC}" presName="parentText" presStyleLbl="node1" presStyleIdx="0" presStyleCnt="2" custScaleY="109088">
        <dgm:presLayoutVars>
          <dgm:chMax val="0"/>
          <dgm:bulletEnabled val="1"/>
        </dgm:presLayoutVars>
      </dgm:prSet>
      <dgm:spPr/>
    </dgm:pt>
    <dgm:pt modelId="{75C35C4F-8ED2-42D3-92D5-3B282C364902}" type="pres">
      <dgm:prSet presAssocID="{FE57310B-E39A-4167-98DD-6AD8EC1F0FDC}" presName="negativeSpace" presStyleCnt="0"/>
      <dgm:spPr/>
    </dgm:pt>
    <dgm:pt modelId="{931D6A6E-93EC-4819-9B97-AC40EFE1491B}" type="pres">
      <dgm:prSet presAssocID="{FE57310B-E39A-4167-98DD-6AD8EC1F0FDC}" presName="childText" presStyleLbl="conFgAcc1" presStyleIdx="0" presStyleCnt="2">
        <dgm:presLayoutVars>
          <dgm:bulletEnabled val="1"/>
        </dgm:presLayoutVars>
      </dgm:prSet>
      <dgm:spPr/>
    </dgm:pt>
    <dgm:pt modelId="{DEAD882F-15C5-7442-99B9-CFD67767A0C2}" type="pres">
      <dgm:prSet presAssocID="{1AB3C494-F4C6-42F5-A09F-DCFA8C82A99C}" presName="spaceBetweenRectangles" presStyleCnt="0"/>
      <dgm:spPr/>
    </dgm:pt>
    <dgm:pt modelId="{5F1EC7CA-6845-7A45-859F-85F0CFD7E18D}" type="pres">
      <dgm:prSet presAssocID="{B58ED6A1-48D7-3147-8D22-81DEAFBA111B}" presName="parentLin" presStyleCnt="0"/>
      <dgm:spPr/>
    </dgm:pt>
    <dgm:pt modelId="{36A4AD68-0358-5B4F-A92F-F527226317ED}" type="pres">
      <dgm:prSet presAssocID="{B58ED6A1-48D7-3147-8D22-81DEAFBA111B}" presName="parentLeftMargin" presStyleLbl="node1" presStyleIdx="0" presStyleCnt="2"/>
      <dgm:spPr/>
    </dgm:pt>
    <dgm:pt modelId="{F198820D-90DB-AE4C-9B85-BBCF5219F3CE}" type="pres">
      <dgm:prSet presAssocID="{B58ED6A1-48D7-3147-8D22-81DEAFBA11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986B612-8D3C-D04B-B890-39EEFB0F10B7}" type="pres">
      <dgm:prSet presAssocID="{B58ED6A1-48D7-3147-8D22-81DEAFBA111B}" presName="negativeSpace" presStyleCnt="0"/>
      <dgm:spPr/>
    </dgm:pt>
    <dgm:pt modelId="{74829CBB-C67D-D740-8229-CDB899A221D1}" type="pres">
      <dgm:prSet presAssocID="{B58ED6A1-48D7-3147-8D22-81DEAFBA111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B061D07-4AFC-4A7F-A4E6-C39C3E480D2E}" type="presOf" srcId="{FE57310B-E39A-4167-98DD-6AD8EC1F0FDC}" destId="{C0616BCA-4E95-4081-B3A9-68AC1C66B276}" srcOrd="1" destOrd="0" presId="urn:microsoft.com/office/officeart/2005/8/layout/list1"/>
    <dgm:cxn modelId="{C50C0C1E-8FF8-DB44-BB8C-F177DA921E21}" srcId="{1C3A8082-4D69-49F6-8AFD-BD82CE3D4450}" destId="{B58ED6A1-48D7-3147-8D22-81DEAFBA111B}" srcOrd="1" destOrd="0" parTransId="{96C5B5EF-08DD-0143-9E9A-F49F07909BD3}" sibTransId="{EC7B5A50-5940-914A-8F77-BF85B832CD18}"/>
    <dgm:cxn modelId="{3B56F35F-9200-5745-8B95-C7CF82DE3DC6}" type="presOf" srcId="{4CEE6772-4393-4A45-BDDC-9797AB142A34}" destId="{74829CBB-C67D-D740-8229-CDB899A221D1}" srcOrd="0" destOrd="1" presId="urn:microsoft.com/office/officeart/2005/8/layout/list1"/>
    <dgm:cxn modelId="{02333E66-86AA-8044-930B-E8D91830ECB5}" srcId="{B58ED6A1-48D7-3147-8D22-81DEAFBA111B}" destId="{CF4EC751-7070-4A40-8F6C-98CA4ADAA61A}" srcOrd="0" destOrd="0" parTransId="{1D02D2C9-CF3F-FD4F-99C0-547837E3B485}" sibTransId="{CC9674DE-C515-114D-AD64-8E7DC054CC8B}"/>
    <dgm:cxn modelId="{47CA4196-9F01-49D4-9373-CEF021FFA2DD}" type="presOf" srcId="{FE57310B-E39A-4167-98DD-6AD8EC1F0FDC}" destId="{1E8EA7FC-367F-40D3-BDDF-F44DD6D054F1}" srcOrd="0" destOrd="0" presId="urn:microsoft.com/office/officeart/2005/8/layout/list1"/>
    <dgm:cxn modelId="{C286B7A5-10D1-47BC-A1BC-559FD2F7AA34}" type="presOf" srcId="{1C3A8082-4D69-49F6-8AFD-BD82CE3D4450}" destId="{A274053C-6D62-4674-9A38-22341AC8580D}" srcOrd="0" destOrd="0" presId="urn:microsoft.com/office/officeart/2005/8/layout/list1"/>
    <dgm:cxn modelId="{A8BB69A8-9001-AB47-97B9-F8D77A7F6B4D}" srcId="{B58ED6A1-48D7-3147-8D22-81DEAFBA111B}" destId="{4CEE6772-4393-4A45-BDDC-9797AB142A34}" srcOrd="1" destOrd="0" parTransId="{A67EB879-FCB2-6340-861E-4C6890F677B0}" sibTransId="{795DA636-EBB5-ED4B-9BE6-D9C8BDD9D86F}"/>
    <dgm:cxn modelId="{5595AAB2-48F2-5A4D-A219-550FD793EEB7}" srcId="{FE57310B-E39A-4167-98DD-6AD8EC1F0FDC}" destId="{334FFB05-7968-6549-9730-49E42302450B}" srcOrd="0" destOrd="0" parTransId="{44746112-29A5-F04A-8C3B-CD5C31065572}" sibTransId="{0E5A1239-B626-8349-BE5C-EF4B43501887}"/>
    <dgm:cxn modelId="{56208EBD-E38F-4306-8238-20D1F811375E}" srcId="{1C3A8082-4D69-49F6-8AFD-BD82CE3D4450}" destId="{FE57310B-E39A-4167-98DD-6AD8EC1F0FDC}" srcOrd="0" destOrd="0" parTransId="{2DBD94BA-65AE-420C-B759-3A724156FE8C}" sibTransId="{1AB3C494-F4C6-42F5-A09F-DCFA8C82A99C}"/>
    <dgm:cxn modelId="{07C306C8-68AC-FA47-ABC1-DBE47032633D}" type="presOf" srcId="{B58ED6A1-48D7-3147-8D22-81DEAFBA111B}" destId="{36A4AD68-0358-5B4F-A92F-F527226317ED}" srcOrd="0" destOrd="0" presId="urn:microsoft.com/office/officeart/2005/8/layout/list1"/>
    <dgm:cxn modelId="{DAF0FAD9-7489-CD43-86EC-6222B915BFC0}" type="presOf" srcId="{CF4EC751-7070-4A40-8F6C-98CA4ADAA61A}" destId="{74829CBB-C67D-D740-8229-CDB899A221D1}" srcOrd="0" destOrd="0" presId="urn:microsoft.com/office/officeart/2005/8/layout/list1"/>
    <dgm:cxn modelId="{145E07F7-FDF3-B34E-8C0B-815DB0A44B12}" type="presOf" srcId="{334FFB05-7968-6549-9730-49E42302450B}" destId="{931D6A6E-93EC-4819-9B97-AC40EFE1491B}" srcOrd="0" destOrd="0" presId="urn:microsoft.com/office/officeart/2005/8/layout/list1"/>
    <dgm:cxn modelId="{466DF6FB-D53D-2944-9D5A-5AD67C015EB2}" type="presOf" srcId="{B58ED6A1-48D7-3147-8D22-81DEAFBA111B}" destId="{F198820D-90DB-AE4C-9B85-BBCF5219F3CE}" srcOrd="1" destOrd="0" presId="urn:microsoft.com/office/officeart/2005/8/layout/list1"/>
    <dgm:cxn modelId="{FDB082E0-44E1-4CB0-BD9C-13ABFB4B49B0}" type="presParOf" srcId="{A274053C-6D62-4674-9A38-22341AC8580D}" destId="{E158E0AA-834A-4F22-801E-8061365391EA}" srcOrd="0" destOrd="0" presId="urn:microsoft.com/office/officeart/2005/8/layout/list1"/>
    <dgm:cxn modelId="{A99C3EC9-BA5A-4D43-93DB-85092A834412}" type="presParOf" srcId="{E158E0AA-834A-4F22-801E-8061365391EA}" destId="{1E8EA7FC-367F-40D3-BDDF-F44DD6D054F1}" srcOrd="0" destOrd="0" presId="urn:microsoft.com/office/officeart/2005/8/layout/list1"/>
    <dgm:cxn modelId="{6E79D3DB-F496-41C3-927B-F413D7250863}" type="presParOf" srcId="{E158E0AA-834A-4F22-801E-8061365391EA}" destId="{C0616BCA-4E95-4081-B3A9-68AC1C66B276}" srcOrd="1" destOrd="0" presId="urn:microsoft.com/office/officeart/2005/8/layout/list1"/>
    <dgm:cxn modelId="{95DBDAFA-0ED0-4D69-AA0A-B937AA7C39EA}" type="presParOf" srcId="{A274053C-6D62-4674-9A38-22341AC8580D}" destId="{75C35C4F-8ED2-42D3-92D5-3B282C364902}" srcOrd="1" destOrd="0" presId="urn:microsoft.com/office/officeart/2005/8/layout/list1"/>
    <dgm:cxn modelId="{4FA4D288-CE82-4700-9765-69A60994A117}" type="presParOf" srcId="{A274053C-6D62-4674-9A38-22341AC8580D}" destId="{931D6A6E-93EC-4819-9B97-AC40EFE1491B}" srcOrd="2" destOrd="0" presId="urn:microsoft.com/office/officeart/2005/8/layout/list1"/>
    <dgm:cxn modelId="{106C8C69-18CC-0C48-9C5C-32C73E2F39A1}" type="presParOf" srcId="{A274053C-6D62-4674-9A38-22341AC8580D}" destId="{DEAD882F-15C5-7442-99B9-CFD67767A0C2}" srcOrd="3" destOrd="0" presId="urn:microsoft.com/office/officeart/2005/8/layout/list1"/>
    <dgm:cxn modelId="{DD4A1A58-4822-C546-8075-25EF3A283295}" type="presParOf" srcId="{A274053C-6D62-4674-9A38-22341AC8580D}" destId="{5F1EC7CA-6845-7A45-859F-85F0CFD7E18D}" srcOrd="4" destOrd="0" presId="urn:microsoft.com/office/officeart/2005/8/layout/list1"/>
    <dgm:cxn modelId="{45A6B4FF-21D0-7F40-B79E-639E5472CC0F}" type="presParOf" srcId="{5F1EC7CA-6845-7A45-859F-85F0CFD7E18D}" destId="{36A4AD68-0358-5B4F-A92F-F527226317ED}" srcOrd="0" destOrd="0" presId="urn:microsoft.com/office/officeart/2005/8/layout/list1"/>
    <dgm:cxn modelId="{A2E1E032-9118-924F-9BCC-0928B69CA39B}" type="presParOf" srcId="{5F1EC7CA-6845-7A45-859F-85F0CFD7E18D}" destId="{F198820D-90DB-AE4C-9B85-BBCF5219F3CE}" srcOrd="1" destOrd="0" presId="urn:microsoft.com/office/officeart/2005/8/layout/list1"/>
    <dgm:cxn modelId="{BD6022E2-22E5-5249-AE60-1E2CD23B8794}" type="presParOf" srcId="{A274053C-6D62-4674-9A38-22341AC8580D}" destId="{A986B612-8D3C-D04B-B890-39EEFB0F10B7}" srcOrd="5" destOrd="0" presId="urn:microsoft.com/office/officeart/2005/8/layout/list1"/>
    <dgm:cxn modelId="{DCF0ADB5-DCFC-6045-8581-AD48F6FF00A6}" type="presParOf" srcId="{A274053C-6D62-4674-9A38-22341AC8580D}" destId="{74829CBB-C67D-D740-8229-CDB899A221D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CAAF8-C9D9-044C-911E-5B3C285FB99D}">
      <dsp:nvSpPr>
        <dsp:cNvPr id="0" name=""/>
        <dsp:cNvSpPr/>
      </dsp:nvSpPr>
      <dsp:spPr>
        <a:xfrm>
          <a:off x="2876201" y="3831157"/>
          <a:ext cx="2488371" cy="24425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Base de travail 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29 variables</a:t>
          </a:r>
          <a:br>
            <a:rPr lang="fr-FR" sz="2000" kern="1200" dirty="0"/>
          </a:br>
          <a:r>
            <a:rPr lang="fr-FR" sz="2000" kern="1200" dirty="0"/>
            <a:t>132975 observations</a:t>
          </a:r>
        </a:p>
      </dsp:txBody>
      <dsp:txXfrm>
        <a:off x="3240614" y="4188857"/>
        <a:ext cx="1759545" cy="1727125"/>
      </dsp:txXfrm>
    </dsp:sp>
    <dsp:sp modelId="{4B4DBFE0-1A01-9E4C-B413-33F8ACBB0768}">
      <dsp:nvSpPr>
        <dsp:cNvPr id="0" name=""/>
        <dsp:cNvSpPr/>
      </dsp:nvSpPr>
      <dsp:spPr>
        <a:xfrm rot="12167005">
          <a:off x="1002492" y="3828328"/>
          <a:ext cx="1945534" cy="6461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209C28-4A2D-B241-AF07-3BB873AB58DD}">
      <dsp:nvSpPr>
        <dsp:cNvPr id="0" name=""/>
        <dsp:cNvSpPr/>
      </dsp:nvSpPr>
      <dsp:spPr>
        <a:xfrm>
          <a:off x="1410" y="2913134"/>
          <a:ext cx="2153962" cy="1723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Base caractéristiques : </a:t>
          </a:r>
          <a:r>
            <a:rPr lang="fr-FR" sz="1700" kern="1200" dirty="0"/>
            <a:t>caractéristiques de l’accident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15 variables</a:t>
          </a:r>
          <a:br>
            <a:rPr lang="fr-FR" sz="1700" kern="1200" dirty="0"/>
          </a:br>
          <a:r>
            <a:rPr lang="fr-FR" sz="1700" kern="1200" dirty="0"/>
            <a:t>58840 observations</a:t>
          </a:r>
          <a:endParaRPr lang="en-US" sz="1700" kern="1200" dirty="0"/>
        </a:p>
      </dsp:txBody>
      <dsp:txXfrm>
        <a:off x="51880" y="2963604"/>
        <a:ext cx="2053022" cy="1622230"/>
      </dsp:txXfrm>
    </dsp:sp>
    <dsp:sp modelId="{F540A323-342C-5249-8DA8-5310C4B188B1}">
      <dsp:nvSpPr>
        <dsp:cNvPr id="0" name=""/>
        <dsp:cNvSpPr/>
      </dsp:nvSpPr>
      <dsp:spPr>
        <a:xfrm rot="14945792">
          <a:off x="2109392" y="2411656"/>
          <a:ext cx="2251604" cy="6461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072BF4-6375-3149-AC56-DA591A0D206D}">
      <dsp:nvSpPr>
        <dsp:cNvPr id="0" name=""/>
        <dsp:cNvSpPr/>
      </dsp:nvSpPr>
      <dsp:spPr>
        <a:xfrm>
          <a:off x="1756533" y="821460"/>
          <a:ext cx="2153962" cy="1723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Base lieux :</a:t>
          </a:r>
          <a:br>
            <a:rPr lang="fr-FR" sz="1700" b="1" kern="1200" dirty="0"/>
          </a:br>
          <a:r>
            <a:rPr lang="fr-FR" sz="1700" kern="1200" dirty="0"/>
            <a:t>caractéristiques du lieu de l’accident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18 variables</a:t>
          </a:r>
          <a:br>
            <a:rPr lang="fr-FR" sz="1700" kern="1200" dirty="0"/>
          </a:br>
          <a:r>
            <a:rPr lang="fr-FR" sz="1700" kern="1200" dirty="0"/>
            <a:t>58840 observations</a:t>
          </a:r>
          <a:endParaRPr lang="en-US" sz="1700" kern="1200" dirty="0"/>
        </a:p>
      </dsp:txBody>
      <dsp:txXfrm>
        <a:off x="1807003" y="871930"/>
        <a:ext cx="2053022" cy="1622230"/>
      </dsp:txXfrm>
    </dsp:sp>
    <dsp:sp modelId="{7835A7BE-3AAD-2042-9E49-E2FAE5D69728}">
      <dsp:nvSpPr>
        <dsp:cNvPr id="0" name=""/>
        <dsp:cNvSpPr/>
      </dsp:nvSpPr>
      <dsp:spPr>
        <a:xfrm rot="17591567">
          <a:off x="3956482" y="2420060"/>
          <a:ext cx="2306627" cy="6461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CFB64F-2C64-054D-8552-154CCDC88C70}">
      <dsp:nvSpPr>
        <dsp:cNvPr id="0" name=""/>
        <dsp:cNvSpPr/>
      </dsp:nvSpPr>
      <dsp:spPr>
        <a:xfrm>
          <a:off x="4487019" y="821460"/>
          <a:ext cx="2153962" cy="1723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Base véhicule : </a:t>
          </a:r>
          <a:r>
            <a:rPr lang="fr-FR" sz="1700" kern="1200" dirty="0"/>
            <a:t>caractéristiques du véhicule prenant part à l’accident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11 variables</a:t>
          </a:r>
          <a:br>
            <a:rPr lang="fr-FR" sz="1700" kern="1200" dirty="0"/>
          </a:br>
          <a:r>
            <a:rPr lang="fr-FR" sz="1700" kern="1200" dirty="0"/>
            <a:t>100710 observations</a:t>
          </a:r>
          <a:endParaRPr lang="en-US" sz="1700" kern="1200" dirty="0"/>
        </a:p>
      </dsp:txBody>
      <dsp:txXfrm>
        <a:off x="4537489" y="871930"/>
        <a:ext cx="2053022" cy="1622230"/>
      </dsp:txXfrm>
    </dsp:sp>
    <dsp:sp modelId="{D6F61505-AD07-B04F-8201-8D1A82DE4842}">
      <dsp:nvSpPr>
        <dsp:cNvPr id="0" name=""/>
        <dsp:cNvSpPr/>
      </dsp:nvSpPr>
      <dsp:spPr>
        <a:xfrm rot="20293578">
          <a:off x="5311074" y="3837836"/>
          <a:ext cx="2082330" cy="6461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42FD9B-A795-4145-A61F-7355A9E54E4D}">
      <dsp:nvSpPr>
        <dsp:cNvPr id="0" name=""/>
        <dsp:cNvSpPr/>
      </dsp:nvSpPr>
      <dsp:spPr>
        <a:xfrm>
          <a:off x="6242142" y="2913134"/>
          <a:ext cx="2153962" cy="1723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Base usagers :</a:t>
          </a:r>
          <a:br>
            <a:rPr lang="fr-FR" sz="1700" b="1" kern="1200" dirty="0"/>
          </a:br>
          <a:r>
            <a:rPr lang="fr-FR" sz="1700" kern="1200" dirty="0"/>
            <a:t>caractéristiques des usagers faisant partie de l’accident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15 variables</a:t>
          </a:r>
          <a:br>
            <a:rPr lang="fr-FR" sz="1700" kern="1200" dirty="0"/>
          </a:br>
          <a:r>
            <a:rPr lang="fr-FR" sz="1700" kern="1200" dirty="0"/>
            <a:t>132977 observations</a:t>
          </a:r>
          <a:endParaRPr lang="en-US" sz="1700" kern="1200" dirty="0"/>
        </a:p>
      </dsp:txBody>
      <dsp:txXfrm>
        <a:off x="6292612" y="2963604"/>
        <a:ext cx="2053022" cy="1622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D6A6E-93EC-4819-9B97-AC40EFE1491B}">
      <dsp:nvSpPr>
        <dsp:cNvPr id="0" name=""/>
        <dsp:cNvSpPr/>
      </dsp:nvSpPr>
      <dsp:spPr>
        <a:xfrm>
          <a:off x="0" y="1052999"/>
          <a:ext cx="5811128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1208024" rIns="4510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Croiser les variables sélectionnées avec la gravité</a:t>
          </a:r>
          <a:endParaRPr lang="en-US" sz="2000" kern="1200" dirty="0"/>
        </a:p>
      </dsp:txBody>
      <dsp:txXfrm>
        <a:off x="0" y="1052999"/>
        <a:ext cx="5811128" cy="1918350"/>
      </dsp:txXfrm>
    </dsp:sp>
    <dsp:sp modelId="{C0616BCA-4E95-4081-B3A9-68AC1C66B276}">
      <dsp:nvSpPr>
        <dsp:cNvPr id="0" name=""/>
        <dsp:cNvSpPr/>
      </dsp:nvSpPr>
      <dsp:spPr>
        <a:xfrm>
          <a:off x="290556" y="41318"/>
          <a:ext cx="4067789" cy="18677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Terminer</a:t>
          </a:r>
          <a:r>
            <a:rPr lang="en-US" sz="2400" kern="1200" dirty="0"/>
            <a:t> les </a:t>
          </a:r>
          <a:r>
            <a:rPr lang="en-US" sz="2400" kern="1200" dirty="0" err="1"/>
            <a:t>statistiques</a:t>
          </a:r>
          <a:r>
            <a:rPr lang="en-US" sz="2400" kern="1200" dirty="0"/>
            <a:t> </a:t>
          </a:r>
          <a:r>
            <a:rPr lang="en-US" sz="2400" kern="1200" dirty="0" err="1"/>
            <a:t>descriptives</a:t>
          </a:r>
          <a:r>
            <a:rPr lang="en-US" sz="2400" kern="1200" dirty="0"/>
            <a:t> :</a:t>
          </a:r>
        </a:p>
      </dsp:txBody>
      <dsp:txXfrm>
        <a:off x="381733" y="132495"/>
        <a:ext cx="3885435" cy="1685407"/>
      </dsp:txXfrm>
    </dsp:sp>
    <dsp:sp modelId="{5D20ECD7-994F-47F0-9BCB-63AA25556FB7}">
      <dsp:nvSpPr>
        <dsp:cNvPr id="0" name=""/>
        <dsp:cNvSpPr/>
      </dsp:nvSpPr>
      <dsp:spPr>
        <a:xfrm>
          <a:off x="0" y="4175300"/>
          <a:ext cx="5811128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B48AB-89C3-46A6-A133-5D84324A7595}">
      <dsp:nvSpPr>
        <dsp:cNvPr id="0" name=""/>
        <dsp:cNvSpPr/>
      </dsp:nvSpPr>
      <dsp:spPr>
        <a:xfrm>
          <a:off x="290556" y="3284549"/>
          <a:ext cx="4067789" cy="17468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Regarder</a:t>
          </a:r>
          <a:r>
            <a:rPr lang="en-US" sz="2400" kern="1200" dirty="0"/>
            <a:t> les types de classifications </a:t>
          </a:r>
          <a:r>
            <a:rPr lang="en-US" sz="2400" kern="1200" dirty="0" err="1"/>
            <a:t>existantes</a:t>
          </a:r>
          <a:r>
            <a:rPr lang="en-US" sz="2400" kern="1200" dirty="0"/>
            <a:t> </a:t>
          </a:r>
        </a:p>
      </dsp:txBody>
      <dsp:txXfrm>
        <a:off x="375829" y="3369822"/>
        <a:ext cx="3897243" cy="15762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B76BA-5B9E-314D-9AE3-4224C56592A4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1436C-34F9-4D4B-B8D8-0563CBB4A973}">
      <dsp:nvSpPr>
        <dsp:cNvPr id="0" name=""/>
        <dsp:cNvSpPr/>
      </dsp:nvSpPr>
      <dsp:spPr>
        <a:xfrm>
          <a:off x="434398" y="285347"/>
          <a:ext cx="6457671" cy="5704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Gravité vs Catégories d'usagers</a:t>
          </a:r>
        </a:p>
      </dsp:txBody>
      <dsp:txXfrm>
        <a:off x="434398" y="285347"/>
        <a:ext cx="6457671" cy="570477"/>
      </dsp:txXfrm>
    </dsp:sp>
    <dsp:sp modelId="{ECB6A513-8B50-E244-A8B6-0871BE626C9A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52DF3-DE14-724F-9B9B-D00FB555FF6B}">
      <dsp:nvSpPr>
        <dsp:cNvPr id="0" name=""/>
        <dsp:cNvSpPr/>
      </dsp:nvSpPr>
      <dsp:spPr>
        <a:xfrm>
          <a:off x="903654" y="1140954"/>
          <a:ext cx="5988415" cy="570477"/>
        </a:xfrm>
        <a:prstGeom prst="rect">
          <a:avLst/>
        </a:prstGeom>
        <a:solidFill>
          <a:schemeClr val="accent4">
            <a:hueOff val="-166217"/>
            <a:satOff val="-1066"/>
            <a:lumOff val="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Gravité vs Trajet effectués</a:t>
          </a:r>
        </a:p>
      </dsp:txBody>
      <dsp:txXfrm>
        <a:off x="903654" y="1140954"/>
        <a:ext cx="5988415" cy="570477"/>
      </dsp:txXfrm>
    </dsp:sp>
    <dsp:sp modelId="{D2D18140-A0EB-BC42-9E01-51853DEC0449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166217"/>
              <a:satOff val="-1066"/>
              <a:lumOff val="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4B15D-1809-7743-928F-7F836CFA812D}">
      <dsp:nvSpPr>
        <dsp:cNvPr id="0" name=""/>
        <dsp:cNvSpPr/>
      </dsp:nvSpPr>
      <dsp:spPr>
        <a:xfrm>
          <a:off x="1118233" y="1996562"/>
          <a:ext cx="5773835" cy="570477"/>
        </a:xfrm>
        <a:prstGeom prst="rect">
          <a:avLst/>
        </a:prstGeom>
        <a:solidFill>
          <a:schemeClr val="accent4">
            <a:hueOff val="-332434"/>
            <a:satOff val="-2132"/>
            <a:lumOff val="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Gravité vs Catégories de route</a:t>
          </a:r>
        </a:p>
      </dsp:txBody>
      <dsp:txXfrm>
        <a:off x="1118233" y="1996562"/>
        <a:ext cx="5773835" cy="570477"/>
      </dsp:txXfrm>
    </dsp:sp>
    <dsp:sp modelId="{D69AC6AC-15EF-D94A-AB47-5DD80474228A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332434"/>
              <a:satOff val="-2132"/>
              <a:lumOff val="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2D3E2-12AA-9143-8AEF-47CD8C1289E7}">
      <dsp:nvSpPr>
        <dsp:cNvPr id="0" name=""/>
        <dsp:cNvSpPr/>
      </dsp:nvSpPr>
      <dsp:spPr>
        <a:xfrm>
          <a:off x="1118233" y="2851627"/>
          <a:ext cx="5773835" cy="570477"/>
        </a:xfrm>
        <a:prstGeom prst="rect">
          <a:avLst/>
        </a:prstGeom>
        <a:solidFill>
          <a:schemeClr val="accent4">
            <a:hueOff val="-498651"/>
            <a:satOff val="-3197"/>
            <a:lumOff val="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Gravité vs Surface</a:t>
          </a:r>
        </a:p>
      </dsp:txBody>
      <dsp:txXfrm>
        <a:off x="1118233" y="2851627"/>
        <a:ext cx="5773835" cy="570477"/>
      </dsp:txXfrm>
    </dsp:sp>
    <dsp:sp modelId="{D1086334-7FFC-034F-931A-3F49B4331311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498651"/>
              <a:satOff val="-3197"/>
              <a:lumOff val="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0E8A2-F0D0-A846-A266-B41FEF6F9EDE}">
      <dsp:nvSpPr>
        <dsp:cNvPr id="0" name=""/>
        <dsp:cNvSpPr/>
      </dsp:nvSpPr>
      <dsp:spPr>
        <a:xfrm>
          <a:off x="903654" y="3707235"/>
          <a:ext cx="5988415" cy="570477"/>
        </a:xfrm>
        <a:prstGeom prst="rect">
          <a:avLst/>
        </a:prstGeom>
        <a:solidFill>
          <a:schemeClr val="accent4">
            <a:hueOff val="-664868"/>
            <a:satOff val="-4263"/>
            <a:lumOff val="10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Gravité vs Catégories de véhicule</a:t>
          </a:r>
        </a:p>
      </dsp:txBody>
      <dsp:txXfrm>
        <a:off x="903654" y="3707235"/>
        <a:ext cx="5988415" cy="570477"/>
      </dsp:txXfrm>
    </dsp:sp>
    <dsp:sp modelId="{3D122B18-65CC-5C45-9736-D99859DC9E51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664868"/>
              <a:satOff val="-4263"/>
              <a:lumOff val="10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912C6-5D73-0B46-9A5F-4268ED1135B5}">
      <dsp:nvSpPr>
        <dsp:cNvPr id="0" name=""/>
        <dsp:cNvSpPr/>
      </dsp:nvSpPr>
      <dsp:spPr>
        <a:xfrm>
          <a:off x="434398" y="4562842"/>
          <a:ext cx="6457671" cy="570477"/>
        </a:xfrm>
        <a:prstGeom prst="rect">
          <a:avLst/>
        </a:prstGeom>
        <a:solidFill>
          <a:schemeClr val="accent4">
            <a:hueOff val="-831085"/>
            <a:satOff val="-5329"/>
            <a:lumOff val="13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Gravité vs Conditions météorologiques</a:t>
          </a:r>
        </a:p>
      </dsp:txBody>
      <dsp:txXfrm>
        <a:off x="434398" y="4562842"/>
        <a:ext cx="6457671" cy="570477"/>
      </dsp:txXfrm>
    </dsp:sp>
    <dsp:sp modelId="{F2FAC256-31CD-F147-AC85-3C9DF4B549D4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831085"/>
              <a:satOff val="-5329"/>
              <a:lumOff val="13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D6A6E-93EC-4819-9B97-AC40EFE1491B}">
      <dsp:nvSpPr>
        <dsp:cNvPr id="0" name=""/>
        <dsp:cNvSpPr/>
      </dsp:nvSpPr>
      <dsp:spPr>
        <a:xfrm>
          <a:off x="0" y="1052999"/>
          <a:ext cx="5811128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1208024" rIns="4510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Croiser les variables sélectionnées avec la gravité</a:t>
          </a:r>
          <a:endParaRPr lang="en-US" sz="2000" kern="1200" dirty="0"/>
        </a:p>
      </dsp:txBody>
      <dsp:txXfrm>
        <a:off x="0" y="1052999"/>
        <a:ext cx="5811128" cy="1918350"/>
      </dsp:txXfrm>
    </dsp:sp>
    <dsp:sp modelId="{C0616BCA-4E95-4081-B3A9-68AC1C66B276}">
      <dsp:nvSpPr>
        <dsp:cNvPr id="0" name=""/>
        <dsp:cNvSpPr/>
      </dsp:nvSpPr>
      <dsp:spPr>
        <a:xfrm>
          <a:off x="290556" y="41318"/>
          <a:ext cx="4067789" cy="18677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Terminer</a:t>
          </a:r>
          <a:r>
            <a:rPr lang="en-US" sz="2400" kern="1200" dirty="0"/>
            <a:t> les </a:t>
          </a:r>
          <a:r>
            <a:rPr lang="en-US" sz="2400" kern="1200" dirty="0" err="1"/>
            <a:t>statistiques</a:t>
          </a:r>
          <a:r>
            <a:rPr lang="en-US" sz="2400" kern="1200" dirty="0"/>
            <a:t> </a:t>
          </a:r>
          <a:r>
            <a:rPr lang="en-US" sz="2400" kern="1200" dirty="0" err="1"/>
            <a:t>descriptives</a:t>
          </a:r>
          <a:r>
            <a:rPr lang="en-US" sz="2400" kern="1200" dirty="0"/>
            <a:t> :</a:t>
          </a:r>
        </a:p>
      </dsp:txBody>
      <dsp:txXfrm>
        <a:off x="381733" y="132495"/>
        <a:ext cx="3885435" cy="1685407"/>
      </dsp:txXfrm>
    </dsp:sp>
    <dsp:sp modelId="{5D20ECD7-994F-47F0-9BCB-63AA25556FB7}">
      <dsp:nvSpPr>
        <dsp:cNvPr id="0" name=""/>
        <dsp:cNvSpPr/>
      </dsp:nvSpPr>
      <dsp:spPr>
        <a:xfrm>
          <a:off x="0" y="4175300"/>
          <a:ext cx="5811128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B48AB-89C3-46A6-A133-5D84324A7595}">
      <dsp:nvSpPr>
        <dsp:cNvPr id="0" name=""/>
        <dsp:cNvSpPr/>
      </dsp:nvSpPr>
      <dsp:spPr>
        <a:xfrm>
          <a:off x="290556" y="3284549"/>
          <a:ext cx="4067789" cy="17468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Regarder</a:t>
          </a:r>
          <a:r>
            <a:rPr lang="en-US" sz="2400" kern="1200" dirty="0"/>
            <a:t> les types de classifications </a:t>
          </a:r>
          <a:r>
            <a:rPr lang="en-US" sz="2400" kern="1200" dirty="0" err="1"/>
            <a:t>existantes</a:t>
          </a:r>
          <a:r>
            <a:rPr lang="en-US" sz="2400" kern="1200" dirty="0"/>
            <a:t> </a:t>
          </a:r>
        </a:p>
      </dsp:txBody>
      <dsp:txXfrm>
        <a:off x="375829" y="3369822"/>
        <a:ext cx="3897243" cy="15762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D6A6E-93EC-4819-9B97-AC40EFE1491B}">
      <dsp:nvSpPr>
        <dsp:cNvPr id="0" name=""/>
        <dsp:cNvSpPr/>
      </dsp:nvSpPr>
      <dsp:spPr>
        <a:xfrm>
          <a:off x="0" y="1803937"/>
          <a:ext cx="5811128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16560" rIns="4510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Tester des modèles de classification</a:t>
          </a:r>
        </a:p>
      </dsp:txBody>
      <dsp:txXfrm>
        <a:off x="0" y="1803937"/>
        <a:ext cx="5811128" cy="850500"/>
      </dsp:txXfrm>
    </dsp:sp>
    <dsp:sp modelId="{C0616BCA-4E95-4081-B3A9-68AC1C66B276}">
      <dsp:nvSpPr>
        <dsp:cNvPr id="0" name=""/>
        <dsp:cNvSpPr/>
      </dsp:nvSpPr>
      <dsp:spPr>
        <a:xfrm>
          <a:off x="290556" y="1455081"/>
          <a:ext cx="4067789" cy="6440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/>
            <a:t>Regarder les types de classifications existantes </a:t>
          </a:r>
        </a:p>
      </dsp:txBody>
      <dsp:txXfrm>
        <a:off x="321996" y="1486521"/>
        <a:ext cx="4004909" cy="581175"/>
      </dsp:txXfrm>
    </dsp:sp>
    <dsp:sp modelId="{74829CBB-C67D-D740-8229-CDB899A221D1}">
      <dsp:nvSpPr>
        <dsp:cNvPr id="0" name=""/>
        <dsp:cNvSpPr/>
      </dsp:nvSpPr>
      <dsp:spPr>
        <a:xfrm>
          <a:off x="0" y="3057637"/>
          <a:ext cx="5811128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16560" rIns="4510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Introduction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Résultats des statistiques descriptives</a:t>
          </a:r>
        </a:p>
      </dsp:txBody>
      <dsp:txXfrm>
        <a:off x="0" y="3057637"/>
        <a:ext cx="5811128" cy="1165500"/>
      </dsp:txXfrm>
    </dsp:sp>
    <dsp:sp modelId="{F198820D-90DB-AE4C-9B85-BBCF5219F3CE}">
      <dsp:nvSpPr>
        <dsp:cNvPr id="0" name=""/>
        <dsp:cNvSpPr/>
      </dsp:nvSpPr>
      <dsp:spPr>
        <a:xfrm>
          <a:off x="290556" y="2762437"/>
          <a:ext cx="4067789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Commencer la rédaction du rapport</a:t>
          </a:r>
        </a:p>
      </dsp:txBody>
      <dsp:txXfrm>
        <a:off x="319377" y="2791258"/>
        <a:ext cx="4010147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79647-8DE9-49C7-B78E-DBA57C5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1A90F6-630C-47EA-A794-35B83558C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AC927-53C5-4607-8E7A-E350BD95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E431B4-BCE2-4EC1-A0A6-8D081053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B5EC0A-2A13-48F1-AC89-3F002E3A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3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57306-3794-4032-B119-95114E5F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5559C0-DE72-4B07-A976-CFBE082AF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CAA346-68E1-45F2-9334-47910BDE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96A22-FEF7-451C-87B1-75EB1108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5D3F6B-5C52-40C8-B0CA-B400A548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7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6DC6D2-7264-449F-9962-8CBA7D6C4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F482B7-E5BF-4237-A76D-A4A8EBA53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5C62A2-CE6C-4AE7-ADEF-BA008E58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DA25E8-888A-4494-8598-6C00AA07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2CBC9C-737C-42AE-B343-4139DCD5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8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EFF02-8FA1-483D-AF04-8DCC316A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7D42FF-FA7D-473B-9AAC-A7433579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EFECD-445E-44C1-9048-68EBFBB3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7A4A6-A6DF-4CF9-99E1-034AFDDD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1926BF-695B-4E4E-BBB2-AD68F8E7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40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D6C1B-785D-4154-9B44-FF777AC2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CD370B-D6BB-4549-BFA9-98955DB9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F9D6D1-1C5C-4E59-AD1E-33503891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3067A9-95BA-48C6-8B63-436D42EC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C428A-3355-4113-B765-5288BC3B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88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A4971-1A93-40F6-B893-6FEF2915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68955C-8B15-4245-BABA-6C970BE16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59996A-C99B-4FC9-8078-8551DE6A1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6FAF3-96B5-4C08-B50C-92FB957F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D1ED13-8A34-4F76-8829-249C3C58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F3FC15-7B0B-4A78-94F5-C4746764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54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47E9C-DDC5-4B4B-8782-DF9CD643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B8D6AC-B012-40B6-9823-EA9301DCA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26FF64-DFB9-4AF7-802F-EF4DCAA7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6DD8E0-CE71-4CC0-A491-9D4C27715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ABD7A0-477D-4455-9964-02591C92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6D8961-F9C5-4317-A28A-66B6F160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4A4E95-E14A-4494-8161-B1D261BD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B2BB6F-CABE-47EE-AC4B-D9AF4B24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29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09B0D-4651-482A-8DD1-D3B5C5E2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CEC92B-FA41-4216-A44E-889500B6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169BFA-32C4-4400-8FC1-47CDB0FC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D0ED1C-51F2-4BE7-B68B-EB51AC61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6FA1FD-4621-487C-8DE8-FFB272B6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4B4569-7C6E-42C3-87AA-24DB82F7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A01B6C-B236-4B63-A379-CE89DAC9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64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DFEFC-2355-4656-9C04-DA1B3606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E79765-D05B-4A67-865F-BD54E81F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3EBFE2-3A8D-4EAA-BDEC-275037331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37D891-3DA0-48D7-AC95-DF1019D4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03F6C9-0C0C-4C6F-AD94-7A83FB60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134E2A-5901-4C28-A866-52D4A4D7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7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B63D2-43DD-49D2-A18F-28481941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9F8F9B-1334-42C7-8168-12A21DD93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6C9FA7-EF2A-4750-8AE0-B06924DE8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6C03CC-859D-4A9D-AE9E-9A3DB4AB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88A161-4EB0-44DC-937F-6461C8CB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8BE1A2-C68E-4691-B8E9-B517DBCF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7E5DF7-7C09-4A87-BCEF-821BEB4B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E71508-404F-4E7D-9E0F-8A0DAC45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88D862-75CE-4AB7-A72A-69E36B69E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39DF60-BF35-4BFF-888E-767D7E2E4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855C2-739B-4392-8F63-59F782B34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11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5EBFB1-2B8E-4414-AE00-897DB02A4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r="7899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871405-0C14-44AA-A879-538DEA140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fr-FR" sz="3100" dirty="0"/>
              <a:t>Facteurs influençant la gravité des accidents corporels routiers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1F779C-8923-48E4-8EBD-A639CB31E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fr-FR" sz="1100"/>
              <a:t>Hugo CARLIN Valentine CROIBIEN Emilie PIERQUIN Adrien SAGRAFENA </a:t>
            </a:r>
          </a:p>
          <a:p>
            <a:r>
              <a:rPr lang="fr-FR" sz="1100"/>
              <a:t>22  novembre 2021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5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B7DBE-FEDD-4750-B20D-4B7FAB14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088" y="3429000"/>
            <a:ext cx="4687824" cy="25236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4800" dirty="0"/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00551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F4A919C-CBB5-D443-A578-5EE53BAD6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92" y="597950"/>
            <a:ext cx="10342768" cy="566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1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A5F6AB-2D8A-D84A-9172-7EC03230B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3" y="607761"/>
            <a:ext cx="10306925" cy="564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7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B8DB6F-024E-9B44-9660-AA154BE79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28" y="692150"/>
            <a:ext cx="10764944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2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57341C-B4C8-C547-A86C-0A3DDDB8D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" y="656014"/>
            <a:ext cx="10278533" cy="554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9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A7EE38-0937-4C10-80CF-BA0063FA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59" y="538298"/>
            <a:ext cx="3220329" cy="2027227"/>
          </a:xfrm>
        </p:spPr>
        <p:txBody>
          <a:bodyPr anchor="ctr">
            <a:normAutofit/>
          </a:bodyPr>
          <a:lstStyle/>
          <a:p>
            <a:r>
              <a:rPr lang="fr-FR" sz="3800" dirty="0">
                <a:solidFill>
                  <a:srgbClr val="FFFFFF"/>
                </a:solidFill>
              </a:rPr>
              <a:t>Rappel sur le travail effectué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7AA7CD41-6CE5-4805-9D12-8246EF281E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945688"/>
              </p:ext>
            </p:extLst>
          </p:nvPr>
        </p:nvGraphicFramePr>
        <p:xfrm>
          <a:off x="3624350" y="399011"/>
          <a:ext cx="8397516" cy="6653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139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ctr">
            <a:normAutofit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Objectifs de la quinzaine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A9CE240-DA6B-4279-9649-AF7102B83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93930"/>
              </p:ext>
            </p:extLst>
          </p:nvPr>
        </p:nvGraphicFramePr>
        <p:xfrm>
          <a:off x="5542672" y="5822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58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ctr">
            <a:normAutofit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Croisements effectués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DACDF10A-431A-F64D-97B4-E5A6B1D6AB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104532"/>
              </p:ext>
            </p:extLst>
          </p:nvPr>
        </p:nvGraphicFramePr>
        <p:xfrm>
          <a:off x="5064624" y="1102050"/>
          <a:ext cx="696865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49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86909"/>
            <a:ext cx="3220329" cy="257352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sz="4600" dirty="0">
                <a:solidFill>
                  <a:srgbClr val="FFFFFF"/>
                </a:solidFill>
              </a:rPr>
              <a:t>Gravité </a:t>
            </a:r>
            <a:br>
              <a:rPr lang="fr-FR" sz="4600" dirty="0">
                <a:solidFill>
                  <a:srgbClr val="FFFFFF"/>
                </a:solidFill>
              </a:rPr>
            </a:br>
            <a:r>
              <a:rPr lang="fr-FR" sz="4600" dirty="0">
                <a:solidFill>
                  <a:srgbClr val="FFFFFF"/>
                </a:solidFill>
              </a:rPr>
              <a:t>VS </a:t>
            </a:r>
            <a:br>
              <a:rPr lang="fr-FR" sz="4600" dirty="0">
                <a:solidFill>
                  <a:srgbClr val="FFFFFF"/>
                </a:solidFill>
              </a:rPr>
            </a:br>
            <a:r>
              <a:rPr lang="fr-FR" sz="4600" dirty="0">
                <a:solidFill>
                  <a:srgbClr val="FFFFFF"/>
                </a:solidFill>
              </a:rPr>
              <a:t>Catégories d’usagers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7DFD80-122B-CD43-8C90-8E498A1C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02" y="1296872"/>
            <a:ext cx="8186750" cy="53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6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3890356" cy="2573522"/>
          </a:xfrm>
        </p:spPr>
        <p:txBody>
          <a:bodyPr anchor="t">
            <a:normAutofit fontScale="90000"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Gravité VS </a:t>
            </a:r>
            <a:br>
              <a:rPr lang="fr-FR" sz="4600" dirty="0">
                <a:solidFill>
                  <a:srgbClr val="FFFFFF"/>
                </a:solidFill>
              </a:rPr>
            </a:br>
            <a:r>
              <a:rPr lang="fr-FR" sz="4600" dirty="0">
                <a:solidFill>
                  <a:srgbClr val="FFFFFF"/>
                </a:solidFill>
              </a:rPr>
              <a:t>Conditions météorologiques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74AF57-93E8-9947-9AFC-4ABC7D6CF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78" y="1930398"/>
            <a:ext cx="9690949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2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Tendances observées</a:t>
            </a:r>
          </a:p>
        </p:txBody>
      </p:sp>
      <p:sp>
        <p:nvSpPr>
          <p:cNvPr id="24" name="ZoneTexte 3">
            <a:extLst>
              <a:ext uri="{FF2B5EF4-FFF2-40B4-BE49-F238E27FC236}">
                <a16:creationId xmlns:a16="http://schemas.microsoft.com/office/drawing/2014/main" id="{422F534D-6576-834E-8166-0EBE67755831}"/>
              </a:ext>
            </a:extLst>
          </p:cNvPr>
          <p:cNvSpPr txBox="1"/>
          <p:nvPr/>
        </p:nvSpPr>
        <p:spPr>
          <a:xfrm>
            <a:off x="6095999" y="882315"/>
            <a:ext cx="5254754" cy="529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Niveaux</a:t>
            </a:r>
            <a:r>
              <a:rPr lang="en-US" sz="2000" dirty="0"/>
              <a:t> de </a:t>
            </a:r>
            <a:r>
              <a:rPr lang="en-US" sz="2000" dirty="0" err="1"/>
              <a:t>gravité</a:t>
            </a:r>
            <a:r>
              <a:rPr lang="en-US" sz="2000" dirty="0"/>
              <a:t> les plus </a:t>
            </a:r>
            <a:r>
              <a:rPr lang="en-US" sz="2000" dirty="0" err="1"/>
              <a:t>présents</a:t>
            </a:r>
            <a:r>
              <a:rPr lang="en-US" sz="2000" dirty="0"/>
              <a:t> : </a:t>
            </a:r>
            <a:r>
              <a:rPr lang="en-US" sz="2000" dirty="0" err="1"/>
              <a:t>Indemne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blessé</a:t>
            </a:r>
            <a:r>
              <a:rPr lang="en-US" sz="2000" dirty="0"/>
              <a:t> </a:t>
            </a:r>
            <a:r>
              <a:rPr lang="en-US" sz="2000" dirty="0" err="1"/>
              <a:t>léger</a:t>
            </a:r>
            <a:endParaRPr lang="en-US" sz="2000" dirty="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Peu</a:t>
            </a:r>
            <a:r>
              <a:rPr lang="en-US" sz="2000" dirty="0"/>
              <a:t> de </a:t>
            </a:r>
            <a:r>
              <a:rPr lang="en-US" sz="2000" dirty="0" err="1"/>
              <a:t>tués</a:t>
            </a:r>
            <a:r>
              <a:rPr lang="en-US" sz="2000" dirty="0"/>
              <a:t> dans la </a:t>
            </a:r>
            <a:r>
              <a:rPr lang="en-US" sz="2000" dirty="0" err="1"/>
              <a:t>catégorie</a:t>
            </a:r>
            <a:r>
              <a:rPr lang="en-US" sz="2000" dirty="0"/>
              <a:t> </a:t>
            </a:r>
            <a:r>
              <a:rPr lang="en-US" sz="2000" dirty="0" err="1"/>
              <a:t>d’usagers</a:t>
            </a:r>
            <a:r>
              <a:rPr lang="en-US" sz="2000" dirty="0"/>
              <a:t> PASSAGERS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Peu</a:t>
            </a:r>
            <a:r>
              <a:rPr lang="en-US" sz="2000" dirty="0"/>
              <a:t> de </a:t>
            </a:r>
            <a:r>
              <a:rPr lang="en-US" sz="2000" dirty="0" err="1"/>
              <a:t>personnes</a:t>
            </a:r>
            <a:r>
              <a:rPr lang="en-US" sz="2000" dirty="0"/>
              <a:t> </a:t>
            </a:r>
            <a:r>
              <a:rPr lang="en-US" sz="2000" dirty="0" err="1"/>
              <a:t>indemne</a:t>
            </a:r>
            <a:r>
              <a:rPr lang="en-US" sz="2000" dirty="0"/>
              <a:t> dans la </a:t>
            </a:r>
            <a:r>
              <a:rPr lang="en-US" sz="2000" dirty="0" err="1"/>
              <a:t>catégorie</a:t>
            </a:r>
            <a:r>
              <a:rPr lang="en-US" sz="2000" dirty="0"/>
              <a:t> PIÉTON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PASSAGER et PIÉTON </a:t>
            </a:r>
            <a:r>
              <a:rPr lang="en-US" sz="2000" dirty="0" err="1"/>
              <a:t>répartis</a:t>
            </a:r>
            <a:r>
              <a:rPr lang="en-US" sz="2000" dirty="0"/>
              <a:t> de la </a:t>
            </a:r>
            <a:r>
              <a:rPr lang="en-US" sz="2000" dirty="0" err="1"/>
              <a:t>même</a:t>
            </a:r>
            <a:r>
              <a:rPr lang="en-US" sz="2000" dirty="0"/>
              <a:t> manière au </a:t>
            </a:r>
            <a:r>
              <a:rPr lang="en-US" sz="2000" dirty="0" err="1"/>
              <a:t>niveau</a:t>
            </a:r>
            <a:r>
              <a:rPr lang="en-US" sz="2000" dirty="0"/>
              <a:t> des types de </a:t>
            </a:r>
            <a:r>
              <a:rPr lang="en-US" sz="2000" dirty="0" err="1"/>
              <a:t>gravité</a:t>
            </a:r>
            <a:endParaRPr lang="en-US" sz="2000" dirty="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Peu</a:t>
            </a:r>
            <a:r>
              <a:rPr lang="en-US" sz="2000" dirty="0"/>
              <a:t> de </a:t>
            </a:r>
            <a:r>
              <a:rPr lang="en-US" sz="2000" dirty="0" err="1"/>
              <a:t>personnes</a:t>
            </a:r>
            <a:r>
              <a:rPr lang="en-US" sz="2000" dirty="0"/>
              <a:t> </a:t>
            </a:r>
            <a:r>
              <a:rPr lang="en-US" sz="2000" dirty="0" err="1"/>
              <a:t>indemne</a:t>
            </a:r>
            <a:r>
              <a:rPr lang="en-US" sz="2000" dirty="0"/>
              <a:t> chez les PIÉTONS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BOUE = plus de </a:t>
            </a:r>
            <a:r>
              <a:rPr lang="en-US" sz="2000" dirty="0" err="1"/>
              <a:t>blessés</a:t>
            </a:r>
            <a:r>
              <a:rPr lang="en-US" sz="2000" dirty="0"/>
              <a:t> </a:t>
            </a:r>
            <a:r>
              <a:rPr lang="en-US" sz="2000" dirty="0" err="1"/>
              <a:t>hospitalisés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légers</a:t>
            </a:r>
            <a:endParaRPr lang="en-US" sz="2000" dirty="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Plus de </a:t>
            </a:r>
            <a:r>
              <a:rPr lang="en-US" sz="2000" dirty="0" err="1"/>
              <a:t>personnes</a:t>
            </a:r>
            <a:r>
              <a:rPr lang="en-US" sz="2000" dirty="0"/>
              <a:t> </a:t>
            </a:r>
            <a:r>
              <a:rPr lang="en-US" sz="2000" dirty="0" err="1"/>
              <a:t>tuées</a:t>
            </a:r>
            <a:r>
              <a:rPr lang="en-US" sz="2000" dirty="0"/>
              <a:t> sur les routes </a:t>
            </a:r>
            <a:r>
              <a:rPr lang="en-US" sz="2000" dirty="0" err="1"/>
              <a:t>départementales</a:t>
            </a:r>
            <a:endParaRPr lang="en-US" sz="2000" dirty="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Plus de </a:t>
            </a:r>
            <a:r>
              <a:rPr lang="en-US" sz="2000" dirty="0" err="1"/>
              <a:t>blessés</a:t>
            </a:r>
            <a:r>
              <a:rPr lang="en-US" sz="2000" dirty="0"/>
              <a:t> </a:t>
            </a:r>
            <a:r>
              <a:rPr lang="en-US" sz="2000" dirty="0" err="1"/>
              <a:t>hospitalisés</a:t>
            </a:r>
            <a:r>
              <a:rPr lang="en-US" sz="2000" dirty="0"/>
              <a:t> que de </a:t>
            </a:r>
            <a:r>
              <a:rPr lang="en-US" sz="2000" dirty="0" err="1"/>
              <a:t>blessés</a:t>
            </a:r>
            <a:r>
              <a:rPr lang="en-US" sz="2000" dirty="0"/>
              <a:t> </a:t>
            </a:r>
            <a:r>
              <a:rPr lang="en-US" sz="2000" dirty="0" err="1"/>
              <a:t>légers</a:t>
            </a:r>
            <a:r>
              <a:rPr lang="en-US" sz="2000" dirty="0"/>
              <a:t> dans les accidents avec des quads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Plus de </a:t>
            </a:r>
            <a:r>
              <a:rPr lang="en-US" sz="2000" dirty="0" err="1"/>
              <a:t>personnes</a:t>
            </a:r>
            <a:r>
              <a:rPr lang="en-US" sz="2000" dirty="0"/>
              <a:t> </a:t>
            </a:r>
            <a:r>
              <a:rPr lang="en-US" sz="2000" dirty="0" err="1"/>
              <a:t>indemnes</a:t>
            </a:r>
            <a:r>
              <a:rPr lang="en-US" sz="2000" dirty="0"/>
              <a:t> pour les accidents avec des </a:t>
            </a:r>
            <a:r>
              <a:rPr lang="en-US" sz="2000" dirty="0" err="1"/>
              <a:t>poids</a:t>
            </a:r>
            <a:r>
              <a:rPr lang="en-US" sz="2000" dirty="0"/>
              <a:t> </a:t>
            </a:r>
            <a:r>
              <a:rPr lang="en-US" sz="2000" dirty="0" err="1"/>
              <a:t>lourds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246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Résultats de la quinzaine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A9CE240-DA6B-4279-9649-AF7102B83B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42672" y="5822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que 5" descr="Badge Tick1 avec un remplissage uni">
            <a:extLst>
              <a:ext uri="{FF2B5EF4-FFF2-40B4-BE49-F238E27FC236}">
                <a16:creationId xmlns:a16="http://schemas.microsoft.com/office/drawing/2014/main" id="{7EBD54F0-147B-7A49-89E7-9F70873022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9401" y="930415"/>
            <a:ext cx="914400" cy="914400"/>
          </a:xfrm>
          <a:prstGeom prst="rect">
            <a:avLst/>
          </a:prstGeom>
        </p:spPr>
      </p:pic>
      <p:pic>
        <p:nvPicPr>
          <p:cNvPr id="4" name="Graphique 3" descr="Badge croix avec un remplissage uni">
            <a:extLst>
              <a:ext uri="{FF2B5EF4-FFF2-40B4-BE49-F238E27FC236}">
                <a16:creationId xmlns:a16="http://schemas.microsoft.com/office/drawing/2014/main" id="{E96B006D-769C-4D4E-A84C-DAA88BCC11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39401" y="40987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3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 fontScale="90000"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Objectifs pour la prochaine quinzaine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A9CE240-DA6B-4279-9649-AF7102B83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725519"/>
              </p:ext>
            </p:extLst>
          </p:nvPr>
        </p:nvGraphicFramePr>
        <p:xfrm>
          <a:off x="5542672" y="5822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6295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293</Words>
  <Application>Microsoft Macintosh PowerPoint</Application>
  <PresentationFormat>Grand écran</PresentationFormat>
  <Paragraphs>48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Facteurs influençant la gravité des accidents corporels routiers</vt:lpstr>
      <vt:lpstr>Rappel sur le travail effectué</vt:lpstr>
      <vt:lpstr>Objectifs de la quinzaine</vt:lpstr>
      <vt:lpstr>Croisements effectués</vt:lpstr>
      <vt:lpstr>Gravité  VS  Catégories d’usagers</vt:lpstr>
      <vt:lpstr>Gravité VS  Conditions météorologiques</vt:lpstr>
      <vt:lpstr>Tendances observées</vt:lpstr>
      <vt:lpstr>Résultats de la quinzaine</vt:lpstr>
      <vt:lpstr>Objectifs pour la prochaine quinzaine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Facteurs influençant la gravité des accidents corporels routiers</dc:title>
  <dc:creator>EMILIE PIERQUIN</dc:creator>
  <cp:lastModifiedBy>VALENTINE CROIBIEN</cp:lastModifiedBy>
  <cp:revision>42</cp:revision>
  <dcterms:created xsi:type="dcterms:W3CDTF">2021-11-22T11:02:57Z</dcterms:created>
  <dcterms:modified xsi:type="dcterms:W3CDTF">2021-12-05T21:55:33Z</dcterms:modified>
</cp:coreProperties>
</file>