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80" r:id="rId5"/>
    <p:sldId id="279" r:id="rId6"/>
    <p:sldId id="281" r:id="rId7"/>
    <p:sldId id="278" r:id="rId8"/>
    <p:sldId id="276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9692A-8328-8540-9C20-D64EC467CE6F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9A7B1C3-8047-0546-9635-856C66A860F2}">
      <dgm:prSet phldrT="[Texte]" custT="1"/>
      <dgm:spPr/>
      <dgm:t>
        <a:bodyPr/>
        <a:lstStyle/>
        <a:p>
          <a:r>
            <a:rPr lang="fr-FR" sz="2000" dirty="0"/>
            <a:t>Traitement des données</a:t>
          </a:r>
        </a:p>
      </dgm:t>
    </dgm:pt>
    <dgm:pt modelId="{16E989B3-3528-024D-B9A1-5467A127AD73}" type="parTrans" cxnId="{E2BEA30C-5DCF-984E-A38A-EF58AC908FA9}">
      <dgm:prSet/>
      <dgm:spPr/>
      <dgm:t>
        <a:bodyPr/>
        <a:lstStyle/>
        <a:p>
          <a:endParaRPr lang="fr-FR"/>
        </a:p>
      </dgm:t>
    </dgm:pt>
    <dgm:pt modelId="{E28DEB7B-C1CC-EE4B-AB6D-D9B49502945A}" type="sibTrans" cxnId="{E2BEA30C-5DCF-984E-A38A-EF58AC908FA9}">
      <dgm:prSet/>
      <dgm:spPr/>
      <dgm:t>
        <a:bodyPr/>
        <a:lstStyle/>
        <a:p>
          <a:endParaRPr lang="fr-FR"/>
        </a:p>
      </dgm:t>
    </dgm:pt>
    <dgm:pt modelId="{7C602AB3-C612-2745-998C-8E79ECE18660}">
      <dgm:prSet phldrT="[Texte]" custT="1"/>
      <dgm:spPr/>
      <dgm:t>
        <a:bodyPr/>
        <a:lstStyle/>
        <a:p>
          <a:r>
            <a:rPr lang="fr-FR" sz="2000" dirty="0"/>
            <a:t>Construction de la base</a:t>
          </a:r>
        </a:p>
      </dgm:t>
    </dgm:pt>
    <dgm:pt modelId="{1FFD735D-FCA2-014A-9F7D-29E2C5037466}" type="parTrans" cxnId="{B901CB21-DB9E-F743-A96E-0F9FA8E138CB}">
      <dgm:prSet/>
      <dgm:spPr/>
      <dgm:t>
        <a:bodyPr/>
        <a:lstStyle/>
        <a:p>
          <a:endParaRPr lang="fr-FR"/>
        </a:p>
      </dgm:t>
    </dgm:pt>
    <dgm:pt modelId="{0426CFAC-208A-8C4C-B227-393722A807F8}" type="sibTrans" cxnId="{B901CB21-DB9E-F743-A96E-0F9FA8E138CB}">
      <dgm:prSet/>
      <dgm:spPr/>
      <dgm:t>
        <a:bodyPr/>
        <a:lstStyle/>
        <a:p>
          <a:endParaRPr lang="fr-FR"/>
        </a:p>
      </dgm:t>
    </dgm:pt>
    <dgm:pt modelId="{9B4ABB85-BC22-634D-B804-8B0091A3B14C}">
      <dgm:prSet phldrT="[Texte]" custT="1"/>
      <dgm:spPr/>
      <dgm:t>
        <a:bodyPr/>
        <a:lstStyle/>
        <a:p>
          <a:r>
            <a:rPr lang="fr-FR" sz="2000" dirty="0"/>
            <a:t>Statistiques descriptives</a:t>
          </a:r>
        </a:p>
      </dgm:t>
    </dgm:pt>
    <dgm:pt modelId="{C0B41DF3-569E-FA46-8D42-6CEA8D9A791C}" type="parTrans" cxnId="{93D5A564-22BD-DB41-98E4-1D2DB99BDF81}">
      <dgm:prSet/>
      <dgm:spPr/>
      <dgm:t>
        <a:bodyPr/>
        <a:lstStyle/>
        <a:p>
          <a:endParaRPr lang="fr-FR"/>
        </a:p>
      </dgm:t>
    </dgm:pt>
    <dgm:pt modelId="{0D52A8C1-EBA2-0B46-8CC6-64603C3BCC24}" type="sibTrans" cxnId="{93D5A564-22BD-DB41-98E4-1D2DB99BDF81}">
      <dgm:prSet/>
      <dgm:spPr/>
      <dgm:t>
        <a:bodyPr/>
        <a:lstStyle/>
        <a:p>
          <a:endParaRPr lang="fr-FR"/>
        </a:p>
      </dgm:t>
    </dgm:pt>
    <dgm:pt modelId="{1C90CFA4-7871-F04D-B069-FD6B3627AF00}">
      <dgm:prSet phldrT="[Texte]" custT="1"/>
      <dgm:spPr/>
      <dgm:t>
        <a:bodyPr/>
        <a:lstStyle/>
        <a:p>
          <a:r>
            <a:rPr lang="fr-FR" sz="2000" dirty="0"/>
            <a:t>Description des variables</a:t>
          </a:r>
        </a:p>
      </dgm:t>
    </dgm:pt>
    <dgm:pt modelId="{51415557-7A24-9A44-8C0B-59697B156E87}" type="parTrans" cxnId="{9F975984-679E-2F40-A892-AD4570911C5D}">
      <dgm:prSet/>
      <dgm:spPr/>
      <dgm:t>
        <a:bodyPr/>
        <a:lstStyle/>
        <a:p>
          <a:endParaRPr lang="fr-FR"/>
        </a:p>
      </dgm:t>
    </dgm:pt>
    <dgm:pt modelId="{62ACE7B1-DB0A-0849-9174-BE118721BF52}" type="sibTrans" cxnId="{9F975984-679E-2F40-A892-AD4570911C5D}">
      <dgm:prSet/>
      <dgm:spPr/>
      <dgm:t>
        <a:bodyPr/>
        <a:lstStyle/>
        <a:p>
          <a:endParaRPr lang="fr-FR"/>
        </a:p>
      </dgm:t>
    </dgm:pt>
    <dgm:pt modelId="{E03EA793-7892-A346-96E2-08E9AB3A5557}">
      <dgm:prSet phldrT="[Texte]" custT="1"/>
      <dgm:spPr/>
      <dgm:t>
        <a:bodyPr/>
        <a:lstStyle/>
        <a:p>
          <a:r>
            <a:rPr lang="fr-FR" sz="2000" dirty="0"/>
            <a:t>Graphiques</a:t>
          </a:r>
        </a:p>
      </dgm:t>
    </dgm:pt>
    <dgm:pt modelId="{1063AB85-7B6B-E341-A8D1-0F5DD362F1FD}" type="parTrans" cxnId="{310085EC-0033-3343-AB14-CD9F44B1E911}">
      <dgm:prSet/>
      <dgm:spPr/>
      <dgm:t>
        <a:bodyPr/>
        <a:lstStyle/>
        <a:p>
          <a:endParaRPr lang="fr-FR"/>
        </a:p>
      </dgm:t>
    </dgm:pt>
    <dgm:pt modelId="{B901A685-5B5E-7D47-BF56-414E835963B6}" type="sibTrans" cxnId="{310085EC-0033-3343-AB14-CD9F44B1E911}">
      <dgm:prSet/>
      <dgm:spPr/>
      <dgm:t>
        <a:bodyPr/>
        <a:lstStyle/>
        <a:p>
          <a:endParaRPr lang="fr-FR"/>
        </a:p>
      </dgm:t>
    </dgm:pt>
    <dgm:pt modelId="{BE441B73-79AF-6246-8F96-C93195426061}">
      <dgm:prSet phldrT="[Texte]" custT="1"/>
      <dgm:spPr/>
      <dgm:t>
        <a:bodyPr/>
        <a:lstStyle/>
        <a:p>
          <a:r>
            <a:rPr lang="fr-FR" sz="2000" dirty="0"/>
            <a:t>Nettoyage de la base</a:t>
          </a:r>
        </a:p>
      </dgm:t>
    </dgm:pt>
    <dgm:pt modelId="{DA3D82E1-CEC4-EF44-B109-26C56F038590}" type="parTrans" cxnId="{FFABD68A-53F5-1C48-AEEE-03B95E79C957}">
      <dgm:prSet/>
      <dgm:spPr/>
      <dgm:t>
        <a:bodyPr/>
        <a:lstStyle/>
        <a:p>
          <a:endParaRPr lang="fr-FR"/>
        </a:p>
      </dgm:t>
    </dgm:pt>
    <dgm:pt modelId="{4F6BEB78-4E8A-6A46-AE9F-FB9DE48876DB}" type="sibTrans" cxnId="{FFABD68A-53F5-1C48-AEEE-03B95E79C957}">
      <dgm:prSet/>
      <dgm:spPr/>
      <dgm:t>
        <a:bodyPr/>
        <a:lstStyle/>
        <a:p>
          <a:endParaRPr lang="fr-FR"/>
        </a:p>
      </dgm:t>
    </dgm:pt>
    <dgm:pt modelId="{2CF699A2-4028-AA47-810F-94D3372206A1}">
      <dgm:prSet phldrT="[Texte]" custT="1"/>
      <dgm:spPr/>
      <dgm:t>
        <a:bodyPr/>
        <a:lstStyle/>
        <a:p>
          <a:endParaRPr lang="fr-FR" sz="2000" dirty="0"/>
        </a:p>
      </dgm:t>
    </dgm:pt>
    <dgm:pt modelId="{00FA7B85-EF6E-9A47-A2AC-E4FB54EE7FF3}" type="parTrans" cxnId="{3194294A-316E-AD45-970E-F984E4653F6D}">
      <dgm:prSet/>
      <dgm:spPr/>
      <dgm:t>
        <a:bodyPr/>
        <a:lstStyle/>
        <a:p>
          <a:endParaRPr lang="fr-FR"/>
        </a:p>
      </dgm:t>
    </dgm:pt>
    <dgm:pt modelId="{6AD15E4D-0ED3-BE40-A1B1-829B6C7FB3F1}" type="sibTrans" cxnId="{3194294A-316E-AD45-970E-F984E4653F6D}">
      <dgm:prSet/>
      <dgm:spPr/>
      <dgm:t>
        <a:bodyPr/>
        <a:lstStyle/>
        <a:p>
          <a:endParaRPr lang="fr-FR"/>
        </a:p>
      </dgm:t>
    </dgm:pt>
    <dgm:pt modelId="{E3101CD3-4191-1C43-87B1-92EEA8D0ACCD}">
      <dgm:prSet phldrT="[Texte]" custT="1"/>
      <dgm:spPr/>
      <dgm:t>
        <a:bodyPr/>
        <a:lstStyle/>
        <a:p>
          <a:r>
            <a:rPr lang="fr-FR" sz="2000" dirty="0"/>
            <a:t>Décider des variables à garder</a:t>
          </a:r>
        </a:p>
      </dgm:t>
    </dgm:pt>
    <dgm:pt modelId="{F1035EE1-7B06-6645-9B06-D630205C7AD6}" type="parTrans" cxnId="{0BA22F23-5C40-EA48-A740-BAC21194B1CC}">
      <dgm:prSet/>
      <dgm:spPr/>
      <dgm:t>
        <a:bodyPr/>
        <a:lstStyle/>
        <a:p>
          <a:endParaRPr lang="fr-FR"/>
        </a:p>
      </dgm:t>
    </dgm:pt>
    <dgm:pt modelId="{6CA61DF2-74C4-7943-8079-F4F44E4E2FEB}" type="sibTrans" cxnId="{0BA22F23-5C40-EA48-A740-BAC21194B1CC}">
      <dgm:prSet/>
      <dgm:spPr/>
      <dgm:t>
        <a:bodyPr/>
        <a:lstStyle/>
        <a:p>
          <a:endParaRPr lang="fr-FR"/>
        </a:p>
      </dgm:t>
    </dgm:pt>
    <dgm:pt modelId="{E278FB8E-6238-AC42-9485-433BF645E5B3}">
      <dgm:prSet phldrT="[Texte]" custT="1"/>
      <dgm:spPr/>
      <dgm:t>
        <a:bodyPr/>
        <a:lstStyle/>
        <a:p>
          <a:r>
            <a:rPr lang="fr-FR" sz="2000" dirty="0"/>
            <a:t>Croisement avec gravité</a:t>
          </a:r>
        </a:p>
      </dgm:t>
    </dgm:pt>
    <dgm:pt modelId="{C1A23B87-BE47-F04D-B545-F8DEE5154210}" type="parTrans" cxnId="{ADD18FC7-9907-D146-A28D-C9A605EEA0FE}">
      <dgm:prSet/>
      <dgm:spPr/>
      <dgm:t>
        <a:bodyPr/>
        <a:lstStyle/>
        <a:p>
          <a:endParaRPr lang="fr-FR"/>
        </a:p>
      </dgm:t>
    </dgm:pt>
    <dgm:pt modelId="{95D2739B-4396-764B-BA5E-308EB5CA4E86}" type="sibTrans" cxnId="{ADD18FC7-9907-D146-A28D-C9A605EEA0FE}">
      <dgm:prSet/>
      <dgm:spPr/>
      <dgm:t>
        <a:bodyPr/>
        <a:lstStyle/>
        <a:p>
          <a:endParaRPr lang="fr-FR"/>
        </a:p>
      </dgm:t>
    </dgm:pt>
    <dgm:pt modelId="{79610D29-A467-0741-9973-A62CBDE4D62D}">
      <dgm:prSet phldrT="[Texte]" custT="1"/>
      <dgm:spPr/>
      <dgm:t>
        <a:bodyPr/>
        <a:lstStyle/>
        <a:p>
          <a:r>
            <a:rPr lang="fr-FR" sz="2000" dirty="0"/>
            <a:t>Tests de modèles de classification</a:t>
          </a:r>
        </a:p>
      </dgm:t>
    </dgm:pt>
    <dgm:pt modelId="{BC445343-C0A1-EA4F-8BB4-150AFA5DC42A}" type="parTrans" cxnId="{5D71EED0-4BF2-E14F-8F71-FD8D481E5091}">
      <dgm:prSet/>
      <dgm:spPr/>
      <dgm:t>
        <a:bodyPr/>
        <a:lstStyle/>
        <a:p>
          <a:endParaRPr lang="fr-FR"/>
        </a:p>
      </dgm:t>
    </dgm:pt>
    <dgm:pt modelId="{0DE129E7-0F31-BD4F-B011-414CF9FDCD7A}" type="sibTrans" cxnId="{5D71EED0-4BF2-E14F-8F71-FD8D481E5091}">
      <dgm:prSet/>
      <dgm:spPr/>
      <dgm:t>
        <a:bodyPr/>
        <a:lstStyle/>
        <a:p>
          <a:endParaRPr lang="fr-FR"/>
        </a:p>
      </dgm:t>
    </dgm:pt>
    <dgm:pt modelId="{268ECDC3-23F2-C646-92D6-8E35A8E3BA22}">
      <dgm:prSet phldrT="[Texte]" custT="1"/>
      <dgm:spPr/>
      <dgm:t>
        <a:bodyPr/>
        <a:lstStyle/>
        <a:p>
          <a:r>
            <a:rPr lang="fr-FR" sz="2000" dirty="0"/>
            <a:t>Régression logistique</a:t>
          </a:r>
        </a:p>
      </dgm:t>
    </dgm:pt>
    <dgm:pt modelId="{E36FA0C4-8976-AE4C-8A6C-6606D2ECE5D6}" type="parTrans" cxnId="{430EF670-3BE0-884D-AC62-08407A7BA7B6}">
      <dgm:prSet/>
      <dgm:spPr/>
      <dgm:t>
        <a:bodyPr/>
        <a:lstStyle/>
        <a:p>
          <a:endParaRPr lang="fr-FR"/>
        </a:p>
      </dgm:t>
    </dgm:pt>
    <dgm:pt modelId="{47D3DF50-3AD8-3743-A4A9-B2BFD3D111CB}" type="sibTrans" cxnId="{430EF670-3BE0-884D-AC62-08407A7BA7B6}">
      <dgm:prSet/>
      <dgm:spPr/>
      <dgm:t>
        <a:bodyPr/>
        <a:lstStyle/>
        <a:p>
          <a:endParaRPr lang="fr-FR"/>
        </a:p>
      </dgm:t>
    </dgm:pt>
    <dgm:pt modelId="{2140C9CD-D51E-A144-AD70-98F84AE7B93C}">
      <dgm:prSet phldrT="[Texte]" custT="1"/>
      <dgm:spPr/>
      <dgm:t>
        <a:bodyPr/>
        <a:lstStyle/>
        <a:p>
          <a:r>
            <a:rPr lang="fr-FR" sz="2000" dirty="0"/>
            <a:t>SVM</a:t>
          </a:r>
        </a:p>
      </dgm:t>
    </dgm:pt>
    <dgm:pt modelId="{1B993D24-EDCB-3A44-8392-6E150C2C90F5}" type="parTrans" cxnId="{E94C25DE-1F59-5040-B5E1-FE399F3EF5FF}">
      <dgm:prSet/>
      <dgm:spPr/>
      <dgm:t>
        <a:bodyPr/>
        <a:lstStyle/>
        <a:p>
          <a:endParaRPr lang="fr-FR"/>
        </a:p>
      </dgm:t>
    </dgm:pt>
    <dgm:pt modelId="{75EB38A9-32C5-984B-905A-F9289AABFF38}" type="sibTrans" cxnId="{E94C25DE-1F59-5040-B5E1-FE399F3EF5FF}">
      <dgm:prSet/>
      <dgm:spPr/>
      <dgm:t>
        <a:bodyPr/>
        <a:lstStyle/>
        <a:p>
          <a:endParaRPr lang="fr-FR"/>
        </a:p>
      </dgm:t>
    </dgm:pt>
    <dgm:pt modelId="{B54559B7-1B05-514B-9B82-7CDC2559749E}">
      <dgm:prSet phldrT="[Texte]" custT="1"/>
      <dgm:spPr/>
      <dgm:t>
        <a:bodyPr/>
        <a:lstStyle/>
        <a:p>
          <a:r>
            <a:rPr lang="fr-FR" sz="2000" dirty="0" err="1"/>
            <a:t>Random</a:t>
          </a:r>
          <a:r>
            <a:rPr lang="fr-FR" sz="2000" dirty="0"/>
            <a:t> Forest</a:t>
          </a:r>
        </a:p>
      </dgm:t>
    </dgm:pt>
    <dgm:pt modelId="{41559EE0-45EF-B847-A2F0-4AC1B56FC3E5}" type="parTrans" cxnId="{2E328DC9-7635-E74D-BA4D-DB5F8DE31956}">
      <dgm:prSet/>
      <dgm:spPr/>
      <dgm:t>
        <a:bodyPr/>
        <a:lstStyle/>
        <a:p>
          <a:endParaRPr lang="fr-FR"/>
        </a:p>
      </dgm:t>
    </dgm:pt>
    <dgm:pt modelId="{C261F99D-1BC4-B94A-B1CA-89A9FC3B115C}" type="sibTrans" cxnId="{2E328DC9-7635-E74D-BA4D-DB5F8DE31956}">
      <dgm:prSet/>
      <dgm:spPr/>
      <dgm:t>
        <a:bodyPr/>
        <a:lstStyle/>
        <a:p>
          <a:endParaRPr lang="fr-FR"/>
        </a:p>
      </dgm:t>
    </dgm:pt>
    <dgm:pt modelId="{A010C926-BB7A-6C47-A4AF-8DF3B993D577}">
      <dgm:prSet phldrT="[Texte]" custT="1"/>
      <dgm:spPr/>
      <dgm:t>
        <a:bodyPr/>
        <a:lstStyle/>
        <a:p>
          <a:r>
            <a:rPr lang="fr-FR" sz="2000" dirty="0" err="1"/>
            <a:t>XGBoost</a:t>
          </a:r>
          <a:endParaRPr lang="fr-FR" sz="2000" dirty="0"/>
        </a:p>
      </dgm:t>
    </dgm:pt>
    <dgm:pt modelId="{15777007-673F-7A4E-AACC-139BA7B9BFCB}" type="parTrans" cxnId="{36EA15F0-6CAB-C740-BDAC-2BEC95E4012F}">
      <dgm:prSet/>
      <dgm:spPr/>
      <dgm:t>
        <a:bodyPr/>
        <a:lstStyle/>
        <a:p>
          <a:endParaRPr lang="fr-FR"/>
        </a:p>
      </dgm:t>
    </dgm:pt>
    <dgm:pt modelId="{F58BB972-8616-2D46-90D3-503769C7E1B0}" type="sibTrans" cxnId="{36EA15F0-6CAB-C740-BDAC-2BEC95E4012F}">
      <dgm:prSet/>
      <dgm:spPr/>
      <dgm:t>
        <a:bodyPr/>
        <a:lstStyle/>
        <a:p>
          <a:endParaRPr lang="fr-FR"/>
        </a:p>
      </dgm:t>
    </dgm:pt>
    <dgm:pt modelId="{52E6CD82-08A7-E044-83EE-5E55A0E23496}" type="pres">
      <dgm:prSet presAssocID="{CF29692A-8328-8540-9C20-D64EC467CE6F}" presName="Name0" presStyleCnt="0">
        <dgm:presLayoutVars>
          <dgm:dir/>
          <dgm:animLvl val="lvl"/>
          <dgm:resizeHandles val="exact"/>
        </dgm:presLayoutVars>
      </dgm:prSet>
      <dgm:spPr/>
    </dgm:pt>
    <dgm:pt modelId="{98697FAB-D24D-BA43-BD89-7DC31BD84318}" type="pres">
      <dgm:prSet presAssocID="{49A7B1C3-8047-0546-9635-856C66A860F2}" presName="composite" presStyleCnt="0"/>
      <dgm:spPr/>
    </dgm:pt>
    <dgm:pt modelId="{219203D9-7701-4942-8EE9-79EAA337492A}" type="pres">
      <dgm:prSet presAssocID="{49A7B1C3-8047-0546-9635-856C66A860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D474B9-387B-464C-9E26-BD952E83BD7E}" type="pres">
      <dgm:prSet presAssocID="{49A7B1C3-8047-0546-9635-856C66A860F2}" presName="desTx" presStyleLbl="alignAccFollowNode1" presStyleIdx="0" presStyleCnt="3">
        <dgm:presLayoutVars>
          <dgm:bulletEnabled val="1"/>
        </dgm:presLayoutVars>
      </dgm:prSet>
      <dgm:spPr/>
    </dgm:pt>
    <dgm:pt modelId="{ADE7CEBA-52FE-F94F-8927-FE08BF1F1AB5}" type="pres">
      <dgm:prSet presAssocID="{E28DEB7B-C1CC-EE4B-AB6D-D9B49502945A}" presName="space" presStyleCnt="0"/>
      <dgm:spPr/>
    </dgm:pt>
    <dgm:pt modelId="{840C2B08-F676-6348-A0E3-9DF7043F519F}" type="pres">
      <dgm:prSet presAssocID="{9B4ABB85-BC22-634D-B804-8B0091A3B14C}" presName="composite" presStyleCnt="0"/>
      <dgm:spPr/>
    </dgm:pt>
    <dgm:pt modelId="{3480E15F-16F3-944E-8287-881F91CBAF37}" type="pres">
      <dgm:prSet presAssocID="{9B4ABB85-BC22-634D-B804-8B0091A3B1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30F6FB-9CF9-334B-815B-E5CDA9993C24}" type="pres">
      <dgm:prSet presAssocID="{9B4ABB85-BC22-634D-B804-8B0091A3B14C}" presName="desTx" presStyleLbl="alignAccFollowNode1" presStyleIdx="1" presStyleCnt="3">
        <dgm:presLayoutVars>
          <dgm:bulletEnabled val="1"/>
        </dgm:presLayoutVars>
      </dgm:prSet>
      <dgm:spPr/>
    </dgm:pt>
    <dgm:pt modelId="{7054EF88-BD76-A84F-B4DC-35E18280682B}" type="pres">
      <dgm:prSet presAssocID="{0D52A8C1-EBA2-0B46-8CC6-64603C3BCC24}" presName="space" presStyleCnt="0"/>
      <dgm:spPr/>
    </dgm:pt>
    <dgm:pt modelId="{31383964-547C-F54C-AF72-4E9A49F8768D}" type="pres">
      <dgm:prSet presAssocID="{79610D29-A467-0741-9973-A62CBDE4D62D}" presName="composite" presStyleCnt="0"/>
      <dgm:spPr/>
    </dgm:pt>
    <dgm:pt modelId="{74FE6B29-AB20-2A4B-80DB-A1C5D449D576}" type="pres">
      <dgm:prSet presAssocID="{79610D29-A467-0741-9973-A62CBDE4D62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917B8F-1F20-F748-BDD2-9D3EAAA9D378}" type="pres">
      <dgm:prSet presAssocID="{79610D29-A467-0741-9973-A62CBDE4D62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64D208-1F48-DB48-8BFB-8E0F41B8CAE1}" type="presOf" srcId="{CF29692A-8328-8540-9C20-D64EC467CE6F}" destId="{52E6CD82-08A7-E044-83EE-5E55A0E23496}" srcOrd="0" destOrd="0" presId="urn:microsoft.com/office/officeart/2005/8/layout/hList1"/>
    <dgm:cxn modelId="{E2BEA30C-5DCF-984E-A38A-EF58AC908FA9}" srcId="{CF29692A-8328-8540-9C20-D64EC467CE6F}" destId="{49A7B1C3-8047-0546-9635-856C66A860F2}" srcOrd="0" destOrd="0" parTransId="{16E989B3-3528-024D-B9A1-5467A127AD73}" sibTransId="{E28DEB7B-C1CC-EE4B-AB6D-D9B49502945A}"/>
    <dgm:cxn modelId="{2D2AE614-9EC4-B846-A7DD-6106D19F40CA}" type="presOf" srcId="{E3101CD3-4191-1C43-87B1-92EEA8D0ACCD}" destId="{64D474B9-387B-464C-9E26-BD952E83BD7E}" srcOrd="0" destOrd="0" presId="urn:microsoft.com/office/officeart/2005/8/layout/hList1"/>
    <dgm:cxn modelId="{B901CB21-DB9E-F743-A96E-0F9FA8E138CB}" srcId="{49A7B1C3-8047-0546-9635-856C66A860F2}" destId="{7C602AB3-C612-2745-998C-8E79ECE18660}" srcOrd="1" destOrd="0" parTransId="{1FFD735D-FCA2-014A-9F7D-29E2C5037466}" sibTransId="{0426CFAC-208A-8C4C-B227-393722A807F8}"/>
    <dgm:cxn modelId="{0BA22F23-5C40-EA48-A740-BAC21194B1CC}" srcId="{49A7B1C3-8047-0546-9635-856C66A860F2}" destId="{E3101CD3-4191-1C43-87B1-92EEA8D0ACCD}" srcOrd="0" destOrd="0" parTransId="{F1035EE1-7B06-6645-9B06-D630205C7AD6}" sibTransId="{6CA61DF2-74C4-7943-8079-F4F44E4E2FEB}"/>
    <dgm:cxn modelId="{3F51E145-75B2-B042-B57A-646FD92AE1F9}" type="presOf" srcId="{2140C9CD-D51E-A144-AD70-98F84AE7B93C}" destId="{B3917B8F-1F20-F748-BDD2-9D3EAAA9D378}" srcOrd="0" destOrd="1" presId="urn:microsoft.com/office/officeart/2005/8/layout/hList1"/>
    <dgm:cxn modelId="{0B921D48-C17D-F344-8A60-30D3340D88B4}" type="presOf" srcId="{E03EA793-7892-A346-96E2-08E9AB3A5557}" destId="{B430F6FB-9CF9-334B-815B-E5CDA9993C24}" srcOrd="0" destOrd="1" presId="urn:microsoft.com/office/officeart/2005/8/layout/hList1"/>
    <dgm:cxn modelId="{3194294A-316E-AD45-970E-F984E4653F6D}" srcId="{49A7B1C3-8047-0546-9635-856C66A860F2}" destId="{2CF699A2-4028-AA47-810F-94D3372206A1}" srcOrd="3" destOrd="0" parTransId="{00FA7B85-EF6E-9A47-A2AC-E4FB54EE7FF3}" sibTransId="{6AD15E4D-0ED3-BE40-A1B1-829B6C7FB3F1}"/>
    <dgm:cxn modelId="{2098B74A-158D-2548-8F73-63C04124B247}" type="presOf" srcId="{A010C926-BB7A-6C47-A4AF-8DF3B993D577}" destId="{B3917B8F-1F20-F748-BDD2-9D3EAAA9D378}" srcOrd="0" destOrd="3" presId="urn:microsoft.com/office/officeart/2005/8/layout/hList1"/>
    <dgm:cxn modelId="{9790244C-971E-8F46-B0E4-B0F26F5AAA91}" type="presOf" srcId="{1C90CFA4-7871-F04D-B069-FD6B3627AF00}" destId="{B430F6FB-9CF9-334B-815B-E5CDA9993C24}" srcOrd="0" destOrd="0" presId="urn:microsoft.com/office/officeart/2005/8/layout/hList1"/>
    <dgm:cxn modelId="{BBA59553-35DC-474C-93F5-A80A2016E3A8}" type="presOf" srcId="{9B4ABB85-BC22-634D-B804-8B0091A3B14C}" destId="{3480E15F-16F3-944E-8287-881F91CBAF37}" srcOrd="0" destOrd="0" presId="urn:microsoft.com/office/officeart/2005/8/layout/hList1"/>
    <dgm:cxn modelId="{5E05F45C-F71F-FF43-862A-4469D50A17F9}" type="presOf" srcId="{BE441B73-79AF-6246-8F96-C93195426061}" destId="{64D474B9-387B-464C-9E26-BD952E83BD7E}" srcOrd="0" destOrd="2" presId="urn:microsoft.com/office/officeart/2005/8/layout/hList1"/>
    <dgm:cxn modelId="{93D5A564-22BD-DB41-98E4-1D2DB99BDF81}" srcId="{CF29692A-8328-8540-9C20-D64EC467CE6F}" destId="{9B4ABB85-BC22-634D-B804-8B0091A3B14C}" srcOrd="1" destOrd="0" parTransId="{C0B41DF3-569E-FA46-8D42-6CEA8D9A791C}" sibTransId="{0D52A8C1-EBA2-0B46-8CC6-64603C3BCC24}"/>
    <dgm:cxn modelId="{430EF670-3BE0-884D-AC62-08407A7BA7B6}" srcId="{79610D29-A467-0741-9973-A62CBDE4D62D}" destId="{268ECDC3-23F2-C646-92D6-8E35A8E3BA22}" srcOrd="0" destOrd="0" parTransId="{E36FA0C4-8976-AE4C-8A6C-6606D2ECE5D6}" sibTransId="{47D3DF50-3AD8-3743-A4A9-B2BFD3D111CB}"/>
    <dgm:cxn modelId="{9F975984-679E-2F40-A892-AD4570911C5D}" srcId="{9B4ABB85-BC22-634D-B804-8B0091A3B14C}" destId="{1C90CFA4-7871-F04D-B069-FD6B3627AF00}" srcOrd="0" destOrd="0" parTransId="{51415557-7A24-9A44-8C0B-59697B156E87}" sibTransId="{62ACE7B1-DB0A-0849-9174-BE118721BF52}"/>
    <dgm:cxn modelId="{488CBD86-3C81-F142-9092-0ED870792475}" type="presOf" srcId="{268ECDC3-23F2-C646-92D6-8E35A8E3BA22}" destId="{B3917B8F-1F20-F748-BDD2-9D3EAAA9D378}" srcOrd="0" destOrd="0" presId="urn:microsoft.com/office/officeart/2005/8/layout/hList1"/>
    <dgm:cxn modelId="{FFABD68A-53F5-1C48-AEEE-03B95E79C957}" srcId="{49A7B1C3-8047-0546-9635-856C66A860F2}" destId="{BE441B73-79AF-6246-8F96-C93195426061}" srcOrd="2" destOrd="0" parTransId="{DA3D82E1-CEC4-EF44-B109-26C56F038590}" sibTransId="{4F6BEB78-4E8A-6A46-AE9F-FB9DE48876DB}"/>
    <dgm:cxn modelId="{97BF5E93-FC22-A942-974A-1F9C9B2545B3}" type="presOf" srcId="{7C602AB3-C612-2745-998C-8E79ECE18660}" destId="{64D474B9-387B-464C-9E26-BD952E83BD7E}" srcOrd="0" destOrd="1" presId="urn:microsoft.com/office/officeart/2005/8/layout/hList1"/>
    <dgm:cxn modelId="{FD9F3D9F-5E29-EC44-A3E2-36E2DF68A430}" type="presOf" srcId="{79610D29-A467-0741-9973-A62CBDE4D62D}" destId="{74FE6B29-AB20-2A4B-80DB-A1C5D449D576}" srcOrd="0" destOrd="0" presId="urn:microsoft.com/office/officeart/2005/8/layout/hList1"/>
    <dgm:cxn modelId="{131D31AA-02AC-E544-88B5-69B16FE867A4}" type="presOf" srcId="{2CF699A2-4028-AA47-810F-94D3372206A1}" destId="{64D474B9-387B-464C-9E26-BD952E83BD7E}" srcOrd="0" destOrd="3" presId="urn:microsoft.com/office/officeart/2005/8/layout/hList1"/>
    <dgm:cxn modelId="{87B9B8C6-A87B-8749-8126-354676802558}" type="presOf" srcId="{49A7B1C3-8047-0546-9635-856C66A860F2}" destId="{219203D9-7701-4942-8EE9-79EAA337492A}" srcOrd="0" destOrd="0" presId="urn:microsoft.com/office/officeart/2005/8/layout/hList1"/>
    <dgm:cxn modelId="{ADD18FC7-9907-D146-A28D-C9A605EEA0FE}" srcId="{9B4ABB85-BC22-634D-B804-8B0091A3B14C}" destId="{E278FB8E-6238-AC42-9485-433BF645E5B3}" srcOrd="2" destOrd="0" parTransId="{C1A23B87-BE47-F04D-B545-F8DEE5154210}" sibTransId="{95D2739B-4396-764B-BA5E-308EB5CA4E86}"/>
    <dgm:cxn modelId="{2E328DC9-7635-E74D-BA4D-DB5F8DE31956}" srcId="{79610D29-A467-0741-9973-A62CBDE4D62D}" destId="{B54559B7-1B05-514B-9B82-7CDC2559749E}" srcOrd="2" destOrd="0" parTransId="{41559EE0-45EF-B847-A2F0-4AC1B56FC3E5}" sibTransId="{C261F99D-1BC4-B94A-B1CA-89A9FC3B115C}"/>
    <dgm:cxn modelId="{5D71EED0-4BF2-E14F-8F71-FD8D481E5091}" srcId="{CF29692A-8328-8540-9C20-D64EC467CE6F}" destId="{79610D29-A467-0741-9973-A62CBDE4D62D}" srcOrd="2" destOrd="0" parTransId="{BC445343-C0A1-EA4F-8BB4-150AFA5DC42A}" sibTransId="{0DE129E7-0F31-BD4F-B011-414CF9FDCD7A}"/>
    <dgm:cxn modelId="{E94C25DE-1F59-5040-B5E1-FE399F3EF5FF}" srcId="{79610D29-A467-0741-9973-A62CBDE4D62D}" destId="{2140C9CD-D51E-A144-AD70-98F84AE7B93C}" srcOrd="1" destOrd="0" parTransId="{1B993D24-EDCB-3A44-8392-6E150C2C90F5}" sibTransId="{75EB38A9-32C5-984B-905A-F9289AABFF38}"/>
    <dgm:cxn modelId="{80DAF5DF-9477-B045-BF28-22175399F738}" type="presOf" srcId="{E278FB8E-6238-AC42-9485-433BF645E5B3}" destId="{B430F6FB-9CF9-334B-815B-E5CDA9993C24}" srcOrd="0" destOrd="2" presId="urn:microsoft.com/office/officeart/2005/8/layout/hList1"/>
    <dgm:cxn modelId="{FAA534E8-C01D-604E-BA1E-79C9824E2354}" type="presOf" srcId="{B54559B7-1B05-514B-9B82-7CDC2559749E}" destId="{B3917B8F-1F20-F748-BDD2-9D3EAAA9D378}" srcOrd="0" destOrd="2" presId="urn:microsoft.com/office/officeart/2005/8/layout/hList1"/>
    <dgm:cxn modelId="{310085EC-0033-3343-AB14-CD9F44B1E911}" srcId="{9B4ABB85-BC22-634D-B804-8B0091A3B14C}" destId="{E03EA793-7892-A346-96E2-08E9AB3A5557}" srcOrd="1" destOrd="0" parTransId="{1063AB85-7B6B-E341-A8D1-0F5DD362F1FD}" sibTransId="{B901A685-5B5E-7D47-BF56-414E835963B6}"/>
    <dgm:cxn modelId="{36EA15F0-6CAB-C740-BDAC-2BEC95E4012F}" srcId="{79610D29-A467-0741-9973-A62CBDE4D62D}" destId="{A010C926-BB7A-6C47-A4AF-8DF3B993D577}" srcOrd="3" destOrd="0" parTransId="{15777007-673F-7A4E-AACC-139BA7B9BFCB}" sibTransId="{F58BB972-8616-2D46-90D3-503769C7E1B0}"/>
    <dgm:cxn modelId="{465F544D-3BBA-224D-9487-57F579F02945}" type="presParOf" srcId="{52E6CD82-08A7-E044-83EE-5E55A0E23496}" destId="{98697FAB-D24D-BA43-BD89-7DC31BD84318}" srcOrd="0" destOrd="0" presId="urn:microsoft.com/office/officeart/2005/8/layout/hList1"/>
    <dgm:cxn modelId="{4A7E87EB-0488-1647-9B6A-D582A103A7BA}" type="presParOf" srcId="{98697FAB-D24D-BA43-BD89-7DC31BD84318}" destId="{219203D9-7701-4942-8EE9-79EAA337492A}" srcOrd="0" destOrd="0" presId="urn:microsoft.com/office/officeart/2005/8/layout/hList1"/>
    <dgm:cxn modelId="{7F721EC2-AFAC-C945-BEEE-7E013611F491}" type="presParOf" srcId="{98697FAB-D24D-BA43-BD89-7DC31BD84318}" destId="{64D474B9-387B-464C-9E26-BD952E83BD7E}" srcOrd="1" destOrd="0" presId="urn:microsoft.com/office/officeart/2005/8/layout/hList1"/>
    <dgm:cxn modelId="{5BA85742-3597-6D4F-97F5-3BA298793AAA}" type="presParOf" srcId="{52E6CD82-08A7-E044-83EE-5E55A0E23496}" destId="{ADE7CEBA-52FE-F94F-8927-FE08BF1F1AB5}" srcOrd="1" destOrd="0" presId="urn:microsoft.com/office/officeart/2005/8/layout/hList1"/>
    <dgm:cxn modelId="{B6B16F7D-06EF-A94E-BD44-32DADF577751}" type="presParOf" srcId="{52E6CD82-08A7-E044-83EE-5E55A0E23496}" destId="{840C2B08-F676-6348-A0E3-9DF7043F519F}" srcOrd="2" destOrd="0" presId="urn:microsoft.com/office/officeart/2005/8/layout/hList1"/>
    <dgm:cxn modelId="{2A1A1BC9-BAA9-0745-B211-DF8F654A8DE0}" type="presParOf" srcId="{840C2B08-F676-6348-A0E3-9DF7043F519F}" destId="{3480E15F-16F3-944E-8287-881F91CBAF37}" srcOrd="0" destOrd="0" presId="urn:microsoft.com/office/officeart/2005/8/layout/hList1"/>
    <dgm:cxn modelId="{C234E972-FF6A-EE4C-A484-AD725F168B58}" type="presParOf" srcId="{840C2B08-F676-6348-A0E3-9DF7043F519F}" destId="{B430F6FB-9CF9-334B-815B-E5CDA9993C24}" srcOrd="1" destOrd="0" presId="urn:microsoft.com/office/officeart/2005/8/layout/hList1"/>
    <dgm:cxn modelId="{B712721F-4761-A440-930E-1ABB4B0C360E}" type="presParOf" srcId="{52E6CD82-08A7-E044-83EE-5E55A0E23496}" destId="{7054EF88-BD76-A84F-B4DC-35E18280682B}" srcOrd="3" destOrd="0" presId="urn:microsoft.com/office/officeart/2005/8/layout/hList1"/>
    <dgm:cxn modelId="{3300E798-3DA6-8A4E-A9A7-ADFD4DE75228}" type="presParOf" srcId="{52E6CD82-08A7-E044-83EE-5E55A0E23496}" destId="{31383964-547C-F54C-AF72-4E9A49F8768D}" srcOrd="4" destOrd="0" presId="urn:microsoft.com/office/officeart/2005/8/layout/hList1"/>
    <dgm:cxn modelId="{68D72285-7536-9544-8135-19A6477C7F96}" type="presParOf" srcId="{31383964-547C-F54C-AF72-4E9A49F8768D}" destId="{74FE6B29-AB20-2A4B-80DB-A1C5D449D576}" srcOrd="0" destOrd="0" presId="urn:microsoft.com/office/officeart/2005/8/layout/hList1"/>
    <dgm:cxn modelId="{90B9EA32-C3E9-7045-8A9C-822F5C21BFDD}" type="presParOf" srcId="{31383964-547C-F54C-AF72-4E9A49F8768D}" destId="{B3917B8F-1F20-F748-BDD2-9D3EAAA9D3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3300" noProof="0" dirty="0"/>
            <a:t>Trouver la méthode la plus appropriée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 custT="1"/>
      <dgm:spPr/>
      <dgm:t>
        <a:bodyPr/>
        <a:lstStyle/>
        <a:p>
          <a:r>
            <a:rPr lang="fr-FR" sz="2400" dirty="0"/>
            <a:t>Introduction</a:t>
          </a:r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334FFB05-7968-6549-9730-49E42302450B}">
      <dgm:prSet custT="1"/>
      <dgm:spPr/>
      <dgm:t>
        <a:bodyPr/>
        <a:lstStyle/>
        <a:p>
          <a:r>
            <a:rPr lang="fr-FR" sz="2400" dirty="0"/>
            <a:t>En termes de modèle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F54DDFD7-A606-44CB-B117-8DA6AA77AB88}">
      <dgm:prSet custT="1"/>
      <dgm:spPr/>
      <dgm:t>
        <a:bodyPr/>
        <a:lstStyle/>
        <a:p>
          <a:r>
            <a:rPr lang="fr-FR" sz="2400" dirty="0"/>
            <a:t>En termes de prédiction</a:t>
          </a:r>
        </a:p>
      </dgm:t>
    </dgm:pt>
    <dgm:pt modelId="{C1C83170-832F-469B-8DD3-99ABFF8BE78B}" type="parTrans" cxnId="{B2753987-604E-4D4D-9E2F-46A3280CA9EC}">
      <dgm:prSet/>
      <dgm:spPr/>
      <dgm:t>
        <a:bodyPr/>
        <a:lstStyle/>
        <a:p>
          <a:endParaRPr lang="fr-FR"/>
        </a:p>
      </dgm:t>
    </dgm:pt>
    <dgm:pt modelId="{72E517D2-A62A-4D5D-B4B1-FF1836378F61}" type="sibTrans" cxnId="{B2753987-604E-4D4D-9E2F-46A3280CA9EC}">
      <dgm:prSet/>
      <dgm:spPr/>
      <dgm:t>
        <a:bodyPr/>
        <a:lstStyle/>
        <a:p>
          <a:endParaRPr lang="fr-FR"/>
        </a:p>
      </dgm:t>
    </dgm:pt>
    <dgm:pt modelId="{A0F6C77D-3F97-F84A-8325-F51E913FB0A7}">
      <dgm:prSet custT="1"/>
      <dgm:spPr/>
      <dgm:t>
        <a:bodyPr/>
        <a:lstStyle/>
        <a:p>
          <a:r>
            <a:rPr lang="fr-FR" sz="2400" dirty="0"/>
            <a:t>Partie 1 : étude des données</a:t>
          </a:r>
        </a:p>
      </dgm:t>
    </dgm:pt>
    <dgm:pt modelId="{685A31B1-B3D6-A74E-8118-F38D07F9002B}" type="parTrans" cxnId="{6F7301AE-44D0-8C49-8F41-73FDE3380E00}">
      <dgm:prSet/>
      <dgm:spPr/>
      <dgm:t>
        <a:bodyPr/>
        <a:lstStyle/>
        <a:p>
          <a:endParaRPr lang="fr-FR"/>
        </a:p>
      </dgm:t>
    </dgm:pt>
    <dgm:pt modelId="{25F1A7B5-5FE8-6847-BC8B-820254F93BEA}" type="sibTrans" cxnId="{6F7301AE-44D0-8C49-8F41-73FDE3380E00}">
      <dgm:prSet/>
      <dgm:spPr/>
      <dgm:t>
        <a:bodyPr/>
        <a:lstStyle/>
        <a:p>
          <a:endParaRPr lang="fr-FR"/>
        </a:p>
      </dgm:t>
    </dgm:pt>
    <dgm:pt modelId="{D70A962A-3877-3A48-8D08-B454AF058F68}">
      <dgm:prSet custT="1"/>
      <dgm:spPr/>
      <dgm:t>
        <a:bodyPr/>
        <a:lstStyle/>
        <a:p>
          <a:r>
            <a:rPr lang="fr-FR" sz="2400" dirty="0"/>
            <a:t>Annexes correspondants à la partie 1</a:t>
          </a:r>
        </a:p>
      </dgm:t>
    </dgm:pt>
    <dgm:pt modelId="{5254C929-98D4-4044-869B-B86FCA3B1FE0}" type="parTrans" cxnId="{D3BFF960-432C-8D47-BF50-7C3DE1793304}">
      <dgm:prSet/>
      <dgm:spPr/>
      <dgm:t>
        <a:bodyPr/>
        <a:lstStyle/>
        <a:p>
          <a:endParaRPr lang="fr-FR"/>
        </a:p>
      </dgm:t>
    </dgm:pt>
    <dgm:pt modelId="{D206F6F2-67C5-0C4D-B104-E3CDF8EBEEA2}" type="sibTrans" cxnId="{D3BFF960-432C-8D47-BF50-7C3DE1793304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42181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D3BFF960-432C-8D47-BF50-7C3DE1793304}" srcId="{B58ED6A1-48D7-3147-8D22-81DEAFBA111B}" destId="{D70A962A-3877-3A48-8D08-B454AF058F68}" srcOrd="2" destOrd="0" parTransId="{5254C929-98D4-4044-869B-B86FCA3B1FE0}" sibTransId="{D206F6F2-67C5-0C4D-B104-E3CDF8EBEEA2}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B2753987-604E-4D4D-9E2F-46A3280CA9EC}" srcId="{FE57310B-E39A-4167-98DD-6AD8EC1F0FDC}" destId="{F54DDFD7-A606-44CB-B117-8DA6AA77AB88}" srcOrd="1" destOrd="0" parTransId="{C1C83170-832F-469B-8DD3-99ABFF8BE78B}" sibTransId="{72E517D2-A62A-4D5D-B4B1-FF1836378F61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6F7301AE-44D0-8C49-8F41-73FDE3380E00}" srcId="{B58ED6A1-48D7-3147-8D22-81DEAFBA111B}" destId="{A0F6C77D-3F97-F84A-8325-F51E913FB0A7}" srcOrd="1" destOrd="0" parTransId="{685A31B1-B3D6-A74E-8118-F38D07F9002B}" sibTransId="{25F1A7B5-5FE8-6847-BC8B-820254F93BEA}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BC4FCAB8-EF0D-4681-A300-F69043354E7D}" type="presOf" srcId="{F54DDFD7-A606-44CB-B117-8DA6AA77AB88}" destId="{931D6A6E-93EC-4819-9B97-AC40EFE1491B}" srcOrd="0" destOrd="1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959BABE0-633F-2A4F-8413-896922250707}" type="presOf" srcId="{A0F6C77D-3F97-F84A-8325-F51E913FB0A7}" destId="{74829CBB-C67D-D740-8229-CDB899A221D1}" srcOrd="0" destOrd="1" presId="urn:microsoft.com/office/officeart/2005/8/layout/list1"/>
    <dgm:cxn modelId="{2D2B2CF2-5D1B-9B4E-A194-FF52DD318397}" type="presOf" srcId="{D70A962A-3877-3A48-8D08-B454AF058F68}" destId="{74829CBB-C67D-D740-8229-CDB899A221D1}" srcOrd="0" destOrd="2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7B874-31B4-0940-973F-87336B63A0BC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BD63538-CA4F-DC45-A4D6-674EDD22CBBB}">
      <dgm:prSet/>
      <dgm:spPr/>
      <dgm:t>
        <a:bodyPr/>
        <a:lstStyle/>
        <a:p>
          <a:r>
            <a:rPr lang="fr-FR" dirty="0"/>
            <a:t>Méthode AIC </a:t>
          </a:r>
          <a:r>
            <a:rPr lang="fr-FR" dirty="0" err="1"/>
            <a:t>forward</a:t>
          </a:r>
          <a:r>
            <a:rPr lang="fr-FR" dirty="0"/>
            <a:t> et </a:t>
          </a:r>
          <a:r>
            <a:rPr lang="fr-FR" dirty="0" err="1"/>
            <a:t>backward</a:t>
          </a:r>
          <a:endParaRPr lang="fr-FR" dirty="0"/>
        </a:p>
      </dgm:t>
    </dgm:pt>
    <dgm:pt modelId="{C93CF1CF-F823-2F41-AC77-7192C9FC1768}" type="parTrans" cxnId="{E5D18F7C-5A78-364F-ABBC-5082FF0ECFD4}">
      <dgm:prSet/>
      <dgm:spPr/>
      <dgm:t>
        <a:bodyPr/>
        <a:lstStyle/>
        <a:p>
          <a:endParaRPr lang="fr-FR"/>
        </a:p>
      </dgm:t>
    </dgm:pt>
    <dgm:pt modelId="{3A36A4FB-9D92-114E-8847-5932DC063DAD}" type="sibTrans" cxnId="{E5D18F7C-5A78-364F-ABBC-5082FF0ECFD4}">
      <dgm:prSet/>
      <dgm:spPr/>
      <dgm:t>
        <a:bodyPr/>
        <a:lstStyle/>
        <a:p>
          <a:endParaRPr lang="fr-FR"/>
        </a:p>
      </dgm:t>
    </dgm:pt>
    <dgm:pt modelId="{08B36E0A-CC89-D144-BDE5-4A04615683A5}">
      <dgm:prSet/>
      <dgm:spPr/>
      <dgm:t>
        <a:bodyPr/>
        <a:lstStyle/>
        <a:p>
          <a:r>
            <a:rPr lang="fr-FR" dirty="0"/>
            <a:t>14 variables sélectionnées sur les 29 possibles</a:t>
          </a:r>
        </a:p>
      </dgm:t>
    </dgm:pt>
    <dgm:pt modelId="{09044735-45DB-844A-83BB-4A376512FE01}" type="parTrans" cxnId="{C865FB90-490F-8743-B36B-65BB9507F21D}">
      <dgm:prSet/>
      <dgm:spPr/>
      <dgm:t>
        <a:bodyPr/>
        <a:lstStyle/>
        <a:p>
          <a:endParaRPr lang="fr-FR"/>
        </a:p>
      </dgm:t>
    </dgm:pt>
    <dgm:pt modelId="{CD326C00-5D82-2F47-909E-2F10AE0B4F81}" type="sibTrans" cxnId="{C865FB90-490F-8743-B36B-65BB9507F21D}">
      <dgm:prSet/>
      <dgm:spPr/>
      <dgm:t>
        <a:bodyPr/>
        <a:lstStyle/>
        <a:p>
          <a:endParaRPr lang="fr-FR"/>
        </a:p>
      </dgm:t>
    </dgm:pt>
    <dgm:pt modelId="{01524161-409F-8448-96AF-A8891E2E90A5}" type="pres">
      <dgm:prSet presAssocID="{9E97B874-31B4-0940-973F-87336B63A0BC}" presName="CompostProcess" presStyleCnt="0">
        <dgm:presLayoutVars>
          <dgm:dir/>
          <dgm:resizeHandles val="exact"/>
        </dgm:presLayoutVars>
      </dgm:prSet>
      <dgm:spPr/>
    </dgm:pt>
    <dgm:pt modelId="{01CE21C2-F331-4A46-AD8C-8995317FDCE0}" type="pres">
      <dgm:prSet presAssocID="{9E97B874-31B4-0940-973F-87336B63A0BC}" presName="arrow" presStyleLbl="bgShp" presStyleIdx="0" presStyleCnt="1"/>
      <dgm:spPr/>
    </dgm:pt>
    <dgm:pt modelId="{FD028C49-2B0D-6C43-A12C-4B86B2C69A91}" type="pres">
      <dgm:prSet presAssocID="{9E97B874-31B4-0940-973F-87336B63A0BC}" presName="linearProcess" presStyleCnt="0"/>
      <dgm:spPr/>
    </dgm:pt>
    <dgm:pt modelId="{41290DBC-4E2D-5042-B820-7FDBDA8877BA}" type="pres">
      <dgm:prSet presAssocID="{2BD63538-CA4F-DC45-A4D6-674EDD22CBBB}" presName="textNode" presStyleLbl="node1" presStyleIdx="0" presStyleCnt="2">
        <dgm:presLayoutVars>
          <dgm:bulletEnabled val="1"/>
        </dgm:presLayoutVars>
      </dgm:prSet>
      <dgm:spPr/>
    </dgm:pt>
    <dgm:pt modelId="{D35AAE6A-FF34-814D-A874-FD5273D7D4F1}" type="pres">
      <dgm:prSet presAssocID="{3A36A4FB-9D92-114E-8847-5932DC063DAD}" presName="sibTrans" presStyleCnt="0"/>
      <dgm:spPr/>
    </dgm:pt>
    <dgm:pt modelId="{769E4336-529B-1547-B872-756E5F0E4D91}" type="pres">
      <dgm:prSet presAssocID="{08B36E0A-CC89-D144-BDE5-4A04615683A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CD4E942A-16F3-C74C-8291-997DCCD877F1}" type="presOf" srcId="{9E97B874-31B4-0940-973F-87336B63A0BC}" destId="{01524161-409F-8448-96AF-A8891E2E90A5}" srcOrd="0" destOrd="0" presId="urn:microsoft.com/office/officeart/2005/8/layout/hProcess9"/>
    <dgm:cxn modelId="{E5D18F7C-5A78-364F-ABBC-5082FF0ECFD4}" srcId="{9E97B874-31B4-0940-973F-87336B63A0BC}" destId="{2BD63538-CA4F-DC45-A4D6-674EDD22CBBB}" srcOrd="0" destOrd="0" parTransId="{C93CF1CF-F823-2F41-AC77-7192C9FC1768}" sibTransId="{3A36A4FB-9D92-114E-8847-5932DC063DAD}"/>
    <dgm:cxn modelId="{C865FB90-490F-8743-B36B-65BB9507F21D}" srcId="{9E97B874-31B4-0940-973F-87336B63A0BC}" destId="{08B36E0A-CC89-D144-BDE5-4A04615683A5}" srcOrd="1" destOrd="0" parTransId="{09044735-45DB-844A-83BB-4A376512FE01}" sibTransId="{CD326C00-5D82-2F47-909E-2F10AE0B4F81}"/>
    <dgm:cxn modelId="{9CBE7F9B-6670-CA43-88E6-78E380A7100F}" type="presOf" srcId="{08B36E0A-CC89-D144-BDE5-4A04615683A5}" destId="{769E4336-529B-1547-B872-756E5F0E4D91}" srcOrd="0" destOrd="0" presId="urn:microsoft.com/office/officeart/2005/8/layout/hProcess9"/>
    <dgm:cxn modelId="{0230ADA9-9F66-FB4B-9A6D-57A23B50FE38}" type="presOf" srcId="{2BD63538-CA4F-DC45-A4D6-674EDD22CBBB}" destId="{41290DBC-4E2D-5042-B820-7FDBDA8877BA}" srcOrd="0" destOrd="0" presId="urn:microsoft.com/office/officeart/2005/8/layout/hProcess9"/>
    <dgm:cxn modelId="{66F8DDC9-B938-8241-AA06-94004028CA5B}" type="presParOf" srcId="{01524161-409F-8448-96AF-A8891E2E90A5}" destId="{01CE21C2-F331-4A46-AD8C-8995317FDCE0}" srcOrd="0" destOrd="0" presId="urn:microsoft.com/office/officeart/2005/8/layout/hProcess9"/>
    <dgm:cxn modelId="{E82A9954-B3B4-024B-A63A-7221568ACD70}" type="presParOf" srcId="{01524161-409F-8448-96AF-A8891E2E90A5}" destId="{FD028C49-2B0D-6C43-A12C-4B86B2C69A91}" srcOrd="1" destOrd="0" presId="urn:microsoft.com/office/officeart/2005/8/layout/hProcess9"/>
    <dgm:cxn modelId="{B9756FA9-FE30-CE4D-A0E6-227388611763}" type="presParOf" srcId="{FD028C49-2B0D-6C43-A12C-4B86B2C69A91}" destId="{41290DBC-4E2D-5042-B820-7FDBDA8877BA}" srcOrd="0" destOrd="0" presId="urn:microsoft.com/office/officeart/2005/8/layout/hProcess9"/>
    <dgm:cxn modelId="{536F14CA-E66E-A045-A690-BE17603ABF53}" type="presParOf" srcId="{FD028C49-2B0D-6C43-A12C-4B86B2C69A91}" destId="{D35AAE6A-FF34-814D-A874-FD5273D7D4F1}" srcOrd="1" destOrd="0" presId="urn:microsoft.com/office/officeart/2005/8/layout/hProcess9"/>
    <dgm:cxn modelId="{08F390CB-A2D9-3D4C-A731-8FA2637B8C0F}" type="presParOf" srcId="{FD028C49-2B0D-6C43-A12C-4B86B2C69A91}" destId="{769E4336-529B-1547-B872-756E5F0E4D9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C563D-0E85-CB44-9B25-3356E522FF6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746525D4-F632-4E45-9DE0-B76E37C68140}">
      <dgm:prSet/>
      <dgm:spPr/>
      <dgm:t>
        <a:bodyPr/>
        <a:lstStyle/>
        <a:p>
          <a:r>
            <a:rPr lang="fr-FR" dirty="0"/>
            <a:t>Variables explicatives :</a:t>
          </a:r>
        </a:p>
      </dgm:t>
    </dgm:pt>
    <dgm:pt modelId="{40464050-4752-2546-8E4C-D5C21CA48A49}" type="parTrans" cxnId="{CC1E6F78-5AF9-9448-907A-473CFC2D2A78}">
      <dgm:prSet/>
      <dgm:spPr/>
      <dgm:t>
        <a:bodyPr/>
        <a:lstStyle/>
        <a:p>
          <a:endParaRPr lang="fr-FR"/>
        </a:p>
      </dgm:t>
    </dgm:pt>
    <dgm:pt modelId="{D0F8D74C-7792-E34C-B7AF-2470FF8C04E0}" type="sibTrans" cxnId="{CC1E6F78-5AF9-9448-907A-473CFC2D2A78}">
      <dgm:prSet/>
      <dgm:spPr/>
      <dgm:t>
        <a:bodyPr/>
        <a:lstStyle/>
        <a:p>
          <a:endParaRPr lang="fr-FR"/>
        </a:p>
      </dgm:t>
    </dgm:pt>
    <dgm:pt modelId="{657B251C-788E-7B47-B202-3D7341AC5760}">
      <dgm:prSet/>
      <dgm:spPr/>
      <dgm:t>
        <a:bodyPr/>
        <a:lstStyle/>
        <a:p>
          <a:r>
            <a:rPr lang="fr-FR" dirty="0"/>
            <a:t>Cohorte :</a:t>
          </a:r>
        </a:p>
      </dgm:t>
    </dgm:pt>
    <dgm:pt modelId="{6B6C7AAE-2E2F-8546-9AA8-B7634F0AD1F5}" type="parTrans" cxnId="{B98782CE-9FA5-1841-B638-7762CEDF0EF2}">
      <dgm:prSet/>
      <dgm:spPr/>
      <dgm:t>
        <a:bodyPr/>
        <a:lstStyle/>
        <a:p>
          <a:endParaRPr lang="fr-FR"/>
        </a:p>
      </dgm:t>
    </dgm:pt>
    <dgm:pt modelId="{2BC3E567-38A4-354C-B27B-C1C113FDCC7B}" type="sibTrans" cxnId="{B98782CE-9FA5-1841-B638-7762CEDF0EF2}">
      <dgm:prSet/>
      <dgm:spPr/>
      <dgm:t>
        <a:bodyPr/>
        <a:lstStyle/>
        <a:p>
          <a:endParaRPr lang="fr-FR"/>
        </a:p>
      </dgm:t>
    </dgm:pt>
    <dgm:pt modelId="{CF0D78E7-8384-C441-B5E5-7E7F6B40A72C}">
      <dgm:prSet/>
      <dgm:spPr/>
      <dgm:t>
        <a:bodyPr/>
        <a:lstStyle/>
        <a:p>
          <a:r>
            <a:rPr lang="fr-FR" dirty="0"/>
            <a:t>Taux d’erreur :</a:t>
          </a:r>
        </a:p>
      </dgm:t>
    </dgm:pt>
    <dgm:pt modelId="{614FBF65-150B-3547-BA78-52F26FB12DC9}" type="parTrans" cxnId="{7E6BB87B-7ECF-5C42-9708-AD4EBEE0E0F5}">
      <dgm:prSet/>
      <dgm:spPr/>
      <dgm:t>
        <a:bodyPr/>
        <a:lstStyle/>
        <a:p>
          <a:endParaRPr lang="fr-FR"/>
        </a:p>
      </dgm:t>
    </dgm:pt>
    <dgm:pt modelId="{453C744E-8B26-424F-AE00-9EC5D5C4D17B}" type="sibTrans" cxnId="{7E6BB87B-7ECF-5C42-9708-AD4EBEE0E0F5}">
      <dgm:prSet/>
      <dgm:spPr/>
      <dgm:t>
        <a:bodyPr/>
        <a:lstStyle/>
        <a:p>
          <a:endParaRPr lang="fr-FR"/>
        </a:p>
      </dgm:t>
    </dgm:pt>
    <dgm:pt modelId="{433CAA99-E3AE-C640-AE29-8C6EC0A5FCD5}">
      <dgm:prSet/>
      <dgm:spPr/>
      <dgm:t>
        <a:bodyPr/>
        <a:lstStyle/>
        <a:p>
          <a:r>
            <a:rPr lang="fr-FR" dirty="0"/>
            <a:t>Tous les individus</a:t>
          </a:r>
        </a:p>
      </dgm:t>
    </dgm:pt>
    <dgm:pt modelId="{1553E5D8-EFA2-1041-86B1-AD0565870384}" type="parTrans" cxnId="{555DDCD8-18B6-224B-8606-DB981AAEC634}">
      <dgm:prSet/>
      <dgm:spPr/>
      <dgm:t>
        <a:bodyPr/>
        <a:lstStyle/>
        <a:p>
          <a:endParaRPr lang="fr-FR"/>
        </a:p>
      </dgm:t>
    </dgm:pt>
    <dgm:pt modelId="{ADFC2661-01BC-0648-9D39-546250C44E30}" type="sibTrans" cxnId="{555DDCD8-18B6-224B-8606-DB981AAEC634}">
      <dgm:prSet/>
      <dgm:spPr/>
      <dgm:t>
        <a:bodyPr/>
        <a:lstStyle/>
        <a:p>
          <a:endParaRPr lang="fr-FR"/>
        </a:p>
      </dgm:t>
    </dgm:pt>
    <dgm:pt modelId="{EA8BDD96-7838-FF49-B4AC-89284C50BD8E}">
      <dgm:prSet/>
      <dgm:spPr/>
      <dgm:t>
        <a:bodyPr/>
        <a:lstStyle/>
        <a:p>
          <a:r>
            <a:rPr lang="fr-FR" dirty="0"/>
            <a:t>32%</a:t>
          </a:r>
        </a:p>
      </dgm:t>
    </dgm:pt>
    <dgm:pt modelId="{81158265-CF09-BF46-B93A-51D6B37B6A98}" type="parTrans" cxnId="{6CD09F9B-1E13-6F4A-94C3-E944B7F57304}">
      <dgm:prSet/>
      <dgm:spPr/>
      <dgm:t>
        <a:bodyPr/>
        <a:lstStyle/>
        <a:p>
          <a:endParaRPr lang="fr-FR"/>
        </a:p>
      </dgm:t>
    </dgm:pt>
    <dgm:pt modelId="{6079F655-A7F1-B641-AC80-29A9974F3656}" type="sibTrans" cxnId="{6CD09F9B-1E13-6F4A-94C3-E944B7F57304}">
      <dgm:prSet/>
      <dgm:spPr/>
      <dgm:t>
        <a:bodyPr/>
        <a:lstStyle/>
        <a:p>
          <a:endParaRPr lang="fr-FR"/>
        </a:p>
      </dgm:t>
    </dgm:pt>
    <dgm:pt modelId="{CACE358C-D8EF-2F4B-9C86-5455FCFC39AF}">
      <dgm:prSet/>
      <dgm:spPr/>
      <dgm:t>
        <a:bodyPr/>
        <a:lstStyle/>
        <a:p>
          <a:r>
            <a:rPr lang="fr-FR" dirty="0"/>
            <a:t>Les 14 variables sélectionnées précédemment</a:t>
          </a:r>
        </a:p>
      </dgm:t>
    </dgm:pt>
    <dgm:pt modelId="{D8878CFF-5B42-1E4D-B9AF-A1F1429E0A13}" type="parTrans" cxnId="{C5163E2B-10AF-614E-BA80-230114C47720}">
      <dgm:prSet/>
      <dgm:spPr/>
      <dgm:t>
        <a:bodyPr/>
        <a:lstStyle/>
        <a:p>
          <a:endParaRPr lang="fr-FR"/>
        </a:p>
      </dgm:t>
    </dgm:pt>
    <dgm:pt modelId="{C4FB6FFC-FEFA-6E46-9BA2-58D57AAD2FBC}" type="sibTrans" cxnId="{C5163E2B-10AF-614E-BA80-230114C47720}">
      <dgm:prSet/>
      <dgm:spPr/>
      <dgm:t>
        <a:bodyPr/>
        <a:lstStyle/>
        <a:p>
          <a:endParaRPr lang="fr-FR"/>
        </a:p>
      </dgm:t>
    </dgm:pt>
    <dgm:pt modelId="{E0050C92-329A-8C4C-81C4-8D20954EE739}" type="pres">
      <dgm:prSet presAssocID="{AFAC563D-0E85-CB44-9B25-3356E522FF6C}" presName="Name0" presStyleCnt="0">
        <dgm:presLayoutVars>
          <dgm:dir/>
          <dgm:animLvl val="lvl"/>
          <dgm:resizeHandles val="exact"/>
        </dgm:presLayoutVars>
      </dgm:prSet>
      <dgm:spPr/>
    </dgm:pt>
    <dgm:pt modelId="{C6DDDB20-77E9-D847-827C-DA833009762F}" type="pres">
      <dgm:prSet presAssocID="{746525D4-F632-4E45-9DE0-B76E37C68140}" presName="linNode" presStyleCnt="0"/>
      <dgm:spPr/>
    </dgm:pt>
    <dgm:pt modelId="{ACD509C5-3532-BC45-8848-27073C7440C6}" type="pres">
      <dgm:prSet presAssocID="{746525D4-F632-4E45-9DE0-B76E37C68140}" presName="parentText" presStyleLbl="node1" presStyleIdx="0" presStyleCnt="3" custScaleX="114491" custLinFactNeighborX="-1427" custLinFactNeighborY="-6326">
        <dgm:presLayoutVars>
          <dgm:chMax val="1"/>
          <dgm:bulletEnabled val="1"/>
        </dgm:presLayoutVars>
      </dgm:prSet>
      <dgm:spPr/>
    </dgm:pt>
    <dgm:pt modelId="{DA38010D-D769-DA4D-AEEC-4D9582E36432}" type="pres">
      <dgm:prSet presAssocID="{746525D4-F632-4E45-9DE0-B76E37C68140}" presName="descendantText" presStyleLbl="alignAccFollowNode1" presStyleIdx="0" presStyleCnt="3">
        <dgm:presLayoutVars>
          <dgm:bulletEnabled val="1"/>
        </dgm:presLayoutVars>
      </dgm:prSet>
      <dgm:spPr/>
    </dgm:pt>
    <dgm:pt modelId="{D73F095D-7D6B-D440-85C8-CEBA8540A8E4}" type="pres">
      <dgm:prSet presAssocID="{D0F8D74C-7792-E34C-B7AF-2470FF8C04E0}" presName="sp" presStyleCnt="0"/>
      <dgm:spPr/>
    </dgm:pt>
    <dgm:pt modelId="{01B3DDE1-A085-124B-8E5D-1938F96AA217}" type="pres">
      <dgm:prSet presAssocID="{657B251C-788E-7B47-B202-3D7341AC5760}" presName="linNode" presStyleCnt="0"/>
      <dgm:spPr/>
    </dgm:pt>
    <dgm:pt modelId="{F49811DE-F347-C74A-B867-5E20FACDF540}" type="pres">
      <dgm:prSet presAssocID="{657B251C-788E-7B47-B202-3D7341AC5760}" presName="parentText" presStyleLbl="node1" presStyleIdx="1" presStyleCnt="3" custScaleX="114539">
        <dgm:presLayoutVars>
          <dgm:chMax val="1"/>
          <dgm:bulletEnabled val="1"/>
        </dgm:presLayoutVars>
      </dgm:prSet>
      <dgm:spPr/>
    </dgm:pt>
    <dgm:pt modelId="{2DD683C0-BE47-6F49-A8A4-64CE754F4A7D}" type="pres">
      <dgm:prSet presAssocID="{657B251C-788E-7B47-B202-3D7341AC5760}" presName="descendantText" presStyleLbl="alignAccFollowNode1" presStyleIdx="1" presStyleCnt="3">
        <dgm:presLayoutVars>
          <dgm:bulletEnabled val="1"/>
        </dgm:presLayoutVars>
      </dgm:prSet>
      <dgm:spPr/>
    </dgm:pt>
    <dgm:pt modelId="{1C42FF4E-1F4B-6A4F-AD91-D52AD2D6CAE9}" type="pres">
      <dgm:prSet presAssocID="{2BC3E567-38A4-354C-B27B-C1C113FDCC7B}" presName="sp" presStyleCnt="0"/>
      <dgm:spPr/>
    </dgm:pt>
    <dgm:pt modelId="{C53532A9-28A0-6944-9E99-3BC8C7FE52E5}" type="pres">
      <dgm:prSet presAssocID="{CF0D78E7-8384-C441-B5E5-7E7F6B40A72C}" presName="linNode" presStyleCnt="0"/>
      <dgm:spPr/>
    </dgm:pt>
    <dgm:pt modelId="{91FD8C45-7A6E-1A41-A7DC-9BCEEDCF4162}" type="pres">
      <dgm:prSet presAssocID="{CF0D78E7-8384-C441-B5E5-7E7F6B40A72C}" presName="parentText" presStyleLbl="node1" presStyleIdx="2" presStyleCnt="3" custScaleX="114491">
        <dgm:presLayoutVars>
          <dgm:chMax val="1"/>
          <dgm:bulletEnabled val="1"/>
        </dgm:presLayoutVars>
      </dgm:prSet>
      <dgm:spPr/>
    </dgm:pt>
    <dgm:pt modelId="{287A56A0-9BD1-EB48-AC75-6C67EDCCFB0A}" type="pres">
      <dgm:prSet presAssocID="{CF0D78E7-8384-C441-B5E5-7E7F6B40A72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5163E2B-10AF-614E-BA80-230114C47720}" srcId="{746525D4-F632-4E45-9DE0-B76E37C68140}" destId="{CACE358C-D8EF-2F4B-9C86-5455FCFC39AF}" srcOrd="0" destOrd="0" parTransId="{D8878CFF-5B42-1E4D-B9AF-A1F1429E0A13}" sibTransId="{C4FB6FFC-FEFA-6E46-9BA2-58D57AAD2FBC}"/>
    <dgm:cxn modelId="{FDBD1B33-F877-3046-8057-9B5D618ED32A}" type="presOf" srcId="{EA8BDD96-7838-FF49-B4AC-89284C50BD8E}" destId="{287A56A0-9BD1-EB48-AC75-6C67EDCCFB0A}" srcOrd="0" destOrd="0" presId="urn:microsoft.com/office/officeart/2005/8/layout/vList5"/>
    <dgm:cxn modelId="{CC1E6F78-5AF9-9448-907A-473CFC2D2A78}" srcId="{AFAC563D-0E85-CB44-9B25-3356E522FF6C}" destId="{746525D4-F632-4E45-9DE0-B76E37C68140}" srcOrd="0" destOrd="0" parTransId="{40464050-4752-2546-8E4C-D5C21CA48A49}" sibTransId="{D0F8D74C-7792-E34C-B7AF-2470FF8C04E0}"/>
    <dgm:cxn modelId="{7E6BB87B-7ECF-5C42-9708-AD4EBEE0E0F5}" srcId="{AFAC563D-0E85-CB44-9B25-3356E522FF6C}" destId="{CF0D78E7-8384-C441-B5E5-7E7F6B40A72C}" srcOrd="2" destOrd="0" parTransId="{614FBF65-150B-3547-BA78-52F26FB12DC9}" sibTransId="{453C744E-8B26-424F-AE00-9EC5D5C4D17B}"/>
    <dgm:cxn modelId="{8CAE6F7C-C8E4-F94A-9996-AB72FCE09E4B}" type="presOf" srcId="{433CAA99-E3AE-C640-AE29-8C6EC0A5FCD5}" destId="{2DD683C0-BE47-6F49-A8A4-64CE754F4A7D}" srcOrd="0" destOrd="0" presId="urn:microsoft.com/office/officeart/2005/8/layout/vList5"/>
    <dgm:cxn modelId="{42A5FF82-8863-704E-8147-000E0BA510F7}" type="presOf" srcId="{CACE358C-D8EF-2F4B-9C86-5455FCFC39AF}" destId="{DA38010D-D769-DA4D-AEEC-4D9582E36432}" srcOrd="0" destOrd="0" presId="urn:microsoft.com/office/officeart/2005/8/layout/vList5"/>
    <dgm:cxn modelId="{6CD09F9B-1E13-6F4A-94C3-E944B7F57304}" srcId="{CF0D78E7-8384-C441-B5E5-7E7F6B40A72C}" destId="{EA8BDD96-7838-FF49-B4AC-89284C50BD8E}" srcOrd="0" destOrd="0" parTransId="{81158265-CF09-BF46-B93A-51D6B37B6A98}" sibTransId="{6079F655-A7F1-B641-AC80-29A9974F3656}"/>
    <dgm:cxn modelId="{88B90EAB-A468-D645-81CF-B87567D8B545}" type="presOf" srcId="{657B251C-788E-7B47-B202-3D7341AC5760}" destId="{F49811DE-F347-C74A-B867-5E20FACDF540}" srcOrd="0" destOrd="0" presId="urn:microsoft.com/office/officeart/2005/8/layout/vList5"/>
    <dgm:cxn modelId="{B738CDB0-7EEE-8E40-82D9-7CDF6A57B4EE}" type="presOf" srcId="{CF0D78E7-8384-C441-B5E5-7E7F6B40A72C}" destId="{91FD8C45-7A6E-1A41-A7DC-9BCEEDCF4162}" srcOrd="0" destOrd="0" presId="urn:microsoft.com/office/officeart/2005/8/layout/vList5"/>
    <dgm:cxn modelId="{922667B9-FD87-654B-A137-38EC96E25452}" type="presOf" srcId="{AFAC563D-0E85-CB44-9B25-3356E522FF6C}" destId="{E0050C92-329A-8C4C-81C4-8D20954EE739}" srcOrd="0" destOrd="0" presId="urn:microsoft.com/office/officeart/2005/8/layout/vList5"/>
    <dgm:cxn modelId="{B98782CE-9FA5-1841-B638-7762CEDF0EF2}" srcId="{AFAC563D-0E85-CB44-9B25-3356E522FF6C}" destId="{657B251C-788E-7B47-B202-3D7341AC5760}" srcOrd="1" destOrd="0" parTransId="{6B6C7AAE-2E2F-8546-9AA8-B7634F0AD1F5}" sibTransId="{2BC3E567-38A4-354C-B27B-C1C113FDCC7B}"/>
    <dgm:cxn modelId="{555DDCD8-18B6-224B-8606-DB981AAEC634}" srcId="{657B251C-788E-7B47-B202-3D7341AC5760}" destId="{433CAA99-E3AE-C640-AE29-8C6EC0A5FCD5}" srcOrd="0" destOrd="0" parTransId="{1553E5D8-EFA2-1041-86B1-AD0565870384}" sibTransId="{ADFC2661-01BC-0648-9D39-546250C44E30}"/>
    <dgm:cxn modelId="{EF4320FA-718C-A74F-A776-2FEE8D2E3673}" type="presOf" srcId="{746525D4-F632-4E45-9DE0-B76E37C68140}" destId="{ACD509C5-3532-BC45-8848-27073C7440C6}" srcOrd="0" destOrd="0" presId="urn:microsoft.com/office/officeart/2005/8/layout/vList5"/>
    <dgm:cxn modelId="{8E292B26-5A78-0A4B-9DA7-944E67D5D005}" type="presParOf" srcId="{E0050C92-329A-8C4C-81C4-8D20954EE739}" destId="{C6DDDB20-77E9-D847-827C-DA833009762F}" srcOrd="0" destOrd="0" presId="urn:microsoft.com/office/officeart/2005/8/layout/vList5"/>
    <dgm:cxn modelId="{6E87A01E-A434-6044-A203-7F7DC4C6D03C}" type="presParOf" srcId="{C6DDDB20-77E9-D847-827C-DA833009762F}" destId="{ACD509C5-3532-BC45-8848-27073C7440C6}" srcOrd="0" destOrd="0" presId="urn:microsoft.com/office/officeart/2005/8/layout/vList5"/>
    <dgm:cxn modelId="{C9CB173E-52D3-B04B-AA5C-A6307ECE7F64}" type="presParOf" srcId="{C6DDDB20-77E9-D847-827C-DA833009762F}" destId="{DA38010D-D769-DA4D-AEEC-4D9582E36432}" srcOrd="1" destOrd="0" presId="urn:microsoft.com/office/officeart/2005/8/layout/vList5"/>
    <dgm:cxn modelId="{2E6B3BEE-517A-5446-BF92-1649E655FEC7}" type="presParOf" srcId="{E0050C92-329A-8C4C-81C4-8D20954EE739}" destId="{D73F095D-7D6B-D440-85C8-CEBA8540A8E4}" srcOrd="1" destOrd="0" presId="urn:microsoft.com/office/officeart/2005/8/layout/vList5"/>
    <dgm:cxn modelId="{90109398-6DA8-3B40-AD96-47195D9F8FBF}" type="presParOf" srcId="{E0050C92-329A-8C4C-81C4-8D20954EE739}" destId="{01B3DDE1-A085-124B-8E5D-1938F96AA217}" srcOrd="2" destOrd="0" presId="urn:microsoft.com/office/officeart/2005/8/layout/vList5"/>
    <dgm:cxn modelId="{C15077F3-D39D-A242-B89A-BE9DB3B4B7CF}" type="presParOf" srcId="{01B3DDE1-A085-124B-8E5D-1938F96AA217}" destId="{F49811DE-F347-C74A-B867-5E20FACDF540}" srcOrd="0" destOrd="0" presId="urn:microsoft.com/office/officeart/2005/8/layout/vList5"/>
    <dgm:cxn modelId="{50D7502F-1A72-714F-9F28-6F0D83C690DC}" type="presParOf" srcId="{01B3DDE1-A085-124B-8E5D-1938F96AA217}" destId="{2DD683C0-BE47-6F49-A8A4-64CE754F4A7D}" srcOrd="1" destOrd="0" presId="urn:microsoft.com/office/officeart/2005/8/layout/vList5"/>
    <dgm:cxn modelId="{9F4D4944-878D-8C4D-94BD-108FA7A4D17A}" type="presParOf" srcId="{E0050C92-329A-8C4C-81C4-8D20954EE739}" destId="{1C42FF4E-1F4B-6A4F-AD91-D52AD2D6CAE9}" srcOrd="3" destOrd="0" presId="urn:microsoft.com/office/officeart/2005/8/layout/vList5"/>
    <dgm:cxn modelId="{93E15001-17EE-3D45-AF87-F41DCF64F151}" type="presParOf" srcId="{E0050C92-329A-8C4C-81C4-8D20954EE739}" destId="{C53532A9-28A0-6944-9E99-3BC8C7FE52E5}" srcOrd="4" destOrd="0" presId="urn:microsoft.com/office/officeart/2005/8/layout/vList5"/>
    <dgm:cxn modelId="{B96826CC-08D4-644B-B5BF-A990FE10CFEF}" type="presParOf" srcId="{C53532A9-28A0-6944-9E99-3BC8C7FE52E5}" destId="{91FD8C45-7A6E-1A41-A7DC-9BCEEDCF4162}" srcOrd="0" destOrd="0" presId="urn:microsoft.com/office/officeart/2005/8/layout/vList5"/>
    <dgm:cxn modelId="{484C70AD-05CC-244B-AAED-A48A05C1682F}" type="presParOf" srcId="{C53532A9-28A0-6944-9E99-3BC8C7FE52E5}" destId="{287A56A0-9BD1-EB48-AC75-6C67EDCCFB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Trouver la méthode la plus appropriée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Terminer la 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/>
      <dgm:spPr/>
      <dgm:t>
        <a:bodyPr/>
        <a:lstStyle/>
        <a:p>
          <a:r>
            <a:rPr lang="fr-FR" dirty="0"/>
            <a:t>Rédaction du rapport</a:t>
          </a:r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334FFB05-7968-6549-9730-49E42302450B}">
      <dgm:prSet/>
      <dgm:spPr/>
      <dgm:t>
        <a:bodyPr/>
        <a:lstStyle/>
        <a:p>
          <a:r>
            <a:rPr lang="fr-FR" dirty="0"/>
            <a:t>En termes de modèle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F54DDFD7-A606-44CB-B117-8DA6AA77AB88}">
      <dgm:prSet/>
      <dgm:spPr/>
      <dgm:t>
        <a:bodyPr/>
        <a:lstStyle/>
        <a:p>
          <a:r>
            <a:rPr lang="fr-FR" dirty="0"/>
            <a:t>En termes de prédiction</a:t>
          </a:r>
        </a:p>
      </dgm:t>
    </dgm:pt>
    <dgm:pt modelId="{C1C83170-832F-469B-8DD3-99ABFF8BE78B}" type="parTrans" cxnId="{B2753987-604E-4D4D-9E2F-46A3280CA9EC}">
      <dgm:prSet/>
      <dgm:spPr/>
      <dgm:t>
        <a:bodyPr/>
        <a:lstStyle/>
        <a:p>
          <a:endParaRPr lang="fr-FR"/>
        </a:p>
      </dgm:t>
    </dgm:pt>
    <dgm:pt modelId="{72E517D2-A62A-4D5D-B4B1-FF1836378F61}" type="sibTrans" cxnId="{B2753987-604E-4D4D-9E2F-46A3280CA9EC}">
      <dgm:prSet/>
      <dgm:spPr/>
      <dgm:t>
        <a:bodyPr/>
        <a:lstStyle/>
        <a:p>
          <a:endParaRPr lang="fr-FR"/>
        </a:p>
      </dgm:t>
    </dgm:pt>
    <dgm:pt modelId="{3BC0A78E-4B08-8D49-93A6-B452133ADF15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175663A0-2C04-FA46-9950-209D5EC9BD16}" type="parTrans" cxnId="{45485118-969A-6449-9806-C3E95DBA2D19}">
      <dgm:prSet/>
      <dgm:spPr/>
      <dgm:t>
        <a:bodyPr/>
        <a:lstStyle/>
        <a:p>
          <a:endParaRPr lang="fr-FR"/>
        </a:p>
      </dgm:t>
    </dgm:pt>
    <dgm:pt modelId="{BE4B8D6E-F583-4A4A-9843-DE31E1BE6F6F}" type="sibTrans" cxnId="{45485118-969A-6449-9806-C3E95DBA2D19}">
      <dgm:prSet/>
      <dgm:spPr/>
      <dgm:t>
        <a:bodyPr/>
        <a:lstStyle/>
        <a:p>
          <a:endParaRPr lang="fr-FR"/>
        </a:p>
      </dgm:t>
    </dgm:pt>
    <dgm:pt modelId="{7084604E-C7AC-2E4B-B968-5C3468B1C2BD}">
      <dgm:prSet/>
      <dgm:spPr/>
      <dgm:t>
        <a:bodyPr/>
        <a:lstStyle/>
        <a:p>
          <a:r>
            <a:rPr lang="fr-FR" dirty="0"/>
            <a:t>Partie 1 : étude des données</a:t>
          </a:r>
        </a:p>
      </dgm:t>
    </dgm:pt>
    <dgm:pt modelId="{022AFDAC-5589-D14D-9B67-3997319AD22C}" type="parTrans" cxnId="{EF9B3C59-17F4-6844-B97D-FDD68E7AAEAE}">
      <dgm:prSet/>
      <dgm:spPr/>
      <dgm:t>
        <a:bodyPr/>
        <a:lstStyle/>
        <a:p>
          <a:endParaRPr lang="fr-FR"/>
        </a:p>
      </dgm:t>
    </dgm:pt>
    <dgm:pt modelId="{3810C364-092F-4A46-9739-980963A4A1F2}" type="sibTrans" cxnId="{EF9B3C59-17F4-6844-B97D-FDD68E7AAEAE}">
      <dgm:prSet/>
      <dgm:spPr/>
      <dgm:t>
        <a:bodyPr/>
        <a:lstStyle/>
        <a:p>
          <a:endParaRPr lang="fr-FR"/>
        </a:p>
      </dgm:t>
    </dgm:pt>
    <dgm:pt modelId="{7FE5DECD-9715-774C-AE6A-E90377FE82D4}">
      <dgm:prSet/>
      <dgm:spPr/>
      <dgm:t>
        <a:bodyPr/>
        <a:lstStyle/>
        <a:p>
          <a:r>
            <a:rPr lang="fr-FR" dirty="0"/>
            <a:t>Annexes correspondants à la partie 1</a:t>
          </a:r>
        </a:p>
      </dgm:t>
    </dgm:pt>
    <dgm:pt modelId="{2080D167-C91B-5844-A257-4E0DA93DFA1A}" type="parTrans" cxnId="{E3874979-A3D6-0443-9909-BCB8D8EB4B99}">
      <dgm:prSet/>
      <dgm:spPr/>
      <dgm:t>
        <a:bodyPr/>
        <a:lstStyle/>
        <a:p>
          <a:endParaRPr lang="fr-FR"/>
        </a:p>
      </dgm:t>
    </dgm:pt>
    <dgm:pt modelId="{53327B19-3EBD-1B46-ADBA-2D7782E8C0E5}" type="sibTrans" cxnId="{E3874979-A3D6-0443-9909-BCB8D8EB4B99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3"/>
      <dgm:spPr/>
    </dgm:pt>
    <dgm:pt modelId="{C0616BCA-4E95-4081-B3A9-68AC1C66B276}" type="pres">
      <dgm:prSet presAssocID="{FE57310B-E39A-4167-98DD-6AD8EC1F0FDC}" presName="parentText" presStyleLbl="node1" presStyleIdx="0" presStyleCnt="3" custScaleY="142181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3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3"/>
      <dgm:spPr/>
    </dgm:pt>
    <dgm:pt modelId="{F198820D-90DB-AE4C-9B85-BBCF5219F3CE}" type="pres">
      <dgm:prSet presAssocID="{B58ED6A1-48D7-3147-8D22-81DEAFBA1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3">
        <dgm:presLayoutVars>
          <dgm:bulletEnabled val="1"/>
        </dgm:presLayoutVars>
      </dgm:prSet>
      <dgm:spPr/>
    </dgm:pt>
    <dgm:pt modelId="{2664E17D-76D6-FF4D-BD42-81A346ECF7BD}" type="pres">
      <dgm:prSet presAssocID="{EC7B5A50-5940-914A-8F77-BF85B832CD18}" presName="spaceBetweenRectangles" presStyleCnt="0"/>
      <dgm:spPr/>
    </dgm:pt>
    <dgm:pt modelId="{B13798B0-6A5A-2542-80DF-CC4D02E93D6B}" type="pres">
      <dgm:prSet presAssocID="{CF4EC751-7070-4A40-8F6C-98CA4ADAA61A}" presName="parentLin" presStyleCnt="0"/>
      <dgm:spPr/>
    </dgm:pt>
    <dgm:pt modelId="{C8D9B11E-EFF0-084B-B7B5-2632B0F03789}" type="pres">
      <dgm:prSet presAssocID="{CF4EC751-7070-4A40-8F6C-98CA4ADAA61A}" presName="parentLeftMargin" presStyleLbl="node1" presStyleIdx="1" presStyleCnt="3"/>
      <dgm:spPr/>
    </dgm:pt>
    <dgm:pt modelId="{428FB4A6-3B7D-4949-A959-20FCC45B3636}" type="pres">
      <dgm:prSet presAssocID="{CF4EC751-7070-4A40-8F6C-98CA4ADAA6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792E36-F50D-FE4F-A836-759B5638962E}" type="pres">
      <dgm:prSet presAssocID="{CF4EC751-7070-4A40-8F6C-98CA4ADAA61A}" presName="negativeSpace" presStyleCnt="0"/>
      <dgm:spPr/>
    </dgm:pt>
    <dgm:pt modelId="{F49BA0ED-64CF-F847-B351-54744AF65EDB}" type="pres">
      <dgm:prSet presAssocID="{CF4EC751-7070-4A40-8F6C-98CA4ADAA6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45485118-969A-6449-9806-C3E95DBA2D19}" srcId="{CF4EC751-7070-4A40-8F6C-98CA4ADAA61A}" destId="{3BC0A78E-4B08-8D49-93A6-B452133ADF15}" srcOrd="0" destOrd="0" parTransId="{175663A0-2C04-FA46-9950-209D5EC9BD16}" sibTransId="{BE4B8D6E-F583-4A4A-9843-DE31E1BE6F6F}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EF9B3C59-17F4-6844-B97D-FDD68E7AAEAE}" srcId="{CF4EC751-7070-4A40-8F6C-98CA4ADAA61A}" destId="{7084604E-C7AC-2E4B-B968-5C3468B1C2BD}" srcOrd="1" destOrd="0" parTransId="{022AFDAC-5589-D14D-9B67-3997319AD22C}" sibTransId="{3810C364-092F-4A46-9739-980963A4A1F2}"/>
    <dgm:cxn modelId="{2538355C-1E50-2646-B60D-DDDBA3E4E26F}" type="presOf" srcId="{CF4EC751-7070-4A40-8F6C-98CA4ADAA61A}" destId="{C8D9B11E-EFF0-084B-B7B5-2632B0F03789}" srcOrd="0" destOrd="0" presId="urn:microsoft.com/office/officeart/2005/8/layout/list1"/>
    <dgm:cxn modelId="{02333E66-86AA-8044-930B-E8D91830ECB5}" srcId="{1C3A8082-4D69-49F6-8AFD-BD82CE3D4450}" destId="{CF4EC751-7070-4A40-8F6C-98CA4ADAA61A}" srcOrd="2" destOrd="0" parTransId="{1D02D2C9-CF3F-FD4F-99C0-547837E3B485}" sibTransId="{CC9674DE-C515-114D-AD64-8E7DC054CC8B}"/>
    <dgm:cxn modelId="{DBE9526E-EB8C-9A43-87B6-2D744B564C0A}" type="presOf" srcId="{7FE5DECD-9715-774C-AE6A-E90377FE82D4}" destId="{F49BA0ED-64CF-F847-B351-54744AF65EDB}" srcOrd="0" destOrd="2" presId="urn:microsoft.com/office/officeart/2005/8/layout/list1"/>
    <dgm:cxn modelId="{E3874979-A3D6-0443-9909-BCB8D8EB4B99}" srcId="{CF4EC751-7070-4A40-8F6C-98CA4ADAA61A}" destId="{7FE5DECD-9715-774C-AE6A-E90377FE82D4}" srcOrd="2" destOrd="0" parTransId="{2080D167-C91B-5844-A257-4E0DA93DFA1A}" sibTransId="{53327B19-3EBD-1B46-ADBA-2D7782E8C0E5}"/>
    <dgm:cxn modelId="{FCD2E57E-C06F-A446-BE45-E76BA0D49C65}" type="presOf" srcId="{7084604E-C7AC-2E4B-B968-5C3468B1C2BD}" destId="{F49BA0ED-64CF-F847-B351-54744AF65EDB}" srcOrd="0" destOrd="1" presId="urn:microsoft.com/office/officeart/2005/8/layout/list1"/>
    <dgm:cxn modelId="{B2753987-604E-4D4D-9E2F-46A3280CA9EC}" srcId="{FE57310B-E39A-4167-98DD-6AD8EC1F0FDC}" destId="{F54DDFD7-A606-44CB-B117-8DA6AA77AB88}" srcOrd="1" destOrd="0" parTransId="{C1C83170-832F-469B-8DD3-99ABFF8BE78B}" sibTransId="{72E517D2-A62A-4D5D-B4B1-FF1836378F61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BC4FCAB8-EF0D-4681-A300-F69043354E7D}" type="presOf" srcId="{F54DDFD7-A606-44CB-B117-8DA6AA77AB88}" destId="{931D6A6E-93EC-4819-9B97-AC40EFE1491B}" srcOrd="0" destOrd="1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9DC8D0BE-A6A3-D648-AA16-EE6C4A5C4151}" type="presOf" srcId="{3BC0A78E-4B08-8D49-93A6-B452133ADF15}" destId="{F49BA0ED-64CF-F847-B351-54744AF65EDB}" srcOrd="0" destOrd="0" presId="urn:microsoft.com/office/officeart/2005/8/layout/list1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0CFB8DED-DA54-2A46-98A3-9F9E0F9D2AC3}" type="presOf" srcId="{CF4EC751-7070-4A40-8F6C-98CA4ADAA61A}" destId="{428FB4A6-3B7D-4949-A959-20FCC45B3636}" srcOrd="1" destOrd="0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  <dgm:cxn modelId="{B26733FE-6425-3948-93D5-6D58AAA6214F}" type="presParOf" srcId="{A274053C-6D62-4674-9A38-22341AC8580D}" destId="{2664E17D-76D6-FF4D-BD42-81A346ECF7BD}" srcOrd="7" destOrd="0" presId="urn:microsoft.com/office/officeart/2005/8/layout/list1"/>
    <dgm:cxn modelId="{0C7F74D1-75DC-3F48-891C-77AD9125464E}" type="presParOf" srcId="{A274053C-6D62-4674-9A38-22341AC8580D}" destId="{B13798B0-6A5A-2542-80DF-CC4D02E93D6B}" srcOrd="8" destOrd="0" presId="urn:microsoft.com/office/officeart/2005/8/layout/list1"/>
    <dgm:cxn modelId="{EC3787E2-E00B-C049-B547-4177998483F8}" type="presParOf" srcId="{B13798B0-6A5A-2542-80DF-CC4D02E93D6B}" destId="{C8D9B11E-EFF0-084B-B7B5-2632B0F03789}" srcOrd="0" destOrd="0" presId="urn:microsoft.com/office/officeart/2005/8/layout/list1"/>
    <dgm:cxn modelId="{E574DE70-6B51-F54A-800F-069757C0D7AE}" type="presParOf" srcId="{B13798B0-6A5A-2542-80DF-CC4D02E93D6B}" destId="{428FB4A6-3B7D-4949-A959-20FCC45B3636}" srcOrd="1" destOrd="0" presId="urn:microsoft.com/office/officeart/2005/8/layout/list1"/>
    <dgm:cxn modelId="{21520230-91EB-0E45-BCA5-D45EFA8214C1}" type="presParOf" srcId="{A274053C-6D62-4674-9A38-22341AC8580D}" destId="{2C792E36-F50D-FE4F-A836-759B5638962E}" srcOrd="9" destOrd="0" presId="urn:microsoft.com/office/officeart/2005/8/layout/list1"/>
    <dgm:cxn modelId="{DBDD5764-46BF-784D-81A9-888D46D08C3A}" type="presParOf" srcId="{A274053C-6D62-4674-9A38-22341AC8580D}" destId="{F49BA0ED-64CF-F847-B351-54744AF65E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203D9-7701-4942-8EE9-79EAA337492A}">
      <dsp:nvSpPr>
        <dsp:cNvPr id="0" name=""/>
        <dsp:cNvSpPr/>
      </dsp:nvSpPr>
      <dsp:spPr>
        <a:xfrm>
          <a:off x="2363" y="225404"/>
          <a:ext cx="2304699" cy="921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Traitement des données</a:t>
          </a:r>
        </a:p>
      </dsp:txBody>
      <dsp:txXfrm>
        <a:off x="2363" y="225404"/>
        <a:ext cx="2304699" cy="921879"/>
      </dsp:txXfrm>
    </dsp:sp>
    <dsp:sp modelId="{64D474B9-387B-464C-9E26-BD952E83BD7E}">
      <dsp:nvSpPr>
        <dsp:cNvPr id="0" name=""/>
        <dsp:cNvSpPr/>
      </dsp:nvSpPr>
      <dsp:spPr>
        <a:xfrm>
          <a:off x="2363" y="1147284"/>
          <a:ext cx="2304699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Décider des variables à garder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Construction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Nettoyage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63" y="1147284"/>
        <a:ext cx="2304699" cy="2854800"/>
      </dsp:txXfrm>
    </dsp:sp>
    <dsp:sp modelId="{3480E15F-16F3-944E-8287-881F91CBAF37}">
      <dsp:nvSpPr>
        <dsp:cNvPr id="0" name=""/>
        <dsp:cNvSpPr/>
      </dsp:nvSpPr>
      <dsp:spPr>
        <a:xfrm>
          <a:off x="2629721" y="225404"/>
          <a:ext cx="2304699" cy="921879"/>
        </a:xfrm>
        <a:prstGeom prst="rect">
          <a:avLst/>
        </a:prstGeom>
        <a:solidFill>
          <a:schemeClr val="accent4">
            <a:hueOff val="-415542"/>
            <a:satOff val="-2665"/>
            <a:lumOff val="687"/>
            <a:alphaOff val="0"/>
          </a:schemeClr>
        </a:solidFill>
        <a:ln w="12700" cap="flat" cmpd="sng" algn="ctr">
          <a:solidFill>
            <a:schemeClr val="accent4">
              <a:hueOff val="-415542"/>
              <a:satOff val="-2665"/>
              <a:lumOff val="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Statistiques descriptives</a:t>
          </a:r>
        </a:p>
      </dsp:txBody>
      <dsp:txXfrm>
        <a:off x="2629721" y="225404"/>
        <a:ext cx="2304699" cy="921879"/>
      </dsp:txXfrm>
    </dsp:sp>
    <dsp:sp modelId="{B430F6FB-9CF9-334B-815B-E5CDA9993C24}">
      <dsp:nvSpPr>
        <dsp:cNvPr id="0" name=""/>
        <dsp:cNvSpPr/>
      </dsp:nvSpPr>
      <dsp:spPr>
        <a:xfrm>
          <a:off x="2629721" y="1147284"/>
          <a:ext cx="2304699" cy="2854800"/>
        </a:xfrm>
        <a:prstGeom prst="rect">
          <a:avLst/>
        </a:prstGeom>
        <a:solidFill>
          <a:schemeClr val="accent4">
            <a:tint val="40000"/>
            <a:alpha val="90000"/>
            <a:hueOff val="-245540"/>
            <a:satOff val="-3346"/>
            <a:lumOff val="-16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5540"/>
              <a:satOff val="-3346"/>
              <a:lumOff val="-1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Description des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Graphiques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Croisement avec gravité</a:t>
          </a:r>
        </a:p>
      </dsp:txBody>
      <dsp:txXfrm>
        <a:off x="2629721" y="1147284"/>
        <a:ext cx="2304699" cy="2854800"/>
      </dsp:txXfrm>
    </dsp:sp>
    <dsp:sp modelId="{74FE6B29-AB20-2A4B-80DB-A1C5D449D576}">
      <dsp:nvSpPr>
        <dsp:cNvPr id="0" name=""/>
        <dsp:cNvSpPr/>
      </dsp:nvSpPr>
      <dsp:spPr>
        <a:xfrm>
          <a:off x="5257078" y="225404"/>
          <a:ext cx="2304699" cy="921879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Tests de modèles de classification</a:t>
          </a:r>
        </a:p>
      </dsp:txBody>
      <dsp:txXfrm>
        <a:off x="5257078" y="225404"/>
        <a:ext cx="2304699" cy="921879"/>
      </dsp:txXfrm>
    </dsp:sp>
    <dsp:sp modelId="{B3917B8F-1F20-F748-BDD2-9D3EAAA9D378}">
      <dsp:nvSpPr>
        <dsp:cNvPr id="0" name=""/>
        <dsp:cNvSpPr/>
      </dsp:nvSpPr>
      <dsp:spPr>
        <a:xfrm>
          <a:off x="5257078" y="1147284"/>
          <a:ext cx="2304699" cy="2854800"/>
        </a:xfrm>
        <a:prstGeom prst="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Régression logistique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SVM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Random</a:t>
          </a:r>
          <a:r>
            <a:rPr lang="fr-FR" sz="2000" kern="1200" dirty="0"/>
            <a:t> Forest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XGBoost</a:t>
          </a:r>
          <a:endParaRPr lang="fr-FR" sz="2000" kern="1200" dirty="0"/>
        </a:p>
      </dsp:txBody>
      <dsp:txXfrm>
        <a:off x="5257078" y="1147284"/>
        <a:ext cx="2304699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175320"/>
          <a:ext cx="5811128" cy="15852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687324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En termes de modèle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En termes de prédiction</a:t>
          </a:r>
        </a:p>
      </dsp:txBody>
      <dsp:txXfrm>
        <a:off x="0" y="1175320"/>
        <a:ext cx="5811128" cy="1585237"/>
      </dsp:txXfrm>
    </dsp:sp>
    <dsp:sp modelId="{C0616BCA-4E95-4081-B3A9-68AC1C66B276}">
      <dsp:nvSpPr>
        <dsp:cNvPr id="0" name=""/>
        <dsp:cNvSpPr/>
      </dsp:nvSpPr>
      <dsp:spPr>
        <a:xfrm>
          <a:off x="290556" y="277330"/>
          <a:ext cx="4067789" cy="1385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noProof="0" dirty="0"/>
            <a:t>Trouver la méthode la plus appropriée </a:t>
          </a:r>
        </a:p>
      </dsp:txBody>
      <dsp:txXfrm>
        <a:off x="358170" y="344944"/>
        <a:ext cx="3932561" cy="1249842"/>
      </dsp:txXfrm>
    </dsp:sp>
    <dsp:sp modelId="{74829CBB-C67D-D740-8229-CDB899A221D1}">
      <dsp:nvSpPr>
        <dsp:cNvPr id="0" name=""/>
        <dsp:cNvSpPr/>
      </dsp:nvSpPr>
      <dsp:spPr>
        <a:xfrm>
          <a:off x="0" y="3425838"/>
          <a:ext cx="5811128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687324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Introduction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Partie 1 : étude des données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Annexes correspondants à la partie 1</a:t>
          </a:r>
        </a:p>
      </dsp:txBody>
      <dsp:txXfrm>
        <a:off x="0" y="3425838"/>
        <a:ext cx="5811128" cy="1975050"/>
      </dsp:txXfrm>
    </dsp:sp>
    <dsp:sp modelId="{F198820D-90DB-AE4C-9B85-BBCF5219F3CE}">
      <dsp:nvSpPr>
        <dsp:cNvPr id="0" name=""/>
        <dsp:cNvSpPr/>
      </dsp:nvSpPr>
      <dsp:spPr>
        <a:xfrm>
          <a:off x="290556" y="2938758"/>
          <a:ext cx="4067789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Rédaction du rapport</a:t>
          </a:r>
        </a:p>
      </dsp:txBody>
      <dsp:txXfrm>
        <a:off x="338111" y="2986313"/>
        <a:ext cx="3972679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E21C2-F331-4A46-AD8C-8995317FDCE0}">
      <dsp:nvSpPr>
        <dsp:cNvPr id="0" name=""/>
        <dsp:cNvSpPr/>
      </dsp:nvSpPr>
      <dsp:spPr>
        <a:xfrm>
          <a:off x="595187" y="0"/>
          <a:ext cx="6745456" cy="270367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90DBC-4E2D-5042-B820-7FDBDA8877BA}">
      <dsp:nvSpPr>
        <dsp:cNvPr id="0" name=""/>
        <dsp:cNvSpPr/>
      </dsp:nvSpPr>
      <dsp:spPr>
        <a:xfrm>
          <a:off x="36521" y="811101"/>
          <a:ext cx="3834618" cy="10814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Méthode AIC </a:t>
          </a:r>
          <a:r>
            <a:rPr lang="fr-FR" sz="2600" kern="1200" dirty="0" err="1"/>
            <a:t>forward</a:t>
          </a:r>
          <a:r>
            <a:rPr lang="fr-FR" sz="2600" kern="1200" dirty="0"/>
            <a:t> et </a:t>
          </a:r>
          <a:r>
            <a:rPr lang="fr-FR" sz="2600" kern="1200" dirty="0" err="1"/>
            <a:t>backward</a:t>
          </a:r>
          <a:endParaRPr lang="fr-FR" sz="2600" kern="1200" dirty="0"/>
        </a:p>
      </dsp:txBody>
      <dsp:txXfrm>
        <a:off x="89314" y="863894"/>
        <a:ext cx="3729032" cy="975882"/>
      </dsp:txXfrm>
    </dsp:sp>
    <dsp:sp modelId="{769E4336-529B-1547-B872-756E5F0E4D91}">
      <dsp:nvSpPr>
        <dsp:cNvPr id="0" name=""/>
        <dsp:cNvSpPr/>
      </dsp:nvSpPr>
      <dsp:spPr>
        <a:xfrm>
          <a:off x="4064691" y="811101"/>
          <a:ext cx="3834618" cy="10814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14 variables sélectionnées sur les 29 possibles</a:t>
          </a:r>
        </a:p>
      </dsp:txBody>
      <dsp:txXfrm>
        <a:off x="4117484" y="863894"/>
        <a:ext cx="3729032" cy="975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8010D-D769-DA4D-AEEC-4D9582E36432}">
      <dsp:nvSpPr>
        <dsp:cNvPr id="0" name=""/>
        <dsp:cNvSpPr/>
      </dsp:nvSpPr>
      <dsp:spPr>
        <a:xfrm rot="5400000">
          <a:off x="5045837" y="-1808193"/>
          <a:ext cx="972191" cy="483530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Les 14 variables sélectionnées précédemment</a:t>
          </a:r>
        </a:p>
      </dsp:txBody>
      <dsp:txXfrm rot="-5400000">
        <a:off x="3114279" y="170823"/>
        <a:ext cx="4787850" cy="877275"/>
      </dsp:txXfrm>
    </dsp:sp>
    <dsp:sp modelId="{ACD509C5-3532-BC45-8848-27073C7440C6}">
      <dsp:nvSpPr>
        <dsp:cNvPr id="0" name=""/>
        <dsp:cNvSpPr/>
      </dsp:nvSpPr>
      <dsp:spPr>
        <a:xfrm>
          <a:off x="0" y="0"/>
          <a:ext cx="3113996" cy="12152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Variables explicatives :</a:t>
          </a:r>
        </a:p>
      </dsp:txBody>
      <dsp:txXfrm>
        <a:off x="59323" y="59323"/>
        <a:ext cx="2995350" cy="1096593"/>
      </dsp:txXfrm>
    </dsp:sp>
    <dsp:sp modelId="{2DD683C0-BE47-6F49-A8A4-64CE754F4A7D}">
      <dsp:nvSpPr>
        <dsp:cNvPr id="0" name=""/>
        <dsp:cNvSpPr/>
      </dsp:nvSpPr>
      <dsp:spPr>
        <a:xfrm rot="5400000">
          <a:off x="5047143" y="-532192"/>
          <a:ext cx="972191" cy="4835308"/>
        </a:xfrm>
        <a:prstGeom prst="round2SameRect">
          <a:avLst/>
        </a:prstGeom>
        <a:solidFill>
          <a:schemeClr val="accent4">
            <a:tint val="40000"/>
            <a:alpha val="90000"/>
            <a:hueOff val="-245540"/>
            <a:satOff val="-3346"/>
            <a:lumOff val="-16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5540"/>
              <a:satOff val="-3346"/>
              <a:lumOff val="-1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Tous les individus</a:t>
          </a:r>
        </a:p>
      </dsp:txBody>
      <dsp:txXfrm rot="-5400000">
        <a:off x="3115585" y="1446824"/>
        <a:ext cx="4787850" cy="877275"/>
      </dsp:txXfrm>
    </dsp:sp>
    <dsp:sp modelId="{F49811DE-F347-C74A-B867-5E20FACDF540}">
      <dsp:nvSpPr>
        <dsp:cNvPr id="0" name=""/>
        <dsp:cNvSpPr/>
      </dsp:nvSpPr>
      <dsp:spPr>
        <a:xfrm>
          <a:off x="282" y="1277842"/>
          <a:ext cx="3115301" cy="1215239"/>
        </a:xfrm>
        <a:prstGeom prst="roundRect">
          <a:avLst/>
        </a:prstGeom>
        <a:solidFill>
          <a:schemeClr val="accent4">
            <a:hueOff val="-415542"/>
            <a:satOff val="-2665"/>
            <a:lumOff val="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Cohorte :</a:t>
          </a:r>
        </a:p>
      </dsp:txBody>
      <dsp:txXfrm>
        <a:off x="59605" y="1337165"/>
        <a:ext cx="2996655" cy="1096593"/>
      </dsp:txXfrm>
    </dsp:sp>
    <dsp:sp modelId="{287A56A0-9BD1-EB48-AC75-6C67EDCCFB0A}">
      <dsp:nvSpPr>
        <dsp:cNvPr id="0" name=""/>
        <dsp:cNvSpPr/>
      </dsp:nvSpPr>
      <dsp:spPr>
        <a:xfrm rot="5400000">
          <a:off x="5045837" y="743808"/>
          <a:ext cx="972191" cy="4835308"/>
        </a:xfrm>
        <a:prstGeom prst="round2Same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32%</a:t>
          </a:r>
        </a:p>
      </dsp:txBody>
      <dsp:txXfrm rot="-5400000">
        <a:off x="3114279" y="2722824"/>
        <a:ext cx="4787850" cy="877275"/>
      </dsp:txXfrm>
    </dsp:sp>
    <dsp:sp modelId="{91FD8C45-7A6E-1A41-A7DC-9BCEEDCF4162}">
      <dsp:nvSpPr>
        <dsp:cNvPr id="0" name=""/>
        <dsp:cNvSpPr/>
      </dsp:nvSpPr>
      <dsp:spPr>
        <a:xfrm>
          <a:off x="282" y="2553843"/>
          <a:ext cx="3113996" cy="1215239"/>
        </a:xfrm>
        <a:prstGeom prst="round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Taux d’erreur :</a:t>
          </a:r>
        </a:p>
      </dsp:txBody>
      <dsp:txXfrm>
        <a:off x="59605" y="2613166"/>
        <a:ext cx="2995350" cy="1096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31186"/>
          <a:ext cx="581112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modèle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prédiction</a:t>
          </a:r>
        </a:p>
      </dsp:txBody>
      <dsp:txXfrm>
        <a:off x="0" y="1031186"/>
        <a:ext cx="5811128" cy="1223775"/>
      </dsp:txXfrm>
    </dsp:sp>
    <dsp:sp modelId="{C0616BCA-4E95-4081-B3A9-68AC1C66B276}">
      <dsp:nvSpPr>
        <dsp:cNvPr id="0" name=""/>
        <dsp:cNvSpPr/>
      </dsp:nvSpPr>
      <dsp:spPr>
        <a:xfrm>
          <a:off x="290556" y="459737"/>
          <a:ext cx="4067789" cy="8814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Trouver la méthode la plus appropriée </a:t>
          </a:r>
        </a:p>
      </dsp:txBody>
      <dsp:txXfrm>
        <a:off x="333583" y="502764"/>
        <a:ext cx="3981735" cy="795354"/>
      </dsp:txXfrm>
    </dsp:sp>
    <dsp:sp modelId="{74829CBB-C67D-D740-8229-CDB899A221D1}">
      <dsp:nvSpPr>
        <dsp:cNvPr id="0" name=""/>
        <dsp:cNvSpPr/>
      </dsp:nvSpPr>
      <dsp:spPr>
        <a:xfrm>
          <a:off x="0" y="2678321"/>
          <a:ext cx="58111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820D-90DB-AE4C-9B85-BBCF5219F3CE}">
      <dsp:nvSpPr>
        <dsp:cNvPr id="0" name=""/>
        <dsp:cNvSpPr/>
      </dsp:nvSpPr>
      <dsp:spPr>
        <a:xfrm>
          <a:off x="290556" y="2368361"/>
          <a:ext cx="406778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Terminer la rédaction du rapport</a:t>
          </a:r>
        </a:p>
      </dsp:txBody>
      <dsp:txXfrm>
        <a:off x="320818" y="2398623"/>
        <a:ext cx="4007265" cy="559396"/>
      </dsp:txXfrm>
    </dsp:sp>
    <dsp:sp modelId="{F49BA0ED-64CF-F847-B351-54744AF65EDB}">
      <dsp:nvSpPr>
        <dsp:cNvPr id="0" name=""/>
        <dsp:cNvSpPr/>
      </dsp:nvSpPr>
      <dsp:spPr>
        <a:xfrm>
          <a:off x="0" y="3630881"/>
          <a:ext cx="5811128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Introduction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Partie 1 : étude des données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Annexes correspondants à la partie 1</a:t>
          </a:r>
        </a:p>
      </dsp:txBody>
      <dsp:txXfrm>
        <a:off x="0" y="3630881"/>
        <a:ext cx="5811128" cy="1587600"/>
      </dsp:txXfrm>
    </dsp:sp>
    <dsp:sp modelId="{428FB4A6-3B7D-4949-A959-20FCC45B3636}">
      <dsp:nvSpPr>
        <dsp:cNvPr id="0" name=""/>
        <dsp:cNvSpPr/>
      </dsp:nvSpPr>
      <dsp:spPr>
        <a:xfrm>
          <a:off x="290556" y="3320921"/>
          <a:ext cx="4067789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Rédaction du rapport</a:t>
          </a:r>
        </a:p>
      </dsp:txBody>
      <dsp:txXfrm>
        <a:off x="320818" y="3351183"/>
        <a:ext cx="400726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Prédiction de la gravité des accidents de la route en France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 dirty="0"/>
              <a:t>Hugo CARLIN, Valentine CROIBIEN, Emilie PIERQUIN, Adrien SAGRAFENA </a:t>
            </a:r>
          </a:p>
          <a:p>
            <a:r>
              <a:rPr lang="fr-FR" sz="1100" dirty="0"/>
              <a:t> 24 janvier 2022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9" y="538298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3800" dirty="0">
                <a:solidFill>
                  <a:srgbClr val="FFFFFF"/>
                </a:solidFill>
              </a:rPr>
              <a:t>Rappel sur le travail effectué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8AE5DE8-C137-394C-8CA9-1BB505BA0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826635"/>
              </p:ext>
            </p:extLst>
          </p:nvPr>
        </p:nvGraphicFramePr>
        <p:xfrm>
          <a:off x="4040553" y="1926097"/>
          <a:ext cx="7564142" cy="422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568212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5" y="664307"/>
            <a:ext cx="4548553" cy="1551355"/>
          </a:xfrm>
        </p:spPr>
        <p:txBody>
          <a:bodyPr anchor="t">
            <a:no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Solution pour réduire le temps d’exécution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C6F3D42-C1F2-854D-83B0-F584CACC6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972936"/>
              </p:ext>
            </p:extLst>
          </p:nvPr>
        </p:nvGraphicFramePr>
        <p:xfrm>
          <a:off x="285206" y="3429000"/>
          <a:ext cx="7935831" cy="270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7446023-A651-CC4B-890B-2F5957E79814}"/>
              </a:ext>
            </a:extLst>
          </p:cNvPr>
          <p:cNvSpPr txBox="1"/>
          <p:nvPr/>
        </p:nvSpPr>
        <p:spPr>
          <a:xfrm>
            <a:off x="5899271" y="275875"/>
            <a:ext cx="5228492" cy="1323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Réduction du nombre de variables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6B80CD-86A7-1D49-931C-84CF76C83C38}"/>
              </a:ext>
            </a:extLst>
          </p:cNvPr>
          <p:cNvSpPr txBox="1"/>
          <p:nvPr/>
        </p:nvSpPr>
        <p:spPr>
          <a:xfrm>
            <a:off x="8296086" y="1879655"/>
            <a:ext cx="3610708" cy="4874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Catégorie de véhicule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Catégorie d’usager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Obstacle fixe heurté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Obstacle mobile heurté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Accident en agglomération ou non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Type de collision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Catégorie de la route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Sexe de l’usager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Type de manœuvre effectuée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Type de trajet effectué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Sens de circulation de la route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Situation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Nombre de voies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5"/>
                </a:solidFill>
              </a:rPr>
              <a:t>Vitesse maximale autorisée</a:t>
            </a:r>
          </a:p>
        </p:txBody>
      </p:sp>
    </p:spTree>
    <p:extLst>
      <p:ext uri="{BB962C8B-B14F-4D97-AF65-F5344CB8AC3E}">
        <p14:creationId xmlns:p14="http://schemas.microsoft.com/office/powerpoint/2010/main" val="10214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0" y="582246"/>
            <a:ext cx="3915506" cy="1340339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Modèles testés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053F852-017F-8A4F-A2E1-40FA059C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93526"/>
              </p:ext>
            </p:extLst>
          </p:nvPr>
        </p:nvGraphicFramePr>
        <p:xfrm>
          <a:off x="1794590" y="2358068"/>
          <a:ext cx="10006388" cy="391768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501597">
                  <a:extLst>
                    <a:ext uri="{9D8B030D-6E8A-4147-A177-3AD203B41FA5}">
                      <a16:colId xmlns:a16="http://schemas.microsoft.com/office/drawing/2014/main" val="295456124"/>
                    </a:ext>
                  </a:extLst>
                </a:gridCol>
                <a:gridCol w="2501597">
                  <a:extLst>
                    <a:ext uri="{9D8B030D-6E8A-4147-A177-3AD203B41FA5}">
                      <a16:colId xmlns:a16="http://schemas.microsoft.com/office/drawing/2014/main" val="3647420871"/>
                    </a:ext>
                  </a:extLst>
                </a:gridCol>
                <a:gridCol w="2501597">
                  <a:extLst>
                    <a:ext uri="{9D8B030D-6E8A-4147-A177-3AD203B41FA5}">
                      <a16:colId xmlns:a16="http://schemas.microsoft.com/office/drawing/2014/main" val="1081424161"/>
                    </a:ext>
                  </a:extLst>
                </a:gridCol>
                <a:gridCol w="2501597">
                  <a:extLst>
                    <a:ext uri="{9D8B030D-6E8A-4147-A177-3AD203B41FA5}">
                      <a16:colId xmlns:a16="http://schemas.microsoft.com/office/drawing/2014/main" val="4124928000"/>
                    </a:ext>
                  </a:extLst>
                </a:gridCol>
              </a:tblGrid>
              <a:tr h="1240273"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XGBoost</a:t>
                      </a:r>
                      <a:endParaRPr lang="fr-FR" sz="2200" dirty="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Random</a:t>
                      </a:r>
                      <a:r>
                        <a:rPr lang="fr-FR" sz="2200" dirty="0"/>
                        <a:t> Forest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/>
                        <a:t>Régression logistique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057299941"/>
                  </a:ext>
                </a:extLst>
              </a:tr>
              <a:tr h="71857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Taux d’erreur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33%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32%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33.6%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705327752"/>
                  </a:ext>
                </a:extLst>
              </a:tr>
              <a:tr h="71857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Cohorte d’étude 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Tous les usagers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Tous les usagers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Tous les usagers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617119464"/>
                  </a:ext>
                </a:extLst>
              </a:tr>
              <a:tr h="1240273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Nombre de variables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14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14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14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12289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1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0" y="582246"/>
            <a:ext cx="3915506" cy="1340339"/>
          </a:xfrm>
        </p:spPr>
        <p:txBody>
          <a:bodyPr anchor="t">
            <a:normAutofit fontScale="90000"/>
          </a:bodyPr>
          <a:lstStyle/>
          <a:p>
            <a:r>
              <a:rPr lang="fr-FR" sz="4600">
                <a:solidFill>
                  <a:srgbClr val="FFFFFF"/>
                </a:solidFill>
              </a:rPr>
              <a:t>Modèle choisi : </a:t>
            </a:r>
            <a:br>
              <a:rPr lang="fr-FR" sz="4600">
                <a:solidFill>
                  <a:srgbClr val="FFFFFF"/>
                </a:solidFill>
              </a:rPr>
            </a:br>
            <a:r>
              <a:rPr lang="fr-FR" sz="4600">
                <a:solidFill>
                  <a:srgbClr val="FFFFFF"/>
                </a:solidFill>
              </a:rPr>
              <a:t>Random Forest</a:t>
            </a:r>
            <a:endParaRPr lang="fr-FR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49E741D-A0C5-8E49-BCF8-2719BD47D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294689"/>
              </p:ext>
            </p:extLst>
          </p:nvPr>
        </p:nvGraphicFramePr>
        <p:xfrm>
          <a:off x="3316406" y="2288792"/>
          <a:ext cx="7951176" cy="3770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0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5786ED-908F-914A-BD43-99B9B0A22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1" b="10000"/>
          <a:stretch/>
        </p:blipFill>
        <p:spPr>
          <a:xfrm>
            <a:off x="5492883" y="582246"/>
            <a:ext cx="5856812" cy="58654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582246"/>
            <a:ext cx="4349261" cy="944015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Avancée dans la rédaction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91691-4FE3-B942-8494-48A37CDC202B}"/>
              </a:ext>
            </a:extLst>
          </p:cNvPr>
          <p:cNvSpPr/>
          <p:nvPr/>
        </p:nvSpPr>
        <p:spPr>
          <a:xfrm>
            <a:off x="5492882" y="2004646"/>
            <a:ext cx="5568462" cy="668215"/>
          </a:xfrm>
          <a:prstGeom prst="rect">
            <a:avLst/>
          </a:prstGeom>
          <a:solidFill>
            <a:schemeClr val="accent4">
              <a:lumMod val="40000"/>
              <a:lumOff val="60000"/>
              <a:alpha val="46275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8C52-C6B0-B84B-8D8C-E644F3289386}"/>
              </a:ext>
            </a:extLst>
          </p:cNvPr>
          <p:cNvSpPr/>
          <p:nvPr/>
        </p:nvSpPr>
        <p:spPr>
          <a:xfrm>
            <a:off x="5492882" y="3255108"/>
            <a:ext cx="5568462" cy="1422400"/>
          </a:xfrm>
          <a:prstGeom prst="rect">
            <a:avLst/>
          </a:prstGeom>
          <a:solidFill>
            <a:schemeClr val="accent4">
              <a:lumMod val="40000"/>
              <a:lumOff val="60000"/>
              <a:alpha val="46275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27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Résultats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90205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Badge croix avec un remplissage uni">
            <a:extLst>
              <a:ext uri="{FF2B5EF4-FFF2-40B4-BE49-F238E27FC236}">
                <a16:creationId xmlns:a16="http://schemas.microsoft.com/office/drawing/2014/main" id="{B40A80A8-B14A-904D-BA99-73AAF8055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1" y="2551310"/>
            <a:ext cx="914400" cy="914400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0A40EB57-CAAE-D64A-94BB-691965EE6E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1" y="929646"/>
            <a:ext cx="914400" cy="914400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7EDF23EC-B3BD-1A4F-9233-F6C1994929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1911" y="3491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276</Words>
  <Application>Microsoft Macintosh PowerPoint</Application>
  <PresentationFormat>Grand écran</PresentationFormat>
  <Paragraphs>77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Thème Office</vt:lpstr>
      <vt:lpstr>Prédiction de la gravité des accidents de la route en France</vt:lpstr>
      <vt:lpstr>Rappel sur le travail effectué</vt:lpstr>
      <vt:lpstr>Objectifs de la quinzaine</vt:lpstr>
      <vt:lpstr>Solution pour réduire le temps d’exécution</vt:lpstr>
      <vt:lpstr>Modèles testés</vt:lpstr>
      <vt:lpstr>Modèle choisi :  Random Forest</vt:lpstr>
      <vt:lpstr>Avancée dans la rédaction</vt:lpstr>
      <vt:lpstr>Résultats de la quinzaine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VALENTINE CROIBIEN</cp:lastModifiedBy>
  <cp:revision>68</cp:revision>
  <dcterms:created xsi:type="dcterms:W3CDTF">2021-11-22T11:02:57Z</dcterms:created>
  <dcterms:modified xsi:type="dcterms:W3CDTF">2022-01-24T17:37:36Z</dcterms:modified>
</cp:coreProperties>
</file>