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80" r:id="rId5"/>
    <p:sldId id="276" r:id="rId6"/>
    <p:sldId id="278" r:id="rId7"/>
    <p:sldId id="274" r:id="rId8"/>
    <p:sldId id="275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 autoAdjust="0"/>
    <p:restoredTop sz="94660"/>
  </p:normalViewPr>
  <p:slideViewPr>
    <p:cSldViewPr snapToGrid="0">
      <p:cViewPr>
        <p:scale>
          <a:sx n="63" d="100"/>
          <a:sy n="63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29692A-8328-8540-9C20-D64EC467CE6F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9A7B1C3-8047-0546-9635-856C66A860F2}">
      <dgm:prSet phldrT="[Texte]"/>
      <dgm:spPr/>
      <dgm:t>
        <a:bodyPr/>
        <a:lstStyle/>
        <a:p>
          <a:r>
            <a:rPr lang="fr-FR" dirty="0"/>
            <a:t>Traitement des données</a:t>
          </a:r>
        </a:p>
      </dgm:t>
    </dgm:pt>
    <dgm:pt modelId="{16E989B3-3528-024D-B9A1-5467A127AD73}" type="parTrans" cxnId="{E2BEA30C-5DCF-984E-A38A-EF58AC908FA9}">
      <dgm:prSet/>
      <dgm:spPr/>
      <dgm:t>
        <a:bodyPr/>
        <a:lstStyle/>
        <a:p>
          <a:endParaRPr lang="fr-FR"/>
        </a:p>
      </dgm:t>
    </dgm:pt>
    <dgm:pt modelId="{E28DEB7B-C1CC-EE4B-AB6D-D9B49502945A}" type="sibTrans" cxnId="{E2BEA30C-5DCF-984E-A38A-EF58AC908FA9}">
      <dgm:prSet/>
      <dgm:spPr/>
      <dgm:t>
        <a:bodyPr/>
        <a:lstStyle/>
        <a:p>
          <a:endParaRPr lang="fr-FR"/>
        </a:p>
      </dgm:t>
    </dgm:pt>
    <dgm:pt modelId="{7C602AB3-C612-2745-998C-8E79ECE18660}">
      <dgm:prSet phldrT="[Texte]" custT="1"/>
      <dgm:spPr/>
      <dgm:t>
        <a:bodyPr/>
        <a:lstStyle/>
        <a:p>
          <a:r>
            <a:rPr lang="fr-FR" sz="2000" dirty="0"/>
            <a:t>Construction de la base</a:t>
          </a:r>
        </a:p>
      </dgm:t>
    </dgm:pt>
    <dgm:pt modelId="{1FFD735D-FCA2-014A-9F7D-29E2C5037466}" type="parTrans" cxnId="{B901CB21-DB9E-F743-A96E-0F9FA8E138CB}">
      <dgm:prSet/>
      <dgm:spPr/>
      <dgm:t>
        <a:bodyPr/>
        <a:lstStyle/>
        <a:p>
          <a:endParaRPr lang="fr-FR"/>
        </a:p>
      </dgm:t>
    </dgm:pt>
    <dgm:pt modelId="{0426CFAC-208A-8C4C-B227-393722A807F8}" type="sibTrans" cxnId="{B901CB21-DB9E-F743-A96E-0F9FA8E138CB}">
      <dgm:prSet/>
      <dgm:spPr/>
      <dgm:t>
        <a:bodyPr/>
        <a:lstStyle/>
        <a:p>
          <a:endParaRPr lang="fr-FR"/>
        </a:p>
      </dgm:t>
    </dgm:pt>
    <dgm:pt modelId="{9B4ABB85-BC22-634D-B804-8B0091A3B14C}">
      <dgm:prSet phldrT="[Texte]"/>
      <dgm:spPr/>
      <dgm:t>
        <a:bodyPr/>
        <a:lstStyle/>
        <a:p>
          <a:r>
            <a:rPr lang="fr-FR" dirty="0"/>
            <a:t>Statistiques descriptives</a:t>
          </a:r>
        </a:p>
      </dgm:t>
    </dgm:pt>
    <dgm:pt modelId="{C0B41DF3-569E-FA46-8D42-6CEA8D9A791C}" type="parTrans" cxnId="{93D5A564-22BD-DB41-98E4-1D2DB99BDF81}">
      <dgm:prSet/>
      <dgm:spPr/>
      <dgm:t>
        <a:bodyPr/>
        <a:lstStyle/>
        <a:p>
          <a:endParaRPr lang="fr-FR"/>
        </a:p>
      </dgm:t>
    </dgm:pt>
    <dgm:pt modelId="{0D52A8C1-EBA2-0B46-8CC6-64603C3BCC24}" type="sibTrans" cxnId="{93D5A564-22BD-DB41-98E4-1D2DB99BDF81}">
      <dgm:prSet/>
      <dgm:spPr/>
      <dgm:t>
        <a:bodyPr/>
        <a:lstStyle/>
        <a:p>
          <a:endParaRPr lang="fr-FR"/>
        </a:p>
      </dgm:t>
    </dgm:pt>
    <dgm:pt modelId="{1C90CFA4-7871-F04D-B069-FD6B3627AF00}">
      <dgm:prSet phldrT="[Texte]" custT="1"/>
      <dgm:spPr/>
      <dgm:t>
        <a:bodyPr/>
        <a:lstStyle/>
        <a:p>
          <a:r>
            <a:rPr lang="fr-FR" sz="2000" dirty="0"/>
            <a:t>Description des variables</a:t>
          </a:r>
        </a:p>
      </dgm:t>
    </dgm:pt>
    <dgm:pt modelId="{51415557-7A24-9A44-8C0B-59697B156E87}" type="parTrans" cxnId="{9F975984-679E-2F40-A892-AD4570911C5D}">
      <dgm:prSet/>
      <dgm:spPr/>
      <dgm:t>
        <a:bodyPr/>
        <a:lstStyle/>
        <a:p>
          <a:endParaRPr lang="fr-FR"/>
        </a:p>
      </dgm:t>
    </dgm:pt>
    <dgm:pt modelId="{62ACE7B1-DB0A-0849-9174-BE118721BF52}" type="sibTrans" cxnId="{9F975984-679E-2F40-A892-AD4570911C5D}">
      <dgm:prSet/>
      <dgm:spPr/>
      <dgm:t>
        <a:bodyPr/>
        <a:lstStyle/>
        <a:p>
          <a:endParaRPr lang="fr-FR"/>
        </a:p>
      </dgm:t>
    </dgm:pt>
    <dgm:pt modelId="{E03EA793-7892-A346-96E2-08E9AB3A5557}">
      <dgm:prSet phldrT="[Texte]" custT="1"/>
      <dgm:spPr/>
      <dgm:t>
        <a:bodyPr/>
        <a:lstStyle/>
        <a:p>
          <a:r>
            <a:rPr lang="fr-FR" sz="2000" dirty="0"/>
            <a:t>Graphiques</a:t>
          </a:r>
        </a:p>
      </dgm:t>
    </dgm:pt>
    <dgm:pt modelId="{1063AB85-7B6B-E341-A8D1-0F5DD362F1FD}" type="parTrans" cxnId="{310085EC-0033-3343-AB14-CD9F44B1E911}">
      <dgm:prSet/>
      <dgm:spPr/>
      <dgm:t>
        <a:bodyPr/>
        <a:lstStyle/>
        <a:p>
          <a:endParaRPr lang="fr-FR"/>
        </a:p>
      </dgm:t>
    </dgm:pt>
    <dgm:pt modelId="{B901A685-5B5E-7D47-BF56-414E835963B6}" type="sibTrans" cxnId="{310085EC-0033-3343-AB14-CD9F44B1E911}">
      <dgm:prSet/>
      <dgm:spPr/>
      <dgm:t>
        <a:bodyPr/>
        <a:lstStyle/>
        <a:p>
          <a:endParaRPr lang="fr-FR"/>
        </a:p>
      </dgm:t>
    </dgm:pt>
    <dgm:pt modelId="{BE441B73-79AF-6246-8F96-C93195426061}">
      <dgm:prSet phldrT="[Texte]" custT="1"/>
      <dgm:spPr/>
      <dgm:t>
        <a:bodyPr/>
        <a:lstStyle/>
        <a:p>
          <a:r>
            <a:rPr lang="fr-FR" sz="2000" dirty="0"/>
            <a:t>Nettoyage de la base</a:t>
          </a:r>
        </a:p>
      </dgm:t>
    </dgm:pt>
    <dgm:pt modelId="{DA3D82E1-CEC4-EF44-B109-26C56F038590}" type="parTrans" cxnId="{FFABD68A-53F5-1C48-AEEE-03B95E79C957}">
      <dgm:prSet/>
      <dgm:spPr/>
      <dgm:t>
        <a:bodyPr/>
        <a:lstStyle/>
        <a:p>
          <a:endParaRPr lang="fr-FR"/>
        </a:p>
      </dgm:t>
    </dgm:pt>
    <dgm:pt modelId="{4F6BEB78-4E8A-6A46-AE9F-FB9DE48876DB}" type="sibTrans" cxnId="{FFABD68A-53F5-1C48-AEEE-03B95E79C957}">
      <dgm:prSet/>
      <dgm:spPr/>
      <dgm:t>
        <a:bodyPr/>
        <a:lstStyle/>
        <a:p>
          <a:endParaRPr lang="fr-FR"/>
        </a:p>
      </dgm:t>
    </dgm:pt>
    <dgm:pt modelId="{2CF699A2-4028-AA47-810F-94D3372206A1}">
      <dgm:prSet phldrT="[Texte]" custT="1"/>
      <dgm:spPr/>
      <dgm:t>
        <a:bodyPr/>
        <a:lstStyle/>
        <a:p>
          <a:endParaRPr lang="fr-FR" sz="2000" dirty="0"/>
        </a:p>
      </dgm:t>
    </dgm:pt>
    <dgm:pt modelId="{00FA7B85-EF6E-9A47-A2AC-E4FB54EE7FF3}" type="parTrans" cxnId="{3194294A-316E-AD45-970E-F984E4653F6D}">
      <dgm:prSet/>
      <dgm:spPr/>
      <dgm:t>
        <a:bodyPr/>
        <a:lstStyle/>
        <a:p>
          <a:endParaRPr lang="fr-FR"/>
        </a:p>
      </dgm:t>
    </dgm:pt>
    <dgm:pt modelId="{6AD15E4D-0ED3-BE40-A1B1-829B6C7FB3F1}" type="sibTrans" cxnId="{3194294A-316E-AD45-970E-F984E4653F6D}">
      <dgm:prSet/>
      <dgm:spPr/>
      <dgm:t>
        <a:bodyPr/>
        <a:lstStyle/>
        <a:p>
          <a:endParaRPr lang="fr-FR"/>
        </a:p>
      </dgm:t>
    </dgm:pt>
    <dgm:pt modelId="{E3101CD3-4191-1C43-87B1-92EEA8D0ACCD}">
      <dgm:prSet phldrT="[Texte]" custT="1"/>
      <dgm:spPr/>
      <dgm:t>
        <a:bodyPr/>
        <a:lstStyle/>
        <a:p>
          <a:r>
            <a:rPr lang="fr-FR" sz="2000" dirty="0"/>
            <a:t>Décider des variables à garder</a:t>
          </a:r>
        </a:p>
      </dgm:t>
    </dgm:pt>
    <dgm:pt modelId="{F1035EE1-7B06-6645-9B06-D630205C7AD6}" type="parTrans" cxnId="{0BA22F23-5C40-EA48-A740-BAC21194B1CC}">
      <dgm:prSet/>
      <dgm:spPr/>
      <dgm:t>
        <a:bodyPr/>
        <a:lstStyle/>
        <a:p>
          <a:endParaRPr lang="fr-FR"/>
        </a:p>
      </dgm:t>
    </dgm:pt>
    <dgm:pt modelId="{6CA61DF2-74C4-7943-8079-F4F44E4E2FEB}" type="sibTrans" cxnId="{0BA22F23-5C40-EA48-A740-BAC21194B1CC}">
      <dgm:prSet/>
      <dgm:spPr/>
      <dgm:t>
        <a:bodyPr/>
        <a:lstStyle/>
        <a:p>
          <a:endParaRPr lang="fr-FR"/>
        </a:p>
      </dgm:t>
    </dgm:pt>
    <dgm:pt modelId="{E278FB8E-6238-AC42-9485-433BF645E5B3}">
      <dgm:prSet phldrT="[Texte]" custT="1"/>
      <dgm:spPr/>
      <dgm:t>
        <a:bodyPr/>
        <a:lstStyle/>
        <a:p>
          <a:r>
            <a:rPr lang="fr-FR" sz="2000" dirty="0"/>
            <a:t>Croisement avec gravité</a:t>
          </a:r>
        </a:p>
      </dgm:t>
    </dgm:pt>
    <dgm:pt modelId="{C1A23B87-BE47-F04D-B545-F8DEE5154210}" type="parTrans" cxnId="{ADD18FC7-9907-D146-A28D-C9A605EEA0FE}">
      <dgm:prSet/>
      <dgm:spPr/>
      <dgm:t>
        <a:bodyPr/>
        <a:lstStyle/>
        <a:p>
          <a:endParaRPr lang="fr-FR"/>
        </a:p>
      </dgm:t>
    </dgm:pt>
    <dgm:pt modelId="{95D2739B-4396-764B-BA5E-308EB5CA4E86}" type="sibTrans" cxnId="{ADD18FC7-9907-D146-A28D-C9A605EEA0FE}">
      <dgm:prSet/>
      <dgm:spPr/>
      <dgm:t>
        <a:bodyPr/>
        <a:lstStyle/>
        <a:p>
          <a:endParaRPr lang="fr-FR"/>
        </a:p>
      </dgm:t>
    </dgm:pt>
    <dgm:pt modelId="{52E6CD82-08A7-E044-83EE-5E55A0E23496}" type="pres">
      <dgm:prSet presAssocID="{CF29692A-8328-8540-9C20-D64EC467CE6F}" presName="Name0" presStyleCnt="0">
        <dgm:presLayoutVars>
          <dgm:dir/>
          <dgm:animLvl val="lvl"/>
          <dgm:resizeHandles val="exact"/>
        </dgm:presLayoutVars>
      </dgm:prSet>
      <dgm:spPr/>
    </dgm:pt>
    <dgm:pt modelId="{98697FAB-D24D-BA43-BD89-7DC31BD84318}" type="pres">
      <dgm:prSet presAssocID="{49A7B1C3-8047-0546-9635-856C66A860F2}" presName="composite" presStyleCnt="0"/>
      <dgm:spPr/>
    </dgm:pt>
    <dgm:pt modelId="{219203D9-7701-4942-8EE9-79EAA337492A}" type="pres">
      <dgm:prSet presAssocID="{49A7B1C3-8047-0546-9635-856C66A860F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4D474B9-387B-464C-9E26-BD952E83BD7E}" type="pres">
      <dgm:prSet presAssocID="{49A7B1C3-8047-0546-9635-856C66A860F2}" presName="desTx" presStyleLbl="alignAccFollowNode1" presStyleIdx="0" presStyleCnt="2">
        <dgm:presLayoutVars>
          <dgm:bulletEnabled val="1"/>
        </dgm:presLayoutVars>
      </dgm:prSet>
      <dgm:spPr/>
    </dgm:pt>
    <dgm:pt modelId="{ADE7CEBA-52FE-F94F-8927-FE08BF1F1AB5}" type="pres">
      <dgm:prSet presAssocID="{E28DEB7B-C1CC-EE4B-AB6D-D9B49502945A}" presName="space" presStyleCnt="0"/>
      <dgm:spPr/>
    </dgm:pt>
    <dgm:pt modelId="{840C2B08-F676-6348-A0E3-9DF7043F519F}" type="pres">
      <dgm:prSet presAssocID="{9B4ABB85-BC22-634D-B804-8B0091A3B14C}" presName="composite" presStyleCnt="0"/>
      <dgm:spPr/>
    </dgm:pt>
    <dgm:pt modelId="{3480E15F-16F3-944E-8287-881F91CBAF37}" type="pres">
      <dgm:prSet presAssocID="{9B4ABB85-BC22-634D-B804-8B0091A3B14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430F6FB-9CF9-334B-815B-E5CDA9993C24}" type="pres">
      <dgm:prSet presAssocID="{9B4ABB85-BC22-634D-B804-8B0091A3B14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864D208-1F48-DB48-8BFB-8E0F41B8CAE1}" type="presOf" srcId="{CF29692A-8328-8540-9C20-D64EC467CE6F}" destId="{52E6CD82-08A7-E044-83EE-5E55A0E23496}" srcOrd="0" destOrd="0" presId="urn:microsoft.com/office/officeart/2005/8/layout/hList1"/>
    <dgm:cxn modelId="{E2BEA30C-5DCF-984E-A38A-EF58AC908FA9}" srcId="{CF29692A-8328-8540-9C20-D64EC467CE6F}" destId="{49A7B1C3-8047-0546-9635-856C66A860F2}" srcOrd="0" destOrd="0" parTransId="{16E989B3-3528-024D-B9A1-5467A127AD73}" sibTransId="{E28DEB7B-C1CC-EE4B-AB6D-D9B49502945A}"/>
    <dgm:cxn modelId="{2D2AE614-9EC4-B846-A7DD-6106D19F40CA}" type="presOf" srcId="{E3101CD3-4191-1C43-87B1-92EEA8D0ACCD}" destId="{64D474B9-387B-464C-9E26-BD952E83BD7E}" srcOrd="0" destOrd="0" presId="urn:microsoft.com/office/officeart/2005/8/layout/hList1"/>
    <dgm:cxn modelId="{B901CB21-DB9E-F743-A96E-0F9FA8E138CB}" srcId="{49A7B1C3-8047-0546-9635-856C66A860F2}" destId="{7C602AB3-C612-2745-998C-8E79ECE18660}" srcOrd="1" destOrd="0" parTransId="{1FFD735D-FCA2-014A-9F7D-29E2C5037466}" sibTransId="{0426CFAC-208A-8C4C-B227-393722A807F8}"/>
    <dgm:cxn modelId="{0BA22F23-5C40-EA48-A740-BAC21194B1CC}" srcId="{49A7B1C3-8047-0546-9635-856C66A860F2}" destId="{E3101CD3-4191-1C43-87B1-92EEA8D0ACCD}" srcOrd="0" destOrd="0" parTransId="{F1035EE1-7B06-6645-9B06-D630205C7AD6}" sibTransId="{6CA61DF2-74C4-7943-8079-F4F44E4E2FEB}"/>
    <dgm:cxn modelId="{5E05F45C-F71F-FF43-862A-4469D50A17F9}" type="presOf" srcId="{BE441B73-79AF-6246-8F96-C93195426061}" destId="{64D474B9-387B-464C-9E26-BD952E83BD7E}" srcOrd="0" destOrd="2" presId="urn:microsoft.com/office/officeart/2005/8/layout/hList1"/>
    <dgm:cxn modelId="{93D5A564-22BD-DB41-98E4-1D2DB99BDF81}" srcId="{CF29692A-8328-8540-9C20-D64EC467CE6F}" destId="{9B4ABB85-BC22-634D-B804-8B0091A3B14C}" srcOrd="1" destOrd="0" parTransId="{C0B41DF3-569E-FA46-8D42-6CEA8D9A791C}" sibTransId="{0D52A8C1-EBA2-0B46-8CC6-64603C3BCC24}"/>
    <dgm:cxn modelId="{0B921D48-C17D-F344-8A60-30D3340D88B4}" type="presOf" srcId="{E03EA793-7892-A346-96E2-08E9AB3A5557}" destId="{B430F6FB-9CF9-334B-815B-E5CDA9993C24}" srcOrd="0" destOrd="1" presId="urn:microsoft.com/office/officeart/2005/8/layout/hList1"/>
    <dgm:cxn modelId="{3194294A-316E-AD45-970E-F984E4653F6D}" srcId="{49A7B1C3-8047-0546-9635-856C66A860F2}" destId="{2CF699A2-4028-AA47-810F-94D3372206A1}" srcOrd="3" destOrd="0" parTransId="{00FA7B85-EF6E-9A47-A2AC-E4FB54EE7FF3}" sibTransId="{6AD15E4D-0ED3-BE40-A1B1-829B6C7FB3F1}"/>
    <dgm:cxn modelId="{9790244C-971E-8F46-B0E4-B0F26F5AAA91}" type="presOf" srcId="{1C90CFA4-7871-F04D-B069-FD6B3627AF00}" destId="{B430F6FB-9CF9-334B-815B-E5CDA9993C24}" srcOrd="0" destOrd="0" presId="urn:microsoft.com/office/officeart/2005/8/layout/hList1"/>
    <dgm:cxn modelId="{BBA59553-35DC-474C-93F5-A80A2016E3A8}" type="presOf" srcId="{9B4ABB85-BC22-634D-B804-8B0091A3B14C}" destId="{3480E15F-16F3-944E-8287-881F91CBAF37}" srcOrd="0" destOrd="0" presId="urn:microsoft.com/office/officeart/2005/8/layout/hList1"/>
    <dgm:cxn modelId="{9F975984-679E-2F40-A892-AD4570911C5D}" srcId="{9B4ABB85-BC22-634D-B804-8B0091A3B14C}" destId="{1C90CFA4-7871-F04D-B069-FD6B3627AF00}" srcOrd="0" destOrd="0" parTransId="{51415557-7A24-9A44-8C0B-59697B156E87}" sibTransId="{62ACE7B1-DB0A-0849-9174-BE118721BF52}"/>
    <dgm:cxn modelId="{FFABD68A-53F5-1C48-AEEE-03B95E79C957}" srcId="{49A7B1C3-8047-0546-9635-856C66A860F2}" destId="{BE441B73-79AF-6246-8F96-C93195426061}" srcOrd="2" destOrd="0" parTransId="{DA3D82E1-CEC4-EF44-B109-26C56F038590}" sibTransId="{4F6BEB78-4E8A-6A46-AE9F-FB9DE48876DB}"/>
    <dgm:cxn modelId="{97BF5E93-FC22-A942-974A-1F9C9B2545B3}" type="presOf" srcId="{7C602AB3-C612-2745-998C-8E79ECE18660}" destId="{64D474B9-387B-464C-9E26-BD952E83BD7E}" srcOrd="0" destOrd="1" presId="urn:microsoft.com/office/officeart/2005/8/layout/hList1"/>
    <dgm:cxn modelId="{131D31AA-02AC-E544-88B5-69B16FE867A4}" type="presOf" srcId="{2CF699A2-4028-AA47-810F-94D3372206A1}" destId="{64D474B9-387B-464C-9E26-BD952E83BD7E}" srcOrd="0" destOrd="3" presId="urn:microsoft.com/office/officeart/2005/8/layout/hList1"/>
    <dgm:cxn modelId="{87B9B8C6-A87B-8749-8126-354676802558}" type="presOf" srcId="{49A7B1C3-8047-0546-9635-856C66A860F2}" destId="{219203D9-7701-4942-8EE9-79EAA337492A}" srcOrd="0" destOrd="0" presId="urn:microsoft.com/office/officeart/2005/8/layout/hList1"/>
    <dgm:cxn modelId="{ADD18FC7-9907-D146-A28D-C9A605EEA0FE}" srcId="{9B4ABB85-BC22-634D-B804-8B0091A3B14C}" destId="{E278FB8E-6238-AC42-9485-433BF645E5B3}" srcOrd="2" destOrd="0" parTransId="{C1A23B87-BE47-F04D-B545-F8DEE5154210}" sibTransId="{95D2739B-4396-764B-BA5E-308EB5CA4E86}"/>
    <dgm:cxn modelId="{80DAF5DF-9477-B045-BF28-22175399F738}" type="presOf" srcId="{E278FB8E-6238-AC42-9485-433BF645E5B3}" destId="{B430F6FB-9CF9-334B-815B-E5CDA9993C24}" srcOrd="0" destOrd="2" presId="urn:microsoft.com/office/officeart/2005/8/layout/hList1"/>
    <dgm:cxn modelId="{310085EC-0033-3343-AB14-CD9F44B1E911}" srcId="{9B4ABB85-BC22-634D-B804-8B0091A3B14C}" destId="{E03EA793-7892-A346-96E2-08E9AB3A5557}" srcOrd="1" destOrd="0" parTransId="{1063AB85-7B6B-E341-A8D1-0F5DD362F1FD}" sibTransId="{B901A685-5B5E-7D47-BF56-414E835963B6}"/>
    <dgm:cxn modelId="{465F544D-3BBA-224D-9487-57F579F02945}" type="presParOf" srcId="{52E6CD82-08A7-E044-83EE-5E55A0E23496}" destId="{98697FAB-D24D-BA43-BD89-7DC31BD84318}" srcOrd="0" destOrd="0" presId="urn:microsoft.com/office/officeart/2005/8/layout/hList1"/>
    <dgm:cxn modelId="{4A7E87EB-0488-1647-9B6A-D582A103A7BA}" type="presParOf" srcId="{98697FAB-D24D-BA43-BD89-7DC31BD84318}" destId="{219203D9-7701-4942-8EE9-79EAA337492A}" srcOrd="0" destOrd="0" presId="urn:microsoft.com/office/officeart/2005/8/layout/hList1"/>
    <dgm:cxn modelId="{7F721EC2-AFAC-C945-BEEE-7E013611F491}" type="presParOf" srcId="{98697FAB-D24D-BA43-BD89-7DC31BD84318}" destId="{64D474B9-387B-464C-9E26-BD952E83BD7E}" srcOrd="1" destOrd="0" presId="urn:microsoft.com/office/officeart/2005/8/layout/hList1"/>
    <dgm:cxn modelId="{5BA85742-3597-6D4F-97F5-3BA298793AAA}" type="presParOf" srcId="{52E6CD82-08A7-E044-83EE-5E55A0E23496}" destId="{ADE7CEBA-52FE-F94F-8927-FE08BF1F1AB5}" srcOrd="1" destOrd="0" presId="urn:microsoft.com/office/officeart/2005/8/layout/hList1"/>
    <dgm:cxn modelId="{B6B16F7D-06EF-A94E-BD44-32DADF577751}" type="presParOf" srcId="{52E6CD82-08A7-E044-83EE-5E55A0E23496}" destId="{840C2B08-F676-6348-A0E3-9DF7043F519F}" srcOrd="2" destOrd="0" presId="urn:microsoft.com/office/officeart/2005/8/layout/hList1"/>
    <dgm:cxn modelId="{2A1A1BC9-BAA9-0745-B211-DF8F654A8DE0}" type="presParOf" srcId="{840C2B08-F676-6348-A0E3-9DF7043F519F}" destId="{3480E15F-16F3-944E-8287-881F91CBAF37}" srcOrd="0" destOrd="0" presId="urn:microsoft.com/office/officeart/2005/8/layout/hList1"/>
    <dgm:cxn modelId="{C234E972-FF6A-EE4C-A484-AD725F168B58}" type="presParOf" srcId="{840C2B08-F676-6348-A0E3-9DF7043F519F}" destId="{B430F6FB-9CF9-334B-815B-E5CDA9993C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Modèles et classifications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 custT="1"/>
      <dgm:spPr/>
      <dgm:t>
        <a:bodyPr/>
        <a:lstStyle/>
        <a:p>
          <a:r>
            <a:rPr lang="fr-FR" sz="2000" dirty="0"/>
            <a:t>Chercher le meilleur modèle</a:t>
          </a:r>
          <a:endParaRPr lang="en-US" sz="2000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39F7BA53-B911-46DA-988A-3676358B2E02}">
      <dgm:prSet custT="1"/>
      <dgm:spPr/>
      <dgm:t>
        <a:bodyPr/>
        <a:lstStyle/>
        <a:p>
          <a:r>
            <a:rPr lang="en-US" sz="2400" dirty="0"/>
            <a:t>Commencer la </a:t>
          </a:r>
          <a:r>
            <a:rPr lang="en-US" sz="2400" dirty="0" err="1"/>
            <a:t>rédaction</a:t>
          </a:r>
          <a:r>
            <a:rPr lang="en-US" sz="2400" dirty="0"/>
            <a:t> du rapport</a:t>
          </a:r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A60FD0D6-1D0F-9144-B1AB-B0F7E1C43D2F}">
      <dgm:prSet custT="1"/>
      <dgm:spPr/>
      <dgm:t>
        <a:bodyPr/>
        <a:lstStyle/>
        <a:p>
          <a:r>
            <a:rPr lang="fr-FR" sz="2000" noProof="0" dirty="0"/>
            <a:t>Chercher la meilleure prédiction</a:t>
          </a:r>
        </a:p>
      </dgm:t>
    </dgm:pt>
    <dgm:pt modelId="{E13D5EA5-BE78-9441-A167-8CF12CD81E23}" type="parTrans" cxnId="{2FF7D462-E62C-F44C-BFC8-650BD745C8F7}">
      <dgm:prSet/>
      <dgm:spPr/>
      <dgm:t>
        <a:bodyPr/>
        <a:lstStyle/>
        <a:p>
          <a:endParaRPr lang="fr-FR"/>
        </a:p>
      </dgm:t>
    </dgm:pt>
    <dgm:pt modelId="{4D57C24B-2910-1A4A-8EE9-8256CE0ADC40}" type="sibTrans" cxnId="{2FF7D462-E62C-F44C-BFC8-650BD745C8F7}">
      <dgm:prSet/>
      <dgm:spPr/>
      <dgm:t>
        <a:bodyPr/>
        <a:lstStyle/>
        <a:p>
          <a:endParaRPr lang="fr-FR"/>
        </a:p>
      </dgm:t>
    </dgm:pt>
    <dgm:pt modelId="{AE3A7846-D187-7948-B9DD-A5275E199652}">
      <dgm:prSet custT="1"/>
      <dgm:spPr/>
      <dgm:t>
        <a:bodyPr/>
        <a:lstStyle/>
        <a:p>
          <a:r>
            <a:rPr lang="fr-FR" sz="2000" dirty="0"/>
            <a:t>Introduction</a:t>
          </a:r>
          <a:endParaRPr lang="fr-FR" sz="2400" dirty="0"/>
        </a:p>
      </dgm:t>
    </dgm:pt>
    <dgm:pt modelId="{344806CA-85DC-4F41-B116-5310F7AD8C49}" type="parTrans" cxnId="{3AF777C8-8237-BE49-A1B0-77BCBC9E9F60}">
      <dgm:prSet/>
      <dgm:spPr/>
      <dgm:t>
        <a:bodyPr/>
        <a:lstStyle/>
        <a:p>
          <a:endParaRPr lang="fr-FR"/>
        </a:p>
      </dgm:t>
    </dgm:pt>
    <dgm:pt modelId="{8560158D-9847-E542-BD69-5277D0562238}" type="sibTrans" cxnId="{3AF777C8-8237-BE49-A1B0-77BCBC9E9F60}">
      <dgm:prSet/>
      <dgm:spPr/>
      <dgm:t>
        <a:bodyPr/>
        <a:lstStyle/>
        <a:p>
          <a:endParaRPr lang="fr-FR"/>
        </a:p>
      </dgm:t>
    </dgm:pt>
    <dgm:pt modelId="{23A32841-0312-CF42-90B3-DBE242ED447C}">
      <dgm:prSet custT="1"/>
      <dgm:spPr/>
      <dgm:t>
        <a:bodyPr/>
        <a:lstStyle/>
        <a:p>
          <a:r>
            <a:rPr lang="fr-FR" sz="2000" dirty="0"/>
            <a:t>Statistiques descriptives</a:t>
          </a:r>
        </a:p>
      </dgm:t>
    </dgm:pt>
    <dgm:pt modelId="{73AC70E0-F3B0-604B-9A4F-93328C18A7CF}" type="parTrans" cxnId="{05C03B2B-9B0A-FF4F-AF40-ADE591B8FB02}">
      <dgm:prSet/>
      <dgm:spPr/>
      <dgm:t>
        <a:bodyPr/>
        <a:lstStyle/>
        <a:p>
          <a:endParaRPr lang="fr-FR"/>
        </a:p>
      </dgm:t>
    </dgm:pt>
    <dgm:pt modelId="{CDA197AA-C1A2-574D-B932-EA17A66DDCD6}" type="sibTrans" cxnId="{05C03B2B-9B0A-FF4F-AF40-ADE591B8FB02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0" presStyleCnt="2"/>
      <dgm:spPr/>
    </dgm:pt>
    <dgm:pt modelId="{A7DB48AB-89C3-46A6-A133-5D84324A7595}" type="pres">
      <dgm:prSet presAssocID="{39F7BA53-B911-46DA-988A-3676358B2E02}" presName="parentText" presStyleLbl="node1" presStyleIdx="1" presStyleCnt="2" custScaleY="10202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C0ED00-233E-6543-AD66-BE755F54271A}" type="presOf" srcId="{23A32841-0312-CF42-90B3-DBE242ED447C}" destId="{5D20ECD7-994F-47F0-9BCB-63AA25556FB7}" srcOrd="0" destOrd="1" presId="urn:microsoft.com/office/officeart/2005/8/layout/list1"/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10D09422-5E01-5C48-8B2A-EDA926CA8C4F}" type="presOf" srcId="{AE3A7846-D187-7948-B9DD-A5275E199652}" destId="{5D20ECD7-994F-47F0-9BCB-63AA25556FB7}" srcOrd="0" destOrd="0" presId="urn:microsoft.com/office/officeart/2005/8/layout/list1"/>
    <dgm:cxn modelId="{05C03B2B-9B0A-FF4F-AF40-ADE591B8FB02}" srcId="{39F7BA53-B911-46DA-988A-3676358B2E02}" destId="{23A32841-0312-CF42-90B3-DBE242ED447C}" srcOrd="1" destOrd="0" parTransId="{73AC70E0-F3B0-604B-9A4F-93328C18A7CF}" sibTransId="{CDA197AA-C1A2-574D-B932-EA17A66DDCD6}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2FF7D462-E62C-F44C-BFC8-650BD745C8F7}" srcId="{FE57310B-E39A-4167-98DD-6AD8EC1F0FDC}" destId="{A60FD0D6-1D0F-9144-B1AB-B0F7E1C43D2F}" srcOrd="1" destOrd="0" parTransId="{E13D5EA5-BE78-9441-A167-8CF12CD81E23}" sibTransId="{4D57C24B-2910-1A4A-8EE9-8256CE0ADC40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7A084797-0A5F-ED48-9AB5-D2A39A144AAA}" type="presOf" srcId="{A60FD0D6-1D0F-9144-B1AB-B0F7E1C43D2F}" destId="{931D6A6E-93EC-4819-9B97-AC40EFE1491B}" srcOrd="0" destOrd="1" presId="urn:microsoft.com/office/officeart/2005/8/layout/list1"/>
    <dgm:cxn modelId="{C1EC8FA0-A779-4701-899B-2923E4C2FF07}" srcId="{1C3A8082-4D69-49F6-8AFD-BD82CE3D4450}" destId="{39F7BA53-B911-46DA-988A-3676358B2E02}" srcOrd="1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3AF777C8-8237-BE49-A1B0-77BCBC9E9F60}" srcId="{39F7BA53-B911-46DA-988A-3676358B2E02}" destId="{AE3A7846-D187-7948-B9DD-A5275E199652}" srcOrd="0" destOrd="0" parTransId="{344806CA-85DC-4F41-B116-5310F7AD8C49}" sibTransId="{8560158D-9847-E542-BD69-5277D0562238}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E2C0165A-7B6E-4333-A226-2A76C503C018}" type="presParOf" srcId="{A274053C-6D62-4674-9A38-22341AC8580D}" destId="{17745312-6DEB-4F3A-9BE9-66860D55A0EF}" srcOrd="3" destOrd="0" presId="urn:microsoft.com/office/officeart/2005/8/layout/list1"/>
    <dgm:cxn modelId="{279E81C4-6148-4B4C-960D-0267EC786E8C}" type="presParOf" srcId="{A274053C-6D62-4674-9A38-22341AC8580D}" destId="{13B1170B-4EB2-4C8A-9786-C4B2BFAC5A98}" srcOrd="4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5" destOrd="0" presId="urn:microsoft.com/office/officeart/2005/8/layout/list1"/>
    <dgm:cxn modelId="{2F11B244-6909-4C5D-BDBA-4B6A102D847E}" type="presParOf" srcId="{A274053C-6D62-4674-9A38-22341AC8580D}" destId="{5D20ECD7-994F-47F0-9BCB-63AA25556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54C68-DC7D-DF47-8CD5-148A52CFF1A0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4FE4ACA-617C-EC46-86DA-FF38722BA5DC}">
      <dgm:prSet phldrT="[Texte]"/>
      <dgm:spPr/>
      <dgm:t>
        <a:bodyPr/>
        <a:lstStyle/>
        <a:p>
          <a:r>
            <a:rPr lang="fr-FR" dirty="0"/>
            <a:t>Régression logistique</a:t>
          </a:r>
        </a:p>
      </dgm:t>
    </dgm:pt>
    <dgm:pt modelId="{B34047DE-988F-824D-8B72-873E47129B2C}" type="parTrans" cxnId="{FD264256-808B-7645-9496-4B9B17189E84}">
      <dgm:prSet/>
      <dgm:spPr/>
      <dgm:t>
        <a:bodyPr/>
        <a:lstStyle/>
        <a:p>
          <a:endParaRPr lang="fr-FR"/>
        </a:p>
      </dgm:t>
    </dgm:pt>
    <dgm:pt modelId="{882A1171-288F-634C-87DF-8C7CB631CBB0}" type="sibTrans" cxnId="{FD264256-808B-7645-9496-4B9B17189E84}">
      <dgm:prSet/>
      <dgm:spPr/>
      <dgm:t>
        <a:bodyPr/>
        <a:lstStyle/>
        <a:p>
          <a:endParaRPr lang="fr-FR"/>
        </a:p>
      </dgm:t>
    </dgm:pt>
    <dgm:pt modelId="{DD99571B-8F1C-9B4E-AB26-E4D02674751F}">
      <dgm:prSet phldrT="[Texte]"/>
      <dgm:spPr/>
      <dgm:t>
        <a:bodyPr/>
        <a:lstStyle/>
        <a:p>
          <a:r>
            <a:rPr lang="fr-FR" dirty="0"/>
            <a:t>SVM</a:t>
          </a:r>
        </a:p>
      </dgm:t>
    </dgm:pt>
    <dgm:pt modelId="{987CFF1F-291A-CC4A-B418-3530E2BA1A67}" type="parTrans" cxnId="{4E4582F8-AB15-4047-BF37-DAAD716887F0}">
      <dgm:prSet/>
      <dgm:spPr/>
      <dgm:t>
        <a:bodyPr/>
        <a:lstStyle/>
        <a:p>
          <a:endParaRPr lang="fr-FR"/>
        </a:p>
      </dgm:t>
    </dgm:pt>
    <dgm:pt modelId="{2BA0FA63-7E80-8E42-8F8B-FFF5CEF59825}" type="sibTrans" cxnId="{4E4582F8-AB15-4047-BF37-DAAD716887F0}">
      <dgm:prSet/>
      <dgm:spPr/>
      <dgm:t>
        <a:bodyPr/>
        <a:lstStyle/>
        <a:p>
          <a:endParaRPr lang="fr-FR"/>
        </a:p>
      </dgm:t>
    </dgm:pt>
    <dgm:pt modelId="{F76F00E2-796F-1B4C-B41D-4AB713D11941}">
      <dgm:prSet phldrT="[Texte]"/>
      <dgm:spPr/>
      <dgm:t>
        <a:bodyPr/>
        <a:lstStyle/>
        <a:p>
          <a:r>
            <a:rPr lang="fr-FR" dirty="0"/>
            <a:t>Random Forest</a:t>
          </a:r>
        </a:p>
      </dgm:t>
    </dgm:pt>
    <dgm:pt modelId="{E6D7B9C7-3390-134D-93D9-B9EBFEA927B5}" type="parTrans" cxnId="{81668E28-A442-2D41-B5F7-CEAE0630096B}">
      <dgm:prSet/>
      <dgm:spPr/>
      <dgm:t>
        <a:bodyPr/>
        <a:lstStyle/>
        <a:p>
          <a:endParaRPr lang="fr-FR"/>
        </a:p>
      </dgm:t>
    </dgm:pt>
    <dgm:pt modelId="{1891DE62-7FCD-A545-9B08-30486578EDBE}" type="sibTrans" cxnId="{81668E28-A442-2D41-B5F7-CEAE0630096B}">
      <dgm:prSet/>
      <dgm:spPr/>
      <dgm:t>
        <a:bodyPr/>
        <a:lstStyle/>
        <a:p>
          <a:endParaRPr lang="fr-FR"/>
        </a:p>
      </dgm:t>
    </dgm:pt>
    <dgm:pt modelId="{95D6E831-696C-9B4D-A5FB-55B496703843}">
      <dgm:prSet phldrT="[Texte]"/>
      <dgm:spPr/>
      <dgm:t>
        <a:bodyPr/>
        <a:lstStyle/>
        <a:p>
          <a:r>
            <a:rPr lang="fr-FR" dirty="0"/>
            <a:t>XGBoost</a:t>
          </a:r>
        </a:p>
      </dgm:t>
    </dgm:pt>
    <dgm:pt modelId="{4A83D15A-E365-DE43-A911-DDA3AC177CA2}" type="parTrans" cxnId="{B2E982D1-CB0D-7245-A106-EB61B9BFAD30}">
      <dgm:prSet/>
      <dgm:spPr/>
      <dgm:t>
        <a:bodyPr/>
        <a:lstStyle/>
        <a:p>
          <a:endParaRPr lang="fr-FR"/>
        </a:p>
      </dgm:t>
    </dgm:pt>
    <dgm:pt modelId="{C7C904E8-AE5F-654E-9949-253485A2D0DB}" type="sibTrans" cxnId="{B2E982D1-CB0D-7245-A106-EB61B9BFAD30}">
      <dgm:prSet/>
      <dgm:spPr/>
      <dgm:t>
        <a:bodyPr/>
        <a:lstStyle/>
        <a:p>
          <a:endParaRPr lang="fr-FR"/>
        </a:p>
      </dgm:t>
    </dgm:pt>
    <dgm:pt modelId="{64347DC3-E45B-BC49-A0F3-16D9BA6AB084}" type="pres">
      <dgm:prSet presAssocID="{61154C68-DC7D-DF47-8CD5-148A52CFF1A0}" presName="Name0" presStyleCnt="0">
        <dgm:presLayoutVars>
          <dgm:chMax val="7"/>
          <dgm:chPref val="7"/>
          <dgm:dir/>
        </dgm:presLayoutVars>
      </dgm:prSet>
      <dgm:spPr/>
    </dgm:pt>
    <dgm:pt modelId="{F8F8FF6A-8F5F-C040-B9F6-FF052405260E}" type="pres">
      <dgm:prSet presAssocID="{61154C68-DC7D-DF47-8CD5-148A52CFF1A0}" presName="Name1" presStyleCnt="0"/>
      <dgm:spPr/>
    </dgm:pt>
    <dgm:pt modelId="{2DE703B0-C5C5-2C42-A34B-0F5264416E30}" type="pres">
      <dgm:prSet presAssocID="{61154C68-DC7D-DF47-8CD5-148A52CFF1A0}" presName="cycle" presStyleCnt="0"/>
      <dgm:spPr/>
    </dgm:pt>
    <dgm:pt modelId="{5D13AA32-A873-4E42-BE2E-2FEE736A83FD}" type="pres">
      <dgm:prSet presAssocID="{61154C68-DC7D-DF47-8CD5-148A52CFF1A0}" presName="srcNode" presStyleLbl="node1" presStyleIdx="0" presStyleCnt="4"/>
      <dgm:spPr/>
    </dgm:pt>
    <dgm:pt modelId="{623B76BA-5B9E-314D-9AE3-4224C56592A4}" type="pres">
      <dgm:prSet presAssocID="{61154C68-DC7D-DF47-8CD5-148A52CFF1A0}" presName="conn" presStyleLbl="parChTrans1D2" presStyleIdx="0" presStyleCnt="1"/>
      <dgm:spPr/>
    </dgm:pt>
    <dgm:pt modelId="{FDE37099-A381-A741-9FEE-856E2BBD01CD}" type="pres">
      <dgm:prSet presAssocID="{61154C68-DC7D-DF47-8CD5-148A52CFF1A0}" presName="extraNode" presStyleLbl="node1" presStyleIdx="0" presStyleCnt="4"/>
      <dgm:spPr/>
    </dgm:pt>
    <dgm:pt modelId="{B4D11A2F-BA3D-C54F-B286-CEC6B254E7FB}" type="pres">
      <dgm:prSet presAssocID="{61154C68-DC7D-DF47-8CD5-148A52CFF1A0}" presName="dstNode" presStyleLbl="node1" presStyleIdx="0" presStyleCnt="4"/>
      <dgm:spPr/>
    </dgm:pt>
    <dgm:pt modelId="{52F1436C-34F9-4D4B-B8D8-0563CBB4A973}" type="pres">
      <dgm:prSet presAssocID="{C4FE4ACA-617C-EC46-86DA-FF38722BA5DC}" presName="text_1" presStyleLbl="node1" presStyleIdx="0" presStyleCnt="4">
        <dgm:presLayoutVars>
          <dgm:bulletEnabled val="1"/>
        </dgm:presLayoutVars>
      </dgm:prSet>
      <dgm:spPr/>
    </dgm:pt>
    <dgm:pt modelId="{5F86EE93-D51B-9344-BBBD-AF4C69FD14F3}" type="pres">
      <dgm:prSet presAssocID="{C4FE4ACA-617C-EC46-86DA-FF38722BA5DC}" presName="accent_1" presStyleCnt="0"/>
      <dgm:spPr/>
    </dgm:pt>
    <dgm:pt modelId="{ECB6A513-8B50-E244-A8B6-0871BE626C9A}" type="pres">
      <dgm:prSet presAssocID="{C4FE4ACA-617C-EC46-86DA-FF38722BA5DC}" presName="accentRepeatNode" presStyleLbl="solidFgAcc1" presStyleIdx="0" presStyleCnt="4"/>
      <dgm:spPr/>
    </dgm:pt>
    <dgm:pt modelId="{13252DF3-DE14-724F-9B9B-D00FB555FF6B}" type="pres">
      <dgm:prSet presAssocID="{DD99571B-8F1C-9B4E-AB26-E4D02674751F}" presName="text_2" presStyleLbl="node1" presStyleIdx="1" presStyleCnt="4">
        <dgm:presLayoutVars>
          <dgm:bulletEnabled val="1"/>
        </dgm:presLayoutVars>
      </dgm:prSet>
      <dgm:spPr/>
    </dgm:pt>
    <dgm:pt modelId="{CBD3F1F8-95E0-4041-8561-854F55585F83}" type="pres">
      <dgm:prSet presAssocID="{DD99571B-8F1C-9B4E-AB26-E4D02674751F}" presName="accent_2" presStyleCnt="0"/>
      <dgm:spPr/>
    </dgm:pt>
    <dgm:pt modelId="{D2D18140-A0EB-BC42-9E01-51853DEC0449}" type="pres">
      <dgm:prSet presAssocID="{DD99571B-8F1C-9B4E-AB26-E4D02674751F}" presName="accentRepeatNode" presStyleLbl="solidFgAcc1" presStyleIdx="1" presStyleCnt="4"/>
      <dgm:spPr/>
    </dgm:pt>
    <dgm:pt modelId="{76B4B15D-1809-7743-928F-7F836CFA812D}" type="pres">
      <dgm:prSet presAssocID="{F76F00E2-796F-1B4C-B41D-4AB713D11941}" presName="text_3" presStyleLbl="node1" presStyleIdx="2" presStyleCnt="4">
        <dgm:presLayoutVars>
          <dgm:bulletEnabled val="1"/>
        </dgm:presLayoutVars>
      </dgm:prSet>
      <dgm:spPr/>
    </dgm:pt>
    <dgm:pt modelId="{70843474-215A-0B4A-8579-713F23C4FB0A}" type="pres">
      <dgm:prSet presAssocID="{F76F00E2-796F-1B4C-B41D-4AB713D11941}" presName="accent_3" presStyleCnt="0"/>
      <dgm:spPr/>
    </dgm:pt>
    <dgm:pt modelId="{D69AC6AC-15EF-D94A-AB47-5DD80474228A}" type="pres">
      <dgm:prSet presAssocID="{F76F00E2-796F-1B4C-B41D-4AB713D11941}" presName="accentRepeatNode" presStyleLbl="solidFgAcc1" presStyleIdx="2" presStyleCnt="4"/>
      <dgm:spPr/>
    </dgm:pt>
    <dgm:pt modelId="{5F72D3E2-12AA-9143-8AEF-47CD8C1289E7}" type="pres">
      <dgm:prSet presAssocID="{95D6E831-696C-9B4D-A5FB-55B496703843}" presName="text_4" presStyleLbl="node1" presStyleIdx="3" presStyleCnt="4">
        <dgm:presLayoutVars>
          <dgm:bulletEnabled val="1"/>
        </dgm:presLayoutVars>
      </dgm:prSet>
      <dgm:spPr/>
    </dgm:pt>
    <dgm:pt modelId="{74BA22B3-3A79-964E-8CBF-1A6AE178A55A}" type="pres">
      <dgm:prSet presAssocID="{95D6E831-696C-9B4D-A5FB-55B496703843}" presName="accent_4" presStyleCnt="0"/>
      <dgm:spPr/>
    </dgm:pt>
    <dgm:pt modelId="{D1086334-7FFC-034F-931A-3F49B4331311}" type="pres">
      <dgm:prSet presAssocID="{95D6E831-696C-9B4D-A5FB-55B496703843}" presName="accentRepeatNode" presStyleLbl="solidFgAcc1" presStyleIdx="3" presStyleCnt="4"/>
      <dgm:spPr/>
    </dgm:pt>
  </dgm:ptLst>
  <dgm:cxnLst>
    <dgm:cxn modelId="{D07C820E-E016-F544-961E-C6304BCBABFB}" type="presOf" srcId="{882A1171-288F-634C-87DF-8C7CB631CBB0}" destId="{623B76BA-5B9E-314D-9AE3-4224C56592A4}" srcOrd="0" destOrd="0" presId="urn:microsoft.com/office/officeart/2008/layout/VerticalCurvedList"/>
    <dgm:cxn modelId="{81668E28-A442-2D41-B5F7-CEAE0630096B}" srcId="{61154C68-DC7D-DF47-8CD5-148A52CFF1A0}" destId="{F76F00E2-796F-1B4C-B41D-4AB713D11941}" srcOrd="2" destOrd="0" parTransId="{E6D7B9C7-3390-134D-93D9-B9EBFEA927B5}" sibTransId="{1891DE62-7FCD-A545-9B08-30486578EDBE}"/>
    <dgm:cxn modelId="{A47A714C-D3A0-B349-B40C-BD0F3E2C0F5C}" type="presOf" srcId="{F76F00E2-796F-1B4C-B41D-4AB713D11941}" destId="{76B4B15D-1809-7743-928F-7F836CFA812D}" srcOrd="0" destOrd="0" presId="urn:microsoft.com/office/officeart/2008/layout/VerticalCurvedList"/>
    <dgm:cxn modelId="{FD264256-808B-7645-9496-4B9B17189E84}" srcId="{61154C68-DC7D-DF47-8CD5-148A52CFF1A0}" destId="{C4FE4ACA-617C-EC46-86DA-FF38722BA5DC}" srcOrd="0" destOrd="0" parTransId="{B34047DE-988F-824D-8B72-873E47129B2C}" sibTransId="{882A1171-288F-634C-87DF-8C7CB631CBB0}"/>
    <dgm:cxn modelId="{DDC70C94-93DD-D64F-94BC-3386A1B6FD39}" type="presOf" srcId="{61154C68-DC7D-DF47-8CD5-148A52CFF1A0}" destId="{64347DC3-E45B-BC49-A0F3-16D9BA6AB084}" srcOrd="0" destOrd="0" presId="urn:microsoft.com/office/officeart/2008/layout/VerticalCurvedList"/>
    <dgm:cxn modelId="{30BB49AE-E01C-424C-97DE-F4F706611E79}" type="presOf" srcId="{95D6E831-696C-9B4D-A5FB-55B496703843}" destId="{5F72D3E2-12AA-9143-8AEF-47CD8C1289E7}" srcOrd="0" destOrd="0" presId="urn:microsoft.com/office/officeart/2008/layout/VerticalCurvedList"/>
    <dgm:cxn modelId="{F68939AF-7621-4043-8375-3C545958A0A7}" type="presOf" srcId="{DD99571B-8F1C-9B4E-AB26-E4D02674751F}" destId="{13252DF3-DE14-724F-9B9B-D00FB555FF6B}" srcOrd="0" destOrd="0" presId="urn:microsoft.com/office/officeart/2008/layout/VerticalCurvedList"/>
    <dgm:cxn modelId="{B2E982D1-CB0D-7245-A106-EB61B9BFAD30}" srcId="{61154C68-DC7D-DF47-8CD5-148A52CFF1A0}" destId="{95D6E831-696C-9B4D-A5FB-55B496703843}" srcOrd="3" destOrd="0" parTransId="{4A83D15A-E365-DE43-A911-DDA3AC177CA2}" sibTransId="{C7C904E8-AE5F-654E-9949-253485A2D0DB}"/>
    <dgm:cxn modelId="{2904AEED-1A8B-0446-BAB0-9D9419274562}" type="presOf" srcId="{C4FE4ACA-617C-EC46-86DA-FF38722BA5DC}" destId="{52F1436C-34F9-4D4B-B8D8-0563CBB4A973}" srcOrd="0" destOrd="0" presId="urn:microsoft.com/office/officeart/2008/layout/VerticalCurvedList"/>
    <dgm:cxn modelId="{4E4582F8-AB15-4047-BF37-DAAD716887F0}" srcId="{61154C68-DC7D-DF47-8CD5-148A52CFF1A0}" destId="{DD99571B-8F1C-9B4E-AB26-E4D02674751F}" srcOrd="1" destOrd="0" parTransId="{987CFF1F-291A-CC4A-B418-3530E2BA1A67}" sibTransId="{2BA0FA63-7E80-8E42-8F8B-FFF5CEF59825}"/>
    <dgm:cxn modelId="{64CD8E21-13FD-F24D-8737-F01BA2CD8FA7}" type="presParOf" srcId="{64347DC3-E45B-BC49-A0F3-16D9BA6AB084}" destId="{F8F8FF6A-8F5F-C040-B9F6-FF052405260E}" srcOrd="0" destOrd="0" presId="urn:microsoft.com/office/officeart/2008/layout/VerticalCurvedList"/>
    <dgm:cxn modelId="{66D55DF6-09FB-7846-B234-3022CFF779AA}" type="presParOf" srcId="{F8F8FF6A-8F5F-C040-B9F6-FF052405260E}" destId="{2DE703B0-C5C5-2C42-A34B-0F5264416E30}" srcOrd="0" destOrd="0" presId="urn:microsoft.com/office/officeart/2008/layout/VerticalCurvedList"/>
    <dgm:cxn modelId="{8A0F423F-FBA6-A04C-98F4-4F36A7AF70D9}" type="presParOf" srcId="{2DE703B0-C5C5-2C42-A34B-0F5264416E30}" destId="{5D13AA32-A873-4E42-BE2E-2FEE736A83FD}" srcOrd="0" destOrd="0" presId="urn:microsoft.com/office/officeart/2008/layout/VerticalCurvedList"/>
    <dgm:cxn modelId="{CCE5AE85-388E-A74F-9618-4721B6F0BE79}" type="presParOf" srcId="{2DE703B0-C5C5-2C42-A34B-0F5264416E30}" destId="{623B76BA-5B9E-314D-9AE3-4224C56592A4}" srcOrd="1" destOrd="0" presId="urn:microsoft.com/office/officeart/2008/layout/VerticalCurvedList"/>
    <dgm:cxn modelId="{EEEB5B26-AFF2-B141-B98D-45A8596F9F05}" type="presParOf" srcId="{2DE703B0-C5C5-2C42-A34B-0F5264416E30}" destId="{FDE37099-A381-A741-9FEE-856E2BBD01CD}" srcOrd="2" destOrd="0" presId="urn:microsoft.com/office/officeart/2008/layout/VerticalCurvedList"/>
    <dgm:cxn modelId="{E72EC70C-0544-BF4F-B43F-761FA2903E64}" type="presParOf" srcId="{2DE703B0-C5C5-2C42-A34B-0F5264416E30}" destId="{B4D11A2F-BA3D-C54F-B286-CEC6B254E7FB}" srcOrd="3" destOrd="0" presId="urn:microsoft.com/office/officeart/2008/layout/VerticalCurvedList"/>
    <dgm:cxn modelId="{ED1CAD9E-3568-464A-B84F-AD92F9A8B711}" type="presParOf" srcId="{F8F8FF6A-8F5F-C040-B9F6-FF052405260E}" destId="{52F1436C-34F9-4D4B-B8D8-0563CBB4A973}" srcOrd="1" destOrd="0" presId="urn:microsoft.com/office/officeart/2008/layout/VerticalCurvedList"/>
    <dgm:cxn modelId="{41C9B74B-489C-334A-9131-01E32C9B769D}" type="presParOf" srcId="{F8F8FF6A-8F5F-C040-B9F6-FF052405260E}" destId="{5F86EE93-D51B-9344-BBBD-AF4C69FD14F3}" srcOrd="2" destOrd="0" presId="urn:microsoft.com/office/officeart/2008/layout/VerticalCurvedList"/>
    <dgm:cxn modelId="{CDCB904A-0E06-B641-B39D-199255F87101}" type="presParOf" srcId="{5F86EE93-D51B-9344-BBBD-AF4C69FD14F3}" destId="{ECB6A513-8B50-E244-A8B6-0871BE626C9A}" srcOrd="0" destOrd="0" presId="urn:microsoft.com/office/officeart/2008/layout/VerticalCurvedList"/>
    <dgm:cxn modelId="{0DBA6BD3-EAF6-9146-8DF7-FDE812BDCDA1}" type="presParOf" srcId="{F8F8FF6A-8F5F-C040-B9F6-FF052405260E}" destId="{13252DF3-DE14-724F-9B9B-D00FB555FF6B}" srcOrd="3" destOrd="0" presId="urn:microsoft.com/office/officeart/2008/layout/VerticalCurvedList"/>
    <dgm:cxn modelId="{F75BDC91-D3B8-AC45-A188-C475EAAEB90B}" type="presParOf" srcId="{F8F8FF6A-8F5F-C040-B9F6-FF052405260E}" destId="{CBD3F1F8-95E0-4041-8561-854F55585F83}" srcOrd="4" destOrd="0" presId="urn:microsoft.com/office/officeart/2008/layout/VerticalCurvedList"/>
    <dgm:cxn modelId="{46E2F67A-4CAE-4948-BADE-3D54B8AD2B07}" type="presParOf" srcId="{CBD3F1F8-95E0-4041-8561-854F55585F83}" destId="{D2D18140-A0EB-BC42-9E01-51853DEC0449}" srcOrd="0" destOrd="0" presId="urn:microsoft.com/office/officeart/2008/layout/VerticalCurvedList"/>
    <dgm:cxn modelId="{1C7E7489-A66A-A342-A54D-C3CB371139B6}" type="presParOf" srcId="{F8F8FF6A-8F5F-C040-B9F6-FF052405260E}" destId="{76B4B15D-1809-7743-928F-7F836CFA812D}" srcOrd="5" destOrd="0" presId="urn:microsoft.com/office/officeart/2008/layout/VerticalCurvedList"/>
    <dgm:cxn modelId="{A73C8E75-8217-8F40-9E32-1B975D12814B}" type="presParOf" srcId="{F8F8FF6A-8F5F-C040-B9F6-FF052405260E}" destId="{70843474-215A-0B4A-8579-713F23C4FB0A}" srcOrd="6" destOrd="0" presId="urn:microsoft.com/office/officeart/2008/layout/VerticalCurvedList"/>
    <dgm:cxn modelId="{251D2FA2-3336-AF49-9653-4F900D58BB33}" type="presParOf" srcId="{70843474-215A-0B4A-8579-713F23C4FB0A}" destId="{D69AC6AC-15EF-D94A-AB47-5DD80474228A}" srcOrd="0" destOrd="0" presId="urn:microsoft.com/office/officeart/2008/layout/VerticalCurvedList"/>
    <dgm:cxn modelId="{BFB36ADC-ED61-5C40-A35F-8731CCE05B13}" type="presParOf" srcId="{F8F8FF6A-8F5F-C040-B9F6-FF052405260E}" destId="{5F72D3E2-12AA-9143-8AEF-47CD8C1289E7}" srcOrd="7" destOrd="0" presId="urn:microsoft.com/office/officeart/2008/layout/VerticalCurvedList"/>
    <dgm:cxn modelId="{E75AFB19-0B3E-A84B-8A75-3CF5B3DDA89E}" type="presParOf" srcId="{F8F8FF6A-8F5F-C040-B9F6-FF052405260E}" destId="{74BA22B3-3A79-964E-8CBF-1A6AE178A55A}" srcOrd="8" destOrd="0" presId="urn:microsoft.com/office/officeart/2008/layout/VerticalCurvedList"/>
    <dgm:cxn modelId="{C9F88EAF-B770-9147-A07D-9FC517A955A3}" type="presParOf" srcId="{74BA22B3-3A79-964E-8CBF-1A6AE178A55A}" destId="{D1086334-7FFC-034F-931A-3F49B43313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5A4973-6FF5-BE43-BFD1-B6B63AF2B902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1B3BF16C-A6CE-EC41-A72E-99CC444E8CDE}">
      <dgm:prSet phldrT="[Texte]" custT="1"/>
      <dgm:spPr/>
      <dgm:t>
        <a:bodyPr/>
        <a:lstStyle/>
        <a:p>
          <a:r>
            <a:rPr lang="fr-FR" sz="4000" dirty="0"/>
            <a:t>Variable à prédire :</a:t>
          </a:r>
          <a:br>
            <a:rPr lang="fr-FR" sz="4000" dirty="0"/>
          </a:br>
          <a:r>
            <a:rPr lang="fr-FR" sz="4000" dirty="0"/>
            <a:t>Gravité de l’accident</a:t>
          </a:r>
        </a:p>
      </dgm:t>
    </dgm:pt>
    <dgm:pt modelId="{2F014D2E-30C2-484C-80E1-DBC47C087BBB}" type="parTrans" cxnId="{EEB2D7B6-5611-2D46-8594-9360B0A3B084}">
      <dgm:prSet/>
      <dgm:spPr/>
      <dgm:t>
        <a:bodyPr/>
        <a:lstStyle/>
        <a:p>
          <a:endParaRPr lang="fr-FR"/>
        </a:p>
      </dgm:t>
    </dgm:pt>
    <dgm:pt modelId="{6ED2D5C1-C8D9-B241-AB7C-FECD2EC6107E}" type="sibTrans" cxnId="{EEB2D7B6-5611-2D46-8594-9360B0A3B084}">
      <dgm:prSet/>
      <dgm:spPr/>
      <dgm:t>
        <a:bodyPr/>
        <a:lstStyle/>
        <a:p>
          <a:endParaRPr lang="fr-FR"/>
        </a:p>
      </dgm:t>
    </dgm:pt>
    <dgm:pt modelId="{53FFC30F-C2A5-5F4F-9186-E05989BA93FC}" type="pres">
      <dgm:prSet presAssocID="{8C5A4973-6FF5-BE43-BFD1-B6B63AF2B902}" presName="diagram" presStyleCnt="0">
        <dgm:presLayoutVars>
          <dgm:dir/>
          <dgm:resizeHandles val="exact"/>
        </dgm:presLayoutVars>
      </dgm:prSet>
      <dgm:spPr/>
    </dgm:pt>
    <dgm:pt modelId="{8638EEFE-0629-0B48-9FB4-7698BA3E41B7}" type="pres">
      <dgm:prSet presAssocID="{1B3BF16C-A6CE-EC41-A72E-99CC444E8CDE}" presName="node" presStyleLbl="node1" presStyleIdx="0" presStyleCnt="1" custScaleX="65303" custScaleY="31566" custLinFactNeighborX="34564" custLinFactNeighborY="-49448">
        <dgm:presLayoutVars>
          <dgm:bulletEnabled val="1"/>
        </dgm:presLayoutVars>
      </dgm:prSet>
      <dgm:spPr/>
    </dgm:pt>
  </dgm:ptLst>
  <dgm:cxnLst>
    <dgm:cxn modelId="{410CBDAB-DBC1-0949-BBB1-2300CE33BB3E}" type="presOf" srcId="{1B3BF16C-A6CE-EC41-A72E-99CC444E8CDE}" destId="{8638EEFE-0629-0B48-9FB4-7698BA3E41B7}" srcOrd="0" destOrd="0" presId="urn:microsoft.com/office/officeart/2005/8/layout/default"/>
    <dgm:cxn modelId="{EEB2D7B6-5611-2D46-8594-9360B0A3B084}" srcId="{8C5A4973-6FF5-BE43-BFD1-B6B63AF2B902}" destId="{1B3BF16C-A6CE-EC41-A72E-99CC444E8CDE}" srcOrd="0" destOrd="0" parTransId="{2F014D2E-30C2-484C-80E1-DBC47C087BBB}" sibTransId="{6ED2D5C1-C8D9-B241-AB7C-FECD2EC6107E}"/>
    <dgm:cxn modelId="{EAFF4DC9-5DE1-464E-A015-FF835A3702E0}" type="presOf" srcId="{8C5A4973-6FF5-BE43-BFD1-B6B63AF2B902}" destId="{53FFC30F-C2A5-5F4F-9186-E05989BA93FC}" srcOrd="0" destOrd="0" presId="urn:microsoft.com/office/officeart/2005/8/layout/default"/>
    <dgm:cxn modelId="{32EC7C14-2F12-794A-B9D4-946A0BAC5B23}" type="presParOf" srcId="{53FFC30F-C2A5-5F4F-9186-E05989BA93FC}" destId="{8638EEFE-0629-0B48-9FB4-7698BA3E41B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154C68-DC7D-DF47-8CD5-148A52CFF1A0}" type="doc">
      <dgm:prSet loTypeId="urn:microsoft.com/office/officeart/2008/layout/VerticalCurvedList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C4FE4ACA-617C-EC46-86DA-FF38722BA5DC}">
      <dgm:prSet phldrT="[Texte]"/>
      <dgm:spPr/>
      <dgm:t>
        <a:bodyPr/>
        <a:lstStyle/>
        <a:p>
          <a:r>
            <a:rPr lang="fr-FR" dirty="0"/>
            <a:t>Modèle complet</a:t>
          </a:r>
        </a:p>
      </dgm:t>
    </dgm:pt>
    <dgm:pt modelId="{B34047DE-988F-824D-8B72-873E47129B2C}" type="parTrans" cxnId="{FD264256-808B-7645-9496-4B9B17189E84}">
      <dgm:prSet/>
      <dgm:spPr/>
      <dgm:t>
        <a:bodyPr/>
        <a:lstStyle/>
        <a:p>
          <a:endParaRPr lang="fr-FR"/>
        </a:p>
      </dgm:t>
    </dgm:pt>
    <dgm:pt modelId="{882A1171-288F-634C-87DF-8C7CB631CBB0}" type="sibTrans" cxnId="{FD264256-808B-7645-9496-4B9B17189E84}">
      <dgm:prSet/>
      <dgm:spPr/>
      <dgm:t>
        <a:bodyPr/>
        <a:lstStyle/>
        <a:p>
          <a:endParaRPr lang="fr-FR"/>
        </a:p>
      </dgm:t>
    </dgm:pt>
    <dgm:pt modelId="{DD99571B-8F1C-9B4E-AB26-E4D02674751F}">
      <dgm:prSet phldrT="[Texte]"/>
      <dgm:spPr/>
      <dgm:t>
        <a:bodyPr/>
        <a:lstStyle/>
        <a:p>
          <a:r>
            <a:rPr lang="fr-FR" dirty="0"/>
            <a:t>Cross-Validation</a:t>
          </a:r>
        </a:p>
      </dgm:t>
    </dgm:pt>
    <dgm:pt modelId="{987CFF1F-291A-CC4A-B418-3530E2BA1A67}" type="parTrans" cxnId="{4E4582F8-AB15-4047-BF37-DAAD716887F0}">
      <dgm:prSet/>
      <dgm:spPr/>
      <dgm:t>
        <a:bodyPr/>
        <a:lstStyle/>
        <a:p>
          <a:endParaRPr lang="fr-FR"/>
        </a:p>
      </dgm:t>
    </dgm:pt>
    <dgm:pt modelId="{2BA0FA63-7E80-8E42-8F8B-FFF5CEF59825}" type="sibTrans" cxnId="{4E4582F8-AB15-4047-BF37-DAAD716887F0}">
      <dgm:prSet/>
      <dgm:spPr/>
      <dgm:t>
        <a:bodyPr/>
        <a:lstStyle/>
        <a:p>
          <a:endParaRPr lang="fr-FR"/>
        </a:p>
      </dgm:t>
    </dgm:pt>
    <dgm:pt modelId="{F76F00E2-796F-1B4C-B41D-4AB713D11941}">
      <dgm:prSet phldrT="[Texte]"/>
      <dgm:spPr/>
      <dgm:t>
        <a:bodyPr/>
        <a:lstStyle/>
        <a:p>
          <a:r>
            <a:rPr lang="fr-FR" dirty="0"/>
            <a:t>AIC</a:t>
          </a:r>
        </a:p>
      </dgm:t>
    </dgm:pt>
    <dgm:pt modelId="{E6D7B9C7-3390-134D-93D9-B9EBFEA927B5}" type="parTrans" cxnId="{81668E28-A442-2D41-B5F7-CEAE0630096B}">
      <dgm:prSet/>
      <dgm:spPr/>
      <dgm:t>
        <a:bodyPr/>
        <a:lstStyle/>
        <a:p>
          <a:endParaRPr lang="fr-FR"/>
        </a:p>
      </dgm:t>
    </dgm:pt>
    <dgm:pt modelId="{1891DE62-7FCD-A545-9B08-30486578EDBE}" type="sibTrans" cxnId="{81668E28-A442-2D41-B5F7-CEAE0630096B}">
      <dgm:prSet/>
      <dgm:spPr/>
      <dgm:t>
        <a:bodyPr/>
        <a:lstStyle/>
        <a:p>
          <a:endParaRPr lang="fr-FR"/>
        </a:p>
      </dgm:t>
    </dgm:pt>
    <dgm:pt modelId="{95D6E831-696C-9B4D-A5FB-55B496703843}">
      <dgm:prSet phldrT="[Texte]"/>
      <dgm:spPr/>
      <dgm:t>
        <a:bodyPr/>
        <a:lstStyle/>
        <a:p>
          <a:r>
            <a:rPr lang="fr-FR" dirty="0"/>
            <a:t>BIC</a:t>
          </a:r>
        </a:p>
      </dgm:t>
    </dgm:pt>
    <dgm:pt modelId="{4A83D15A-E365-DE43-A911-DDA3AC177CA2}" type="parTrans" cxnId="{B2E982D1-CB0D-7245-A106-EB61B9BFAD30}">
      <dgm:prSet/>
      <dgm:spPr/>
      <dgm:t>
        <a:bodyPr/>
        <a:lstStyle/>
        <a:p>
          <a:endParaRPr lang="fr-FR"/>
        </a:p>
      </dgm:t>
    </dgm:pt>
    <dgm:pt modelId="{C7C904E8-AE5F-654E-9949-253485A2D0DB}" type="sibTrans" cxnId="{B2E982D1-CB0D-7245-A106-EB61B9BFAD30}">
      <dgm:prSet/>
      <dgm:spPr/>
      <dgm:t>
        <a:bodyPr/>
        <a:lstStyle/>
        <a:p>
          <a:endParaRPr lang="fr-FR"/>
        </a:p>
      </dgm:t>
    </dgm:pt>
    <dgm:pt modelId="{64347DC3-E45B-BC49-A0F3-16D9BA6AB084}" type="pres">
      <dgm:prSet presAssocID="{61154C68-DC7D-DF47-8CD5-148A52CFF1A0}" presName="Name0" presStyleCnt="0">
        <dgm:presLayoutVars>
          <dgm:chMax val="7"/>
          <dgm:chPref val="7"/>
          <dgm:dir/>
        </dgm:presLayoutVars>
      </dgm:prSet>
      <dgm:spPr/>
    </dgm:pt>
    <dgm:pt modelId="{F8F8FF6A-8F5F-C040-B9F6-FF052405260E}" type="pres">
      <dgm:prSet presAssocID="{61154C68-DC7D-DF47-8CD5-148A52CFF1A0}" presName="Name1" presStyleCnt="0"/>
      <dgm:spPr/>
    </dgm:pt>
    <dgm:pt modelId="{2DE703B0-C5C5-2C42-A34B-0F5264416E30}" type="pres">
      <dgm:prSet presAssocID="{61154C68-DC7D-DF47-8CD5-148A52CFF1A0}" presName="cycle" presStyleCnt="0"/>
      <dgm:spPr/>
    </dgm:pt>
    <dgm:pt modelId="{5D13AA32-A873-4E42-BE2E-2FEE736A83FD}" type="pres">
      <dgm:prSet presAssocID="{61154C68-DC7D-DF47-8CD5-148A52CFF1A0}" presName="srcNode" presStyleLbl="node1" presStyleIdx="0" presStyleCnt="4"/>
      <dgm:spPr/>
    </dgm:pt>
    <dgm:pt modelId="{623B76BA-5B9E-314D-9AE3-4224C56592A4}" type="pres">
      <dgm:prSet presAssocID="{61154C68-DC7D-DF47-8CD5-148A52CFF1A0}" presName="conn" presStyleLbl="parChTrans1D2" presStyleIdx="0" presStyleCnt="1"/>
      <dgm:spPr/>
    </dgm:pt>
    <dgm:pt modelId="{FDE37099-A381-A741-9FEE-856E2BBD01CD}" type="pres">
      <dgm:prSet presAssocID="{61154C68-DC7D-DF47-8CD5-148A52CFF1A0}" presName="extraNode" presStyleLbl="node1" presStyleIdx="0" presStyleCnt="4"/>
      <dgm:spPr/>
    </dgm:pt>
    <dgm:pt modelId="{B4D11A2F-BA3D-C54F-B286-CEC6B254E7FB}" type="pres">
      <dgm:prSet presAssocID="{61154C68-DC7D-DF47-8CD5-148A52CFF1A0}" presName="dstNode" presStyleLbl="node1" presStyleIdx="0" presStyleCnt="4"/>
      <dgm:spPr/>
    </dgm:pt>
    <dgm:pt modelId="{52F1436C-34F9-4D4B-B8D8-0563CBB4A973}" type="pres">
      <dgm:prSet presAssocID="{C4FE4ACA-617C-EC46-86DA-FF38722BA5DC}" presName="text_1" presStyleLbl="node1" presStyleIdx="0" presStyleCnt="4">
        <dgm:presLayoutVars>
          <dgm:bulletEnabled val="1"/>
        </dgm:presLayoutVars>
      </dgm:prSet>
      <dgm:spPr/>
    </dgm:pt>
    <dgm:pt modelId="{5F86EE93-D51B-9344-BBBD-AF4C69FD14F3}" type="pres">
      <dgm:prSet presAssocID="{C4FE4ACA-617C-EC46-86DA-FF38722BA5DC}" presName="accent_1" presStyleCnt="0"/>
      <dgm:spPr/>
    </dgm:pt>
    <dgm:pt modelId="{ECB6A513-8B50-E244-A8B6-0871BE626C9A}" type="pres">
      <dgm:prSet presAssocID="{C4FE4ACA-617C-EC46-86DA-FF38722BA5DC}" presName="accentRepeatNode" presStyleLbl="solidFgAcc1" presStyleIdx="0" presStyleCnt="4"/>
      <dgm:spPr/>
    </dgm:pt>
    <dgm:pt modelId="{13252DF3-DE14-724F-9B9B-D00FB555FF6B}" type="pres">
      <dgm:prSet presAssocID="{DD99571B-8F1C-9B4E-AB26-E4D02674751F}" presName="text_2" presStyleLbl="node1" presStyleIdx="1" presStyleCnt="4">
        <dgm:presLayoutVars>
          <dgm:bulletEnabled val="1"/>
        </dgm:presLayoutVars>
      </dgm:prSet>
      <dgm:spPr/>
    </dgm:pt>
    <dgm:pt modelId="{CBD3F1F8-95E0-4041-8561-854F55585F83}" type="pres">
      <dgm:prSet presAssocID="{DD99571B-8F1C-9B4E-AB26-E4D02674751F}" presName="accent_2" presStyleCnt="0"/>
      <dgm:spPr/>
    </dgm:pt>
    <dgm:pt modelId="{D2D18140-A0EB-BC42-9E01-51853DEC0449}" type="pres">
      <dgm:prSet presAssocID="{DD99571B-8F1C-9B4E-AB26-E4D02674751F}" presName="accentRepeatNode" presStyleLbl="solidFgAcc1" presStyleIdx="1" presStyleCnt="4"/>
      <dgm:spPr/>
    </dgm:pt>
    <dgm:pt modelId="{76B4B15D-1809-7743-928F-7F836CFA812D}" type="pres">
      <dgm:prSet presAssocID="{F76F00E2-796F-1B4C-B41D-4AB713D11941}" presName="text_3" presStyleLbl="node1" presStyleIdx="2" presStyleCnt="4">
        <dgm:presLayoutVars>
          <dgm:bulletEnabled val="1"/>
        </dgm:presLayoutVars>
      </dgm:prSet>
      <dgm:spPr/>
    </dgm:pt>
    <dgm:pt modelId="{70843474-215A-0B4A-8579-713F23C4FB0A}" type="pres">
      <dgm:prSet presAssocID="{F76F00E2-796F-1B4C-B41D-4AB713D11941}" presName="accent_3" presStyleCnt="0"/>
      <dgm:spPr/>
    </dgm:pt>
    <dgm:pt modelId="{D69AC6AC-15EF-D94A-AB47-5DD80474228A}" type="pres">
      <dgm:prSet presAssocID="{F76F00E2-796F-1B4C-B41D-4AB713D11941}" presName="accentRepeatNode" presStyleLbl="solidFgAcc1" presStyleIdx="2" presStyleCnt="4"/>
      <dgm:spPr/>
    </dgm:pt>
    <dgm:pt modelId="{5F72D3E2-12AA-9143-8AEF-47CD8C1289E7}" type="pres">
      <dgm:prSet presAssocID="{95D6E831-696C-9B4D-A5FB-55B496703843}" presName="text_4" presStyleLbl="node1" presStyleIdx="3" presStyleCnt="4">
        <dgm:presLayoutVars>
          <dgm:bulletEnabled val="1"/>
        </dgm:presLayoutVars>
      </dgm:prSet>
      <dgm:spPr/>
    </dgm:pt>
    <dgm:pt modelId="{74BA22B3-3A79-964E-8CBF-1A6AE178A55A}" type="pres">
      <dgm:prSet presAssocID="{95D6E831-696C-9B4D-A5FB-55B496703843}" presName="accent_4" presStyleCnt="0"/>
      <dgm:spPr/>
    </dgm:pt>
    <dgm:pt modelId="{D1086334-7FFC-034F-931A-3F49B4331311}" type="pres">
      <dgm:prSet presAssocID="{95D6E831-696C-9B4D-A5FB-55B496703843}" presName="accentRepeatNode" presStyleLbl="solidFgAcc1" presStyleIdx="3" presStyleCnt="4"/>
      <dgm:spPr/>
    </dgm:pt>
  </dgm:ptLst>
  <dgm:cxnLst>
    <dgm:cxn modelId="{D07C820E-E016-F544-961E-C6304BCBABFB}" type="presOf" srcId="{882A1171-288F-634C-87DF-8C7CB631CBB0}" destId="{623B76BA-5B9E-314D-9AE3-4224C56592A4}" srcOrd="0" destOrd="0" presId="urn:microsoft.com/office/officeart/2008/layout/VerticalCurvedList"/>
    <dgm:cxn modelId="{81668E28-A442-2D41-B5F7-CEAE0630096B}" srcId="{61154C68-DC7D-DF47-8CD5-148A52CFF1A0}" destId="{F76F00E2-796F-1B4C-B41D-4AB713D11941}" srcOrd="2" destOrd="0" parTransId="{E6D7B9C7-3390-134D-93D9-B9EBFEA927B5}" sibTransId="{1891DE62-7FCD-A545-9B08-30486578EDBE}"/>
    <dgm:cxn modelId="{A47A714C-D3A0-B349-B40C-BD0F3E2C0F5C}" type="presOf" srcId="{F76F00E2-796F-1B4C-B41D-4AB713D11941}" destId="{76B4B15D-1809-7743-928F-7F836CFA812D}" srcOrd="0" destOrd="0" presId="urn:microsoft.com/office/officeart/2008/layout/VerticalCurvedList"/>
    <dgm:cxn modelId="{FD264256-808B-7645-9496-4B9B17189E84}" srcId="{61154C68-DC7D-DF47-8CD5-148A52CFF1A0}" destId="{C4FE4ACA-617C-EC46-86DA-FF38722BA5DC}" srcOrd="0" destOrd="0" parTransId="{B34047DE-988F-824D-8B72-873E47129B2C}" sibTransId="{882A1171-288F-634C-87DF-8C7CB631CBB0}"/>
    <dgm:cxn modelId="{DDC70C94-93DD-D64F-94BC-3386A1B6FD39}" type="presOf" srcId="{61154C68-DC7D-DF47-8CD5-148A52CFF1A0}" destId="{64347DC3-E45B-BC49-A0F3-16D9BA6AB084}" srcOrd="0" destOrd="0" presId="urn:microsoft.com/office/officeart/2008/layout/VerticalCurvedList"/>
    <dgm:cxn modelId="{30BB49AE-E01C-424C-97DE-F4F706611E79}" type="presOf" srcId="{95D6E831-696C-9B4D-A5FB-55B496703843}" destId="{5F72D3E2-12AA-9143-8AEF-47CD8C1289E7}" srcOrd="0" destOrd="0" presId="urn:microsoft.com/office/officeart/2008/layout/VerticalCurvedList"/>
    <dgm:cxn modelId="{F68939AF-7621-4043-8375-3C545958A0A7}" type="presOf" srcId="{DD99571B-8F1C-9B4E-AB26-E4D02674751F}" destId="{13252DF3-DE14-724F-9B9B-D00FB555FF6B}" srcOrd="0" destOrd="0" presId="urn:microsoft.com/office/officeart/2008/layout/VerticalCurvedList"/>
    <dgm:cxn modelId="{B2E982D1-CB0D-7245-A106-EB61B9BFAD30}" srcId="{61154C68-DC7D-DF47-8CD5-148A52CFF1A0}" destId="{95D6E831-696C-9B4D-A5FB-55B496703843}" srcOrd="3" destOrd="0" parTransId="{4A83D15A-E365-DE43-A911-DDA3AC177CA2}" sibTransId="{C7C904E8-AE5F-654E-9949-253485A2D0DB}"/>
    <dgm:cxn modelId="{2904AEED-1A8B-0446-BAB0-9D9419274562}" type="presOf" srcId="{C4FE4ACA-617C-EC46-86DA-FF38722BA5DC}" destId="{52F1436C-34F9-4D4B-B8D8-0563CBB4A973}" srcOrd="0" destOrd="0" presId="urn:microsoft.com/office/officeart/2008/layout/VerticalCurvedList"/>
    <dgm:cxn modelId="{4E4582F8-AB15-4047-BF37-DAAD716887F0}" srcId="{61154C68-DC7D-DF47-8CD5-148A52CFF1A0}" destId="{DD99571B-8F1C-9B4E-AB26-E4D02674751F}" srcOrd="1" destOrd="0" parTransId="{987CFF1F-291A-CC4A-B418-3530E2BA1A67}" sibTransId="{2BA0FA63-7E80-8E42-8F8B-FFF5CEF59825}"/>
    <dgm:cxn modelId="{64CD8E21-13FD-F24D-8737-F01BA2CD8FA7}" type="presParOf" srcId="{64347DC3-E45B-BC49-A0F3-16D9BA6AB084}" destId="{F8F8FF6A-8F5F-C040-B9F6-FF052405260E}" srcOrd="0" destOrd="0" presId="urn:microsoft.com/office/officeart/2008/layout/VerticalCurvedList"/>
    <dgm:cxn modelId="{66D55DF6-09FB-7846-B234-3022CFF779AA}" type="presParOf" srcId="{F8F8FF6A-8F5F-C040-B9F6-FF052405260E}" destId="{2DE703B0-C5C5-2C42-A34B-0F5264416E30}" srcOrd="0" destOrd="0" presId="urn:microsoft.com/office/officeart/2008/layout/VerticalCurvedList"/>
    <dgm:cxn modelId="{8A0F423F-FBA6-A04C-98F4-4F36A7AF70D9}" type="presParOf" srcId="{2DE703B0-C5C5-2C42-A34B-0F5264416E30}" destId="{5D13AA32-A873-4E42-BE2E-2FEE736A83FD}" srcOrd="0" destOrd="0" presId="urn:microsoft.com/office/officeart/2008/layout/VerticalCurvedList"/>
    <dgm:cxn modelId="{CCE5AE85-388E-A74F-9618-4721B6F0BE79}" type="presParOf" srcId="{2DE703B0-C5C5-2C42-A34B-0F5264416E30}" destId="{623B76BA-5B9E-314D-9AE3-4224C56592A4}" srcOrd="1" destOrd="0" presId="urn:microsoft.com/office/officeart/2008/layout/VerticalCurvedList"/>
    <dgm:cxn modelId="{EEEB5B26-AFF2-B141-B98D-45A8596F9F05}" type="presParOf" srcId="{2DE703B0-C5C5-2C42-A34B-0F5264416E30}" destId="{FDE37099-A381-A741-9FEE-856E2BBD01CD}" srcOrd="2" destOrd="0" presId="urn:microsoft.com/office/officeart/2008/layout/VerticalCurvedList"/>
    <dgm:cxn modelId="{E72EC70C-0544-BF4F-B43F-761FA2903E64}" type="presParOf" srcId="{2DE703B0-C5C5-2C42-A34B-0F5264416E30}" destId="{B4D11A2F-BA3D-C54F-B286-CEC6B254E7FB}" srcOrd="3" destOrd="0" presId="urn:microsoft.com/office/officeart/2008/layout/VerticalCurvedList"/>
    <dgm:cxn modelId="{ED1CAD9E-3568-464A-B84F-AD92F9A8B711}" type="presParOf" srcId="{F8F8FF6A-8F5F-C040-B9F6-FF052405260E}" destId="{52F1436C-34F9-4D4B-B8D8-0563CBB4A973}" srcOrd="1" destOrd="0" presId="urn:microsoft.com/office/officeart/2008/layout/VerticalCurvedList"/>
    <dgm:cxn modelId="{41C9B74B-489C-334A-9131-01E32C9B769D}" type="presParOf" srcId="{F8F8FF6A-8F5F-C040-B9F6-FF052405260E}" destId="{5F86EE93-D51B-9344-BBBD-AF4C69FD14F3}" srcOrd="2" destOrd="0" presId="urn:microsoft.com/office/officeart/2008/layout/VerticalCurvedList"/>
    <dgm:cxn modelId="{CDCB904A-0E06-B641-B39D-199255F87101}" type="presParOf" srcId="{5F86EE93-D51B-9344-BBBD-AF4C69FD14F3}" destId="{ECB6A513-8B50-E244-A8B6-0871BE626C9A}" srcOrd="0" destOrd="0" presId="urn:microsoft.com/office/officeart/2008/layout/VerticalCurvedList"/>
    <dgm:cxn modelId="{0DBA6BD3-EAF6-9146-8DF7-FDE812BDCDA1}" type="presParOf" srcId="{F8F8FF6A-8F5F-C040-B9F6-FF052405260E}" destId="{13252DF3-DE14-724F-9B9B-D00FB555FF6B}" srcOrd="3" destOrd="0" presId="urn:microsoft.com/office/officeart/2008/layout/VerticalCurvedList"/>
    <dgm:cxn modelId="{F75BDC91-D3B8-AC45-A188-C475EAAEB90B}" type="presParOf" srcId="{F8F8FF6A-8F5F-C040-B9F6-FF052405260E}" destId="{CBD3F1F8-95E0-4041-8561-854F55585F83}" srcOrd="4" destOrd="0" presId="urn:microsoft.com/office/officeart/2008/layout/VerticalCurvedList"/>
    <dgm:cxn modelId="{46E2F67A-4CAE-4948-BADE-3D54B8AD2B07}" type="presParOf" srcId="{CBD3F1F8-95E0-4041-8561-854F55585F83}" destId="{D2D18140-A0EB-BC42-9E01-51853DEC0449}" srcOrd="0" destOrd="0" presId="urn:microsoft.com/office/officeart/2008/layout/VerticalCurvedList"/>
    <dgm:cxn modelId="{1C7E7489-A66A-A342-A54D-C3CB371139B6}" type="presParOf" srcId="{F8F8FF6A-8F5F-C040-B9F6-FF052405260E}" destId="{76B4B15D-1809-7743-928F-7F836CFA812D}" srcOrd="5" destOrd="0" presId="urn:microsoft.com/office/officeart/2008/layout/VerticalCurvedList"/>
    <dgm:cxn modelId="{A73C8E75-8217-8F40-9E32-1B975D12814B}" type="presParOf" srcId="{F8F8FF6A-8F5F-C040-B9F6-FF052405260E}" destId="{70843474-215A-0B4A-8579-713F23C4FB0A}" srcOrd="6" destOrd="0" presId="urn:microsoft.com/office/officeart/2008/layout/VerticalCurvedList"/>
    <dgm:cxn modelId="{251D2FA2-3336-AF49-9653-4F900D58BB33}" type="presParOf" srcId="{70843474-215A-0B4A-8579-713F23C4FB0A}" destId="{D69AC6AC-15EF-D94A-AB47-5DD80474228A}" srcOrd="0" destOrd="0" presId="urn:microsoft.com/office/officeart/2008/layout/VerticalCurvedList"/>
    <dgm:cxn modelId="{BFB36ADC-ED61-5C40-A35F-8731CCE05B13}" type="presParOf" srcId="{F8F8FF6A-8F5F-C040-B9F6-FF052405260E}" destId="{5F72D3E2-12AA-9143-8AEF-47CD8C1289E7}" srcOrd="7" destOrd="0" presId="urn:microsoft.com/office/officeart/2008/layout/VerticalCurvedList"/>
    <dgm:cxn modelId="{E75AFB19-0B3E-A84B-8A75-3CF5B3DDA89E}" type="presParOf" srcId="{F8F8FF6A-8F5F-C040-B9F6-FF052405260E}" destId="{74BA22B3-3A79-964E-8CBF-1A6AE178A55A}" srcOrd="8" destOrd="0" presId="urn:microsoft.com/office/officeart/2008/layout/VerticalCurvedList"/>
    <dgm:cxn modelId="{C9F88EAF-B770-9147-A07D-9FC517A955A3}" type="presParOf" srcId="{74BA22B3-3A79-964E-8CBF-1A6AE178A55A}" destId="{D1086334-7FFC-034F-931A-3F49B433131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1D2FCB-B355-7C4C-A200-6D78525A0562}" type="doc">
      <dgm:prSet loTypeId="urn:microsoft.com/office/officeart/2005/8/layout/defaul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21FAA1FB-789C-A34E-844D-2F2AC6223475}">
      <dgm:prSet phldrT="[Texte]"/>
      <dgm:spPr/>
      <dgm:t>
        <a:bodyPr/>
        <a:lstStyle/>
        <a:p>
          <a:r>
            <a:rPr lang="fr-FR" dirty="0"/>
            <a:t>Algorithmes trop coûteux en temps</a:t>
          </a:r>
        </a:p>
      </dgm:t>
    </dgm:pt>
    <dgm:pt modelId="{E309A38A-53A3-8A44-B9C9-3FBE197E3AC4}" type="parTrans" cxnId="{F389CDBE-63D4-DA43-AF00-490C8315DD38}">
      <dgm:prSet/>
      <dgm:spPr/>
      <dgm:t>
        <a:bodyPr/>
        <a:lstStyle/>
        <a:p>
          <a:endParaRPr lang="fr-FR"/>
        </a:p>
      </dgm:t>
    </dgm:pt>
    <dgm:pt modelId="{AE089988-7E79-7A40-B3AD-FEB234C17F1C}" type="sibTrans" cxnId="{F389CDBE-63D4-DA43-AF00-490C8315DD38}">
      <dgm:prSet/>
      <dgm:spPr/>
      <dgm:t>
        <a:bodyPr/>
        <a:lstStyle/>
        <a:p>
          <a:endParaRPr lang="fr-FR"/>
        </a:p>
      </dgm:t>
    </dgm:pt>
    <dgm:pt modelId="{A2EA7964-2AFB-4E43-97E4-89C3FE7FC6CD}">
      <dgm:prSet phldrT="[Texte]"/>
      <dgm:spPr/>
      <dgm:t>
        <a:bodyPr/>
        <a:lstStyle/>
        <a:p>
          <a:r>
            <a:rPr lang="fr-FR" dirty="0"/>
            <a:t>Besoin d’élaguer</a:t>
          </a:r>
        </a:p>
      </dgm:t>
    </dgm:pt>
    <dgm:pt modelId="{A1712067-BDD3-384B-BE6B-5BCFF2EF1CFD}" type="parTrans" cxnId="{D0F6868A-2B11-4149-819C-52D8041E2B0D}">
      <dgm:prSet/>
      <dgm:spPr/>
      <dgm:t>
        <a:bodyPr/>
        <a:lstStyle/>
        <a:p>
          <a:endParaRPr lang="fr-FR"/>
        </a:p>
      </dgm:t>
    </dgm:pt>
    <dgm:pt modelId="{2D19CC3E-F69F-3545-89D3-9F6F03B4574F}" type="sibTrans" cxnId="{D0F6868A-2B11-4149-819C-52D8041E2B0D}">
      <dgm:prSet/>
      <dgm:spPr/>
      <dgm:t>
        <a:bodyPr/>
        <a:lstStyle/>
        <a:p>
          <a:endParaRPr lang="fr-FR"/>
        </a:p>
      </dgm:t>
    </dgm:pt>
    <dgm:pt modelId="{4F20CF41-6C93-8A42-9DB8-EAEEA6F91654}">
      <dgm:prSet phldrT="[Texte]"/>
      <dgm:spPr/>
      <dgm:t>
        <a:bodyPr/>
        <a:lstStyle/>
        <a:p>
          <a:r>
            <a:rPr lang="fr-FR" dirty="0"/>
            <a:t>Diminution des individus</a:t>
          </a:r>
        </a:p>
      </dgm:t>
    </dgm:pt>
    <dgm:pt modelId="{7A6354F0-94DA-ED4F-9162-B021E7EA7903}" type="parTrans" cxnId="{08D32D34-B552-1D4E-A9B5-9795F37BDBF1}">
      <dgm:prSet/>
      <dgm:spPr/>
      <dgm:t>
        <a:bodyPr/>
        <a:lstStyle/>
        <a:p>
          <a:endParaRPr lang="fr-FR"/>
        </a:p>
      </dgm:t>
    </dgm:pt>
    <dgm:pt modelId="{73CFE35C-6864-7249-BB7F-72512A1A1CAD}" type="sibTrans" cxnId="{08D32D34-B552-1D4E-A9B5-9795F37BDBF1}">
      <dgm:prSet/>
      <dgm:spPr/>
      <dgm:t>
        <a:bodyPr/>
        <a:lstStyle/>
        <a:p>
          <a:endParaRPr lang="fr-FR"/>
        </a:p>
      </dgm:t>
    </dgm:pt>
    <dgm:pt modelId="{3B171A8E-55FB-5A48-BF4F-011A5062A7D2}">
      <dgm:prSet phldrT="[Texte]"/>
      <dgm:spPr/>
      <dgm:t>
        <a:bodyPr/>
        <a:lstStyle/>
        <a:p>
          <a:r>
            <a:rPr lang="fr-FR" dirty="0"/>
            <a:t>Diminution des variables</a:t>
          </a:r>
        </a:p>
      </dgm:t>
    </dgm:pt>
    <dgm:pt modelId="{C1C34473-9C0D-8E4B-9767-4D08E97B12CA}" type="parTrans" cxnId="{FB9F5706-21C2-DA4D-B996-0DD9575AE285}">
      <dgm:prSet/>
      <dgm:spPr/>
      <dgm:t>
        <a:bodyPr/>
        <a:lstStyle/>
        <a:p>
          <a:endParaRPr lang="fr-FR"/>
        </a:p>
      </dgm:t>
    </dgm:pt>
    <dgm:pt modelId="{2215B7FD-0C2F-5640-8950-3B3E597AC957}" type="sibTrans" cxnId="{FB9F5706-21C2-DA4D-B996-0DD9575AE285}">
      <dgm:prSet/>
      <dgm:spPr/>
      <dgm:t>
        <a:bodyPr/>
        <a:lstStyle/>
        <a:p>
          <a:endParaRPr lang="fr-FR"/>
        </a:p>
      </dgm:t>
    </dgm:pt>
    <dgm:pt modelId="{4D8FB8C9-6AE6-C34B-BE89-85C556CAB270}" type="pres">
      <dgm:prSet presAssocID="{BD1D2FCB-B355-7C4C-A200-6D78525A0562}" presName="diagram" presStyleCnt="0">
        <dgm:presLayoutVars>
          <dgm:dir/>
          <dgm:resizeHandles val="exact"/>
        </dgm:presLayoutVars>
      </dgm:prSet>
      <dgm:spPr/>
    </dgm:pt>
    <dgm:pt modelId="{EB1955EA-FE21-0F40-860D-763522D8BD50}" type="pres">
      <dgm:prSet presAssocID="{21FAA1FB-789C-A34E-844D-2F2AC6223475}" presName="node" presStyleLbl="node1" presStyleIdx="0" presStyleCnt="4">
        <dgm:presLayoutVars>
          <dgm:bulletEnabled val="1"/>
        </dgm:presLayoutVars>
      </dgm:prSet>
      <dgm:spPr/>
    </dgm:pt>
    <dgm:pt modelId="{2A6CFF22-B24F-014E-AA17-53CB59FE32B6}" type="pres">
      <dgm:prSet presAssocID="{AE089988-7E79-7A40-B3AD-FEB234C17F1C}" presName="sibTrans" presStyleCnt="0"/>
      <dgm:spPr/>
    </dgm:pt>
    <dgm:pt modelId="{4AB67C7B-75C1-C542-B2AE-898C9A0CEF8E}" type="pres">
      <dgm:prSet presAssocID="{A2EA7964-2AFB-4E43-97E4-89C3FE7FC6CD}" presName="node" presStyleLbl="node1" presStyleIdx="1" presStyleCnt="4">
        <dgm:presLayoutVars>
          <dgm:bulletEnabled val="1"/>
        </dgm:presLayoutVars>
      </dgm:prSet>
      <dgm:spPr/>
    </dgm:pt>
    <dgm:pt modelId="{02A96772-88F4-0649-94D5-7D865DE92E0F}" type="pres">
      <dgm:prSet presAssocID="{2D19CC3E-F69F-3545-89D3-9F6F03B4574F}" presName="sibTrans" presStyleCnt="0"/>
      <dgm:spPr/>
    </dgm:pt>
    <dgm:pt modelId="{634B1D20-9D9C-1B46-8180-EF6087077D98}" type="pres">
      <dgm:prSet presAssocID="{4F20CF41-6C93-8A42-9DB8-EAEEA6F91654}" presName="node" presStyleLbl="node1" presStyleIdx="2" presStyleCnt="4">
        <dgm:presLayoutVars>
          <dgm:bulletEnabled val="1"/>
        </dgm:presLayoutVars>
      </dgm:prSet>
      <dgm:spPr/>
    </dgm:pt>
    <dgm:pt modelId="{0A16816D-2FAA-7C47-941C-88E8D2C4B24E}" type="pres">
      <dgm:prSet presAssocID="{73CFE35C-6864-7249-BB7F-72512A1A1CAD}" presName="sibTrans" presStyleCnt="0"/>
      <dgm:spPr/>
    </dgm:pt>
    <dgm:pt modelId="{4EBA28F4-4A89-BF4A-BBD1-24E45957CAB6}" type="pres">
      <dgm:prSet presAssocID="{3B171A8E-55FB-5A48-BF4F-011A5062A7D2}" presName="node" presStyleLbl="node1" presStyleIdx="3" presStyleCnt="4">
        <dgm:presLayoutVars>
          <dgm:bulletEnabled val="1"/>
        </dgm:presLayoutVars>
      </dgm:prSet>
      <dgm:spPr/>
    </dgm:pt>
  </dgm:ptLst>
  <dgm:cxnLst>
    <dgm:cxn modelId="{FB9F5706-21C2-DA4D-B996-0DD9575AE285}" srcId="{BD1D2FCB-B355-7C4C-A200-6D78525A0562}" destId="{3B171A8E-55FB-5A48-BF4F-011A5062A7D2}" srcOrd="3" destOrd="0" parTransId="{C1C34473-9C0D-8E4B-9767-4D08E97B12CA}" sibTransId="{2215B7FD-0C2F-5640-8950-3B3E597AC957}"/>
    <dgm:cxn modelId="{EBB69806-A2A1-F34A-BEB6-20C819DBA616}" type="presOf" srcId="{21FAA1FB-789C-A34E-844D-2F2AC6223475}" destId="{EB1955EA-FE21-0F40-860D-763522D8BD50}" srcOrd="0" destOrd="0" presId="urn:microsoft.com/office/officeart/2005/8/layout/default"/>
    <dgm:cxn modelId="{18FCA115-F385-9C4A-B183-964A62DD63A4}" type="presOf" srcId="{3B171A8E-55FB-5A48-BF4F-011A5062A7D2}" destId="{4EBA28F4-4A89-BF4A-BBD1-24E45957CAB6}" srcOrd="0" destOrd="0" presId="urn:microsoft.com/office/officeart/2005/8/layout/default"/>
    <dgm:cxn modelId="{08D32D34-B552-1D4E-A9B5-9795F37BDBF1}" srcId="{BD1D2FCB-B355-7C4C-A200-6D78525A0562}" destId="{4F20CF41-6C93-8A42-9DB8-EAEEA6F91654}" srcOrd="2" destOrd="0" parTransId="{7A6354F0-94DA-ED4F-9162-B021E7EA7903}" sibTransId="{73CFE35C-6864-7249-BB7F-72512A1A1CAD}"/>
    <dgm:cxn modelId="{49F8576A-1B32-0A49-96D7-F9DB1B3B4EFC}" type="presOf" srcId="{A2EA7964-2AFB-4E43-97E4-89C3FE7FC6CD}" destId="{4AB67C7B-75C1-C542-B2AE-898C9A0CEF8E}" srcOrd="0" destOrd="0" presId="urn:microsoft.com/office/officeart/2005/8/layout/default"/>
    <dgm:cxn modelId="{00032471-CA58-BE4E-B089-EFA5B71F11B1}" type="presOf" srcId="{4F20CF41-6C93-8A42-9DB8-EAEEA6F91654}" destId="{634B1D20-9D9C-1B46-8180-EF6087077D98}" srcOrd="0" destOrd="0" presId="urn:microsoft.com/office/officeart/2005/8/layout/default"/>
    <dgm:cxn modelId="{D0F6868A-2B11-4149-819C-52D8041E2B0D}" srcId="{BD1D2FCB-B355-7C4C-A200-6D78525A0562}" destId="{A2EA7964-2AFB-4E43-97E4-89C3FE7FC6CD}" srcOrd="1" destOrd="0" parTransId="{A1712067-BDD3-384B-BE6B-5BCFF2EF1CFD}" sibTransId="{2D19CC3E-F69F-3545-89D3-9F6F03B4574F}"/>
    <dgm:cxn modelId="{F389CDBE-63D4-DA43-AF00-490C8315DD38}" srcId="{BD1D2FCB-B355-7C4C-A200-6D78525A0562}" destId="{21FAA1FB-789C-A34E-844D-2F2AC6223475}" srcOrd="0" destOrd="0" parTransId="{E309A38A-53A3-8A44-B9C9-3FBE197E3AC4}" sibTransId="{AE089988-7E79-7A40-B3AD-FEB234C17F1C}"/>
    <dgm:cxn modelId="{EC3B74F0-5966-624C-B572-CD0D6735F651}" type="presOf" srcId="{BD1D2FCB-B355-7C4C-A200-6D78525A0562}" destId="{4D8FB8C9-6AE6-C34B-BE89-85C556CAB270}" srcOrd="0" destOrd="0" presId="urn:microsoft.com/office/officeart/2005/8/layout/default"/>
    <dgm:cxn modelId="{04F5A9B3-DDDD-B842-A156-4CE1FBF5FE62}" type="presParOf" srcId="{4D8FB8C9-6AE6-C34B-BE89-85C556CAB270}" destId="{EB1955EA-FE21-0F40-860D-763522D8BD50}" srcOrd="0" destOrd="0" presId="urn:microsoft.com/office/officeart/2005/8/layout/default"/>
    <dgm:cxn modelId="{115D0709-3828-954C-81EA-FEF9DFAF7C00}" type="presParOf" srcId="{4D8FB8C9-6AE6-C34B-BE89-85C556CAB270}" destId="{2A6CFF22-B24F-014E-AA17-53CB59FE32B6}" srcOrd="1" destOrd="0" presId="urn:microsoft.com/office/officeart/2005/8/layout/default"/>
    <dgm:cxn modelId="{8768D3E5-A9A3-E045-9B08-D74651EC5E76}" type="presParOf" srcId="{4D8FB8C9-6AE6-C34B-BE89-85C556CAB270}" destId="{4AB67C7B-75C1-C542-B2AE-898C9A0CEF8E}" srcOrd="2" destOrd="0" presId="urn:microsoft.com/office/officeart/2005/8/layout/default"/>
    <dgm:cxn modelId="{A010F2BE-1581-F944-978E-3141DCCA21FE}" type="presParOf" srcId="{4D8FB8C9-6AE6-C34B-BE89-85C556CAB270}" destId="{02A96772-88F4-0649-94D5-7D865DE92E0F}" srcOrd="3" destOrd="0" presId="urn:microsoft.com/office/officeart/2005/8/layout/default"/>
    <dgm:cxn modelId="{BA318CA4-D94B-B94D-AB0A-32F6890235EF}" type="presParOf" srcId="{4D8FB8C9-6AE6-C34B-BE89-85C556CAB270}" destId="{634B1D20-9D9C-1B46-8180-EF6087077D98}" srcOrd="4" destOrd="0" presId="urn:microsoft.com/office/officeart/2005/8/layout/default"/>
    <dgm:cxn modelId="{3D8B0B75-BF4E-2C45-AADE-2FE42F32D1BB}" type="presParOf" srcId="{4D8FB8C9-6AE6-C34B-BE89-85C556CAB270}" destId="{0A16816D-2FAA-7C47-941C-88E8D2C4B24E}" srcOrd="5" destOrd="0" presId="urn:microsoft.com/office/officeart/2005/8/layout/default"/>
    <dgm:cxn modelId="{41475F88-A79B-6B46-9BC1-75A86559F0AC}" type="presParOf" srcId="{4D8FB8C9-6AE6-C34B-BE89-85C556CAB270}" destId="{4EBA28F4-4A89-BF4A-BBD1-24E45957CAB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Modèles et classifications</a:t>
          </a:r>
          <a:endParaRPr lang="en-US" sz="2400" dirty="0"/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404A1E1B-2457-45D9-811B-08BE229A926A}">
      <dgm:prSet custT="1"/>
      <dgm:spPr/>
      <dgm:t>
        <a:bodyPr/>
        <a:lstStyle/>
        <a:p>
          <a:r>
            <a:rPr lang="fr-FR" sz="2000" dirty="0"/>
            <a:t>Chercher le meilleur modèle</a:t>
          </a:r>
          <a:endParaRPr lang="en-US" sz="2000" dirty="0"/>
        </a:p>
      </dgm:t>
    </dgm:pt>
    <dgm:pt modelId="{32B9844B-B0D0-43A7-B675-5F8513CE1563}" type="parTrans" cxnId="{98EF0C2D-49E5-4973-99B8-3A7AB7273CB7}">
      <dgm:prSet/>
      <dgm:spPr/>
      <dgm:t>
        <a:bodyPr/>
        <a:lstStyle/>
        <a:p>
          <a:endParaRPr lang="en-US"/>
        </a:p>
      </dgm:t>
    </dgm:pt>
    <dgm:pt modelId="{8A7211E6-17FA-4F99-9791-615553E1A5DB}" type="sibTrans" cxnId="{98EF0C2D-49E5-4973-99B8-3A7AB7273CB7}">
      <dgm:prSet/>
      <dgm:spPr/>
      <dgm:t>
        <a:bodyPr/>
        <a:lstStyle/>
        <a:p>
          <a:endParaRPr lang="en-US"/>
        </a:p>
      </dgm:t>
    </dgm:pt>
    <dgm:pt modelId="{39F7BA53-B911-46DA-988A-3676358B2E02}">
      <dgm:prSet custT="1"/>
      <dgm:spPr/>
      <dgm:t>
        <a:bodyPr/>
        <a:lstStyle/>
        <a:p>
          <a:r>
            <a:rPr lang="en-US" sz="2400" dirty="0"/>
            <a:t>Commencer la redaction du rapport</a:t>
          </a:r>
        </a:p>
      </dgm:t>
    </dgm:pt>
    <dgm:pt modelId="{E57EFA13-8FAA-4135-8652-523E600FC16C}" type="parTrans" cxnId="{C1EC8FA0-A779-4701-899B-2923E4C2FF07}">
      <dgm:prSet/>
      <dgm:spPr/>
      <dgm:t>
        <a:bodyPr/>
        <a:lstStyle/>
        <a:p>
          <a:endParaRPr lang="en-US"/>
        </a:p>
      </dgm:t>
    </dgm:pt>
    <dgm:pt modelId="{5EAFDDEF-16B8-4A5F-8151-81E7C0D7EAAA}" type="sibTrans" cxnId="{C1EC8FA0-A779-4701-899B-2923E4C2FF07}">
      <dgm:prSet/>
      <dgm:spPr/>
      <dgm:t>
        <a:bodyPr/>
        <a:lstStyle/>
        <a:p>
          <a:endParaRPr lang="en-US"/>
        </a:p>
      </dgm:t>
    </dgm:pt>
    <dgm:pt modelId="{9F438F81-C16D-A942-938B-4DA1A9AB5059}">
      <dgm:prSet custT="1"/>
      <dgm:spPr/>
      <dgm:t>
        <a:bodyPr/>
        <a:lstStyle/>
        <a:p>
          <a:r>
            <a:rPr lang="fr-FR" sz="2000" noProof="0" dirty="0"/>
            <a:t>Chercher la meilleure prédiction</a:t>
          </a:r>
        </a:p>
      </dgm:t>
    </dgm:pt>
    <dgm:pt modelId="{7D51672C-19F5-CF44-B57D-520242661355}" type="parTrans" cxnId="{FA8A7BB1-B7BA-4341-BBF4-A2446C8BC4BC}">
      <dgm:prSet/>
      <dgm:spPr/>
      <dgm:t>
        <a:bodyPr/>
        <a:lstStyle/>
        <a:p>
          <a:endParaRPr lang="fr-FR"/>
        </a:p>
      </dgm:t>
    </dgm:pt>
    <dgm:pt modelId="{E1CD2E53-DD60-2A4F-829A-AFB7D079977C}" type="sibTrans" cxnId="{FA8A7BB1-B7BA-4341-BBF4-A2446C8BC4BC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09088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17745312-6DEB-4F3A-9BE9-66860D55A0EF}" type="pres">
      <dgm:prSet presAssocID="{1AB3C494-F4C6-42F5-A09F-DCFA8C82A99C}" presName="spaceBetweenRectangles" presStyleCnt="0"/>
      <dgm:spPr/>
    </dgm:pt>
    <dgm:pt modelId="{13B1170B-4EB2-4C8A-9786-C4B2BFAC5A98}" type="pres">
      <dgm:prSet presAssocID="{39F7BA53-B911-46DA-988A-3676358B2E02}" presName="parentLin" presStyleCnt="0"/>
      <dgm:spPr/>
    </dgm:pt>
    <dgm:pt modelId="{A3E91F2F-9638-451C-8CC8-58CEC0FE746C}" type="pres">
      <dgm:prSet presAssocID="{39F7BA53-B911-46DA-988A-3676358B2E02}" presName="parentLeftMargin" presStyleLbl="node1" presStyleIdx="0" presStyleCnt="2"/>
      <dgm:spPr/>
    </dgm:pt>
    <dgm:pt modelId="{A7DB48AB-89C3-46A6-A133-5D84324A7595}" type="pres">
      <dgm:prSet presAssocID="{39F7BA53-B911-46DA-988A-3676358B2E02}" presName="parentText" presStyleLbl="node1" presStyleIdx="1" presStyleCnt="2" custScaleY="102025">
        <dgm:presLayoutVars>
          <dgm:chMax val="0"/>
          <dgm:bulletEnabled val="1"/>
        </dgm:presLayoutVars>
      </dgm:prSet>
      <dgm:spPr/>
    </dgm:pt>
    <dgm:pt modelId="{0BF8390B-95BB-451B-BD96-8A75E3305184}" type="pres">
      <dgm:prSet presAssocID="{39F7BA53-B911-46DA-988A-3676358B2E02}" presName="negativeSpace" presStyleCnt="0"/>
      <dgm:spPr/>
    </dgm:pt>
    <dgm:pt modelId="{5D20ECD7-994F-47F0-9BCB-63AA25556FB7}" type="pres">
      <dgm:prSet presAssocID="{39F7BA53-B911-46DA-988A-3676358B2E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98EF0C2D-49E5-4973-99B8-3A7AB7273CB7}" srcId="{FE57310B-E39A-4167-98DD-6AD8EC1F0FDC}" destId="{404A1E1B-2457-45D9-811B-08BE229A926A}" srcOrd="0" destOrd="0" parTransId="{32B9844B-B0D0-43A7-B675-5F8513CE1563}" sibTransId="{8A7211E6-17FA-4F99-9791-615553E1A5DB}"/>
    <dgm:cxn modelId="{E299214F-84D8-46C1-952F-5350CCE39BAF}" type="presOf" srcId="{39F7BA53-B911-46DA-988A-3676358B2E02}" destId="{A3E91F2F-9638-451C-8CC8-58CEC0FE746C}" srcOrd="0" destOrd="0" presId="urn:microsoft.com/office/officeart/2005/8/layout/list1"/>
    <dgm:cxn modelId="{C00EED7D-EBD3-1941-AE77-AF5437C4FA7A}" type="presOf" srcId="{9F438F81-C16D-A942-938B-4DA1A9AB5059}" destId="{931D6A6E-93EC-4819-9B97-AC40EFE1491B}" srcOrd="0" destOrd="1" presId="urn:microsoft.com/office/officeart/2005/8/layout/list1"/>
    <dgm:cxn modelId="{5ED0897E-D2F0-4035-880B-DBFC50BBAE49}" type="presOf" srcId="{39F7BA53-B911-46DA-988A-3676358B2E02}" destId="{A7DB48AB-89C3-46A6-A133-5D84324A7595}" srcOrd="1" destOrd="0" presId="urn:microsoft.com/office/officeart/2005/8/layout/list1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1EC8FA0-A779-4701-899B-2923E4C2FF07}" srcId="{1C3A8082-4D69-49F6-8AFD-BD82CE3D4450}" destId="{39F7BA53-B911-46DA-988A-3676358B2E02}" srcOrd="1" destOrd="0" parTransId="{E57EFA13-8FAA-4135-8652-523E600FC16C}" sibTransId="{5EAFDDEF-16B8-4A5F-8151-81E7C0D7EAAA}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CEC61EA9-FD8E-4B64-ADD5-CAF56421B8AB}" type="presOf" srcId="{404A1E1B-2457-45D9-811B-08BE229A926A}" destId="{931D6A6E-93EC-4819-9B97-AC40EFE1491B}" srcOrd="0" destOrd="0" presId="urn:microsoft.com/office/officeart/2005/8/layout/list1"/>
    <dgm:cxn modelId="{FA8A7BB1-B7BA-4341-BBF4-A2446C8BC4BC}" srcId="{FE57310B-E39A-4167-98DD-6AD8EC1F0FDC}" destId="{9F438F81-C16D-A942-938B-4DA1A9AB5059}" srcOrd="1" destOrd="0" parTransId="{7D51672C-19F5-CF44-B57D-520242661355}" sibTransId="{E1CD2E53-DD60-2A4F-829A-AFB7D079977C}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E2C0165A-7B6E-4333-A226-2A76C503C018}" type="presParOf" srcId="{A274053C-6D62-4674-9A38-22341AC8580D}" destId="{17745312-6DEB-4F3A-9BE9-66860D55A0EF}" srcOrd="3" destOrd="0" presId="urn:microsoft.com/office/officeart/2005/8/layout/list1"/>
    <dgm:cxn modelId="{279E81C4-6148-4B4C-960D-0267EC786E8C}" type="presParOf" srcId="{A274053C-6D62-4674-9A38-22341AC8580D}" destId="{13B1170B-4EB2-4C8A-9786-C4B2BFAC5A98}" srcOrd="4" destOrd="0" presId="urn:microsoft.com/office/officeart/2005/8/layout/list1"/>
    <dgm:cxn modelId="{54CAE646-CF80-4622-8382-2BD16CB90EED}" type="presParOf" srcId="{13B1170B-4EB2-4C8A-9786-C4B2BFAC5A98}" destId="{A3E91F2F-9638-451C-8CC8-58CEC0FE746C}" srcOrd="0" destOrd="0" presId="urn:microsoft.com/office/officeart/2005/8/layout/list1"/>
    <dgm:cxn modelId="{5751A847-8D58-4E1A-954E-2E715E28F541}" type="presParOf" srcId="{13B1170B-4EB2-4C8A-9786-C4B2BFAC5A98}" destId="{A7DB48AB-89C3-46A6-A133-5D84324A7595}" srcOrd="1" destOrd="0" presId="urn:microsoft.com/office/officeart/2005/8/layout/list1"/>
    <dgm:cxn modelId="{14E9A4D9-D2A3-4C2C-A073-788015477B86}" type="presParOf" srcId="{A274053C-6D62-4674-9A38-22341AC8580D}" destId="{0BF8390B-95BB-451B-BD96-8A75E3305184}" srcOrd="5" destOrd="0" presId="urn:microsoft.com/office/officeart/2005/8/layout/list1"/>
    <dgm:cxn modelId="{2F11B244-6909-4C5D-BDBA-4B6A102D847E}" type="presParOf" srcId="{A274053C-6D62-4674-9A38-22341AC8580D}" destId="{5D20ECD7-994F-47F0-9BCB-63AA25556F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3A8082-4D69-49F6-8AFD-BD82CE3D44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57310B-E39A-4167-98DD-6AD8EC1F0FDC}">
      <dgm:prSet custT="1"/>
      <dgm:spPr/>
      <dgm:t>
        <a:bodyPr/>
        <a:lstStyle/>
        <a:p>
          <a:r>
            <a:rPr lang="fr-FR" sz="2400" noProof="0" dirty="0"/>
            <a:t>Trouver la méthode la plus appropriée </a:t>
          </a:r>
        </a:p>
      </dgm:t>
    </dgm:pt>
    <dgm:pt modelId="{2DBD94BA-65AE-420C-B759-3A724156FE8C}" type="parTrans" cxnId="{56208EBD-E38F-4306-8238-20D1F811375E}">
      <dgm:prSet/>
      <dgm:spPr/>
      <dgm:t>
        <a:bodyPr/>
        <a:lstStyle/>
        <a:p>
          <a:endParaRPr lang="en-US"/>
        </a:p>
      </dgm:t>
    </dgm:pt>
    <dgm:pt modelId="{1AB3C494-F4C6-42F5-A09F-DCFA8C82A99C}" type="sibTrans" cxnId="{56208EBD-E38F-4306-8238-20D1F811375E}">
      <dgm:prSet/>
      <dgm:spPr/>
      <dgm:t>
        <a:bodyPr/>
        <a:lstStyle/>
        <a:p>
          <a:endParaRPr lang="en-US"/>
        </a:p>
      </dgm:t>
    </dgm:pt>
    <dgm:pt modelId="{B58ED6A1-48D7-3147-8D22-81DEAFBA111B}">
      <dgm:prSet/>
      <dgm:spPr/>
      <dgm:t>
        <a:bodyPr/>
        <a:lstStyle/>
        <a:p>
          <a:r>
            <a:rPr lang="fr-FR" dirty="0"/>
            <a:t>Terminer la rédaction du rapport</a:t>
          </a:r>
        </a:p>
      </dgm:t>
    </dgm:pt>
    <dgm:pt modelId="{96C5B5EF-08DD-0143-9E9A-F49F07909BD3}" type="parTrans" cxnId="{C50C0C1E-8FF8-DB44-BB8C-F177DA921E21}">
      <dgm:prSet/>
      <dgm:spPr/>
      <dgm:t>
        <a:bodyPr/>
        <a:lstStyle/>
        <a:p>
          <a:endParaRPr lang="fr-FR"/>
        </a:p>
      </dgm:t>
    </dgm:pt>
    <dgm:pt modelId="{EC7B5A50-5940-914A-8F77-BF85B832CD18}" type="sibTrans" cxnId="{C50C0C1E-8FF8-DB44-BB8C-F177DA921E21}">
      <dgm:prSet/>
      <dgm:spPr/>
      <dgm:t>
        <a:bodyPr/>
        <a:lstStyle/>
        <a:p>
          <a:endParaRPr lang="fr-FR"/>
        </a:p>
      </dgm:t>
    </dgm:pt>
    <dgm:pt modelId="{CF4EC751-7070-4A40-8F6C-98CA4ADAA61A}">
      <dgm:prSet/>
      <dgm:spPr/>
      <dgm:t>
        <a:bodyPr/>
        <a:lstStyle/>
        <a:p>
          <a:endParaRPr lang="fr-FR" dirty="0"/>
        </a:p>
      </dgm:t>
    </dgm:pt>
    <dgm:pt modelId="{1D02D2C9-CF3F-FD4F-99C0-547837E3B485}" type="parTrans" cxnId="{02333E66-86AA-8044-930B-E8D91830ECB5}">
      <dgm:prSet/>
      <dgm:spPr/>
      <dgm:t>
        <a:bodyPr/>
        <a:lstStyle/>
        <a:p>
          <a:endParaRPr lang="fr-FR"/>
        </a:p>
      </dgm:t>
    </dgm:pt>
    <dgm:pt modelId="{CC9674DE-C515-114D-AD64-8E7DC054CC8B}" type="sibTrans" cxnId="{02333E66-86AA-8044-930B-E8D91830ECB5}">
      <dgm:prSet/>
      <dgm:spPr/>
      <dgm:t>
        <a:bodyPr/>
        <a:lstStyle/>
        <a:p>
          <a:endParaRPr lang="fr-FR"/>
        </a:p>
      </dgm:t>
    </dgm:pt>
    <dgm:pt modelId="{334FFB05-7968-6549-9730-49E42302450B}">
      <dgm:prSet/>
      <dgm:spPr/>
      <dgm:t>
        <a:bodyPr/>
        <a:lstStyle/>
        <a:p>
          <a:r>
            <a:rPr lang="fr-FR" dirty="0"/>
            <a:t>En termes de modèle</a:t>
          </a:r>
        </a:p>
      </dgm:t>
    </dgm:pt>
    <dgm:pt modelId="{44746112-29A5-F04A-8C3B-CD5C31065572}" type="parTrans" cxnId="{5595AAB2-48F2-5A4D-A219-550FD793EEB7}">
      <dgm:prSet/>
      <dgm:spPr/>
      <dgm:t>
        <a:bodyPr/>
        <a:lstStyle/>
        <a:p>
          <a:endParaRPr lang="fr-FR"/>
        </a:p>
      </dgm:t>
    </dgm:pt>
    <dgm:pt modelId="{0E5A1239-B626-8349-BE5C-EF4B43501887}" type="sibTrans" cxnId="{5595AAB2-48F2-5A4D-A219-550FD793EEB7}">
      <dgm:prSet/>
      <dgm:spPr/>
      <dgm:t>
        <a:bodyPr/>
        <a:lstStyle/>
        <a:p>
          <a:endParaRPr lang="fr-FR"/>
        </a:p>
      </dgm:t>
    </dgm:pt>
    <dgm:pt modelId="{F54DDFD7-A606-44CB-B117-8DA6AA77AB88}">
      <dgm:prSet/>
      <dgm:spPr/>
      <dgm:t>
        <a:bodyPr/>
        <a:lstStyle/>
        <a:p>
          <a:r>
            <a:rPr lang="fr-FR" dirty="0"/>
            <a:t>En termes de prédiction</a:t>
          </a:r>
        </a:p>
      </dgm:t>
    </dgm:pt>
    <dgm:pt modelId="{C1C83170-832F-469B-8DD3-99ABFF8BE78B}" type="parTrans" cxnId="{B2753987-604E-4D4D-9E2F-46A3280CA9EC}">
      <dgm:prSet/>
      <dgm:spPr/>
      <dgm:t>
        <a:bodyPr/>
        <a:lstStyle/>
        <a:p>
          <a:endParaRPr lang="fr-FR"/>
        </a:p>
      </dgm:t>
    </dgm:pt>
    <dgm:pt modelId="{72E517D2-A62A-4D5D-B4B1-FF1836378F61}" type="sibTrans" cxnId="{B2753987-604E-4D4D-9E2F-46A3280CA9EC}">
      <dgm:prSet/>
      <dgm:spPr/>
      <dgm:t>
        <a:bodyPr/>
        <a:lstStyle/>
        <a:p>
          <a:endParaRPr lang="fr-FR"/>
        </a:p>
      </dgm:t>
    </dgm:pt>
    <dgm:pt modelId="{A274053C-6D62-4674-9A38-22341AC8580D}" type="pres">
      <dgm:prSet presAssocID="{1C3A8082-4D69-49F6-8AFD-BD82CE3D4450}" presName="linear" presStyleCnt="0">
        <dgm:presLayoutVars>
          <dgm:dir/>
          <dgm:animLvl val="lvl"/>
          <dgm:resizeHandles val="exact"/>
        </dgm:presLayoutVars>
      </dgm:prSet>
      <dgm:spPr/>
    </dgm:pt>
    <dgm:pt modelId="{E158E0AA-834A-4F22-801E-8061365391EA}" type="pres">
      <dgm:prSet presAssocID="{FE57310B-E39A-4167-98DD-6AD8EC1F0FDC}" presName="parentLin" presStyleCnt="0"/>
      <dgm:spPr/>
    </dgm:pt>
    <dgm:pt modelId="{1E8EA7FC-367F-40D3-BDDF-F44DD6D054F1}" type="pres">
      <dgm:prSet presAssocID="{FE57310B-E39A-4167-98DD-6AD8EC1F0FDC}" presName="parentLeftMargin" presStyleLbl="node1" presStyleIdx="0" presStyleCnt="2"/>
      <dgm:spPr/>
    </dgm:pt>
    <dgm:pt modelId="{C0616BCA-4E95-4081-B3A9-68AC1C66B276}" type="pres">
      <dgm:prSet presAssocID="{FE57310B-E39A-4167-98DD-6AD8EC1F0FDC}" presName="parentText" presStyleLbl="node1" presStyleIdx="0" presStyleCnt="2" custScaleY="142181">
        <dgm:presLayoutVars>
          <dgm:chMax val="0"/>
          <dgm:bulletEnabled val="1"/>
        </dgm:presLayoutVars>
      </dgm:prSet>
      <dgm:spPr/>
    </dgm:pt>
    <dgm:pt modelId="{75C35C4F-8ED2-42D3-92D5-3B282C364902}" type="pres">
      <dgm:prSet presAssocID="{FE57310B-E39A-4167-98DD-6AD8EC1F0FDC}" presName="negativeSpace" presStyleCnt="0"/>
      <dgm:spPr/>
    </dgm:pt>
    <dgm:pt modelId="{931D6A6E-93EC-4819-9B97-AC40EFE1491B}" type="pres">
      <dgm:prSet presAssocID="{FE57310B-E39A-4167-98DD-6AD8EC1F0FDC}" presName="childText" presStyleLbl="conFgAcc1" presStyleIdx="0" presStyleCnt="2">
        <dgm:presLayoutVars>
          <dgm:bulletEnabled val="1"/>
        </dgm:presLayoutVars>
      </dgm:prSet>
      <dgm:spPr/>
    </dgm:pt>
    <dgm:pt modelId="{DEAD882F-15C5-7442-99B9-CFD67767A0C2}" type="pres">
      <dgm:prSet presAssocID="{1AB3C494-F4C6-42F5-A09F-DCFA8C82A99C}" presName="spaceBetweenRectangles" presStyleCnt="0"/>
      <dgm:spPr/>
    </dgm:pt>
    <dgm:pt modelId="{5F1EC7CA-6845-7A45-859F-85F0CFD7E18D}" type="pres">
      <dgm:prSet presAssocID="{B58ED6A1-48D7-3147-8D22-81DEAFBA111B}" presName="parentLin" presStyleCnt="0"/>
      <dgm:spPr/>
    </dgm:pt>
    <dgm:pt modelId="{36A4AD68-0358-5B4F-A92F-F527226317ED}" type="pres">
      <dgm:prSet presAssocID="{B58ED6A1-48D7-3147-8D22-81DEAFBA111B}" presName="parentLeftMargin" presStyleLbl="node1" presStyleIdx="0" presStyleCnt="2"/>
      <dgm:spPr/>
    </dgm:pt>
    <dgm:pt modelId="{F198820D-90DB-AE4C-9B85-BBCF5219F3CE}" type="pres">
      <dgm:prSet presAssocID="{B58ED6A1-48D7-3147-8D22-81DEAFBA11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86B612-8D3C-D04B-B890-39EEFB0F10B7}" type="pres">
      <dgm:prSet presAssocID="{B58ED6A1-48D7-3147-8D22-81DEAFBA111B}" presName="negativeSpace" presStyleCnt="0"/>
      <dgm:spPr/>
    </dgm:pt>
    <dgm:pt modelId="{74829CBB-C67D-D740-8229-CDB899A221D1}" type="pres">
      <dgm:prSet presAssocID="{B58ED6A1-48D7-3147-8D22-81DEAFBA111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061D07-4AFC-4A7F-A4E6-C39C3E480D2E}" type="presOf" srcId="{FE57310B-E39A-4167-98DD-6AD8EC1F0FDC}" destId="{C0616BCA-4E95-4081-B3A9-68AC1C66B276}" srcOrd="1" destOrd="0" presId="urn:microsoft.com/office/officeart/2005/8/layout/list1"/>
    <dgm:cxn modelId="{C50C0C1E-8FF8-DB44-BB8C-F177DA921E21}" srcId="{1C3A8082-4D69-49F6-8AFD-BD82CE3D4450}" destId="{B58ED6A1-48D7-3147-8D22-81DEAFBA111B}" srcOrd="1" destOrd="0" parTransId="{96C5B5EF-08DD-0143-9E9A-F49F07909BD3}" sibTransId="{EC7B5A50-5940-914A-8F77-BF85B832CD18}"/>
    <dgm:cxn modelId="{02333E66-86AA-8044-930B-E8D91830ECB5}" srcId="{B58ED6A1-48D7-3147-8D22-81DEAFBA111B}" destId="{CF4EC751-7070-4A40-8F6C-98CA4ADAA61A}" srcOrd="0" destOrd="0" parTransId="{1D02D2C9-CF3F-FD4F-99C0-547837E3B485}" sibTransId="{CC9674DE-C515-114D-AD64-8E7DC054CC8B}"/>
    <dgm:cxn modelId="{B2753987-604E-4D4D-9E2F-46A3280CA9EC}" srcId="{FE57310B-E39A-4167-98DD-6AD8EC1F0FDC}" destId="{F54DDFD7-A606-44CB-B117-8DA6AA77AB88}" srcOrd="1" destOrd="0" parTransId="{C1C83170-832F-469B-8DD3-99ABFF8BE78B}" sibTransId="{72E517D2-A62A-4D5D-B4B1-FF1836378F61}"/>
    <dgm:cxn modelId="{47CA4196-9F01-49D4-9373-CEF021FFA2DD}" type="presOf" srcId="{FE57310B-E39A-4167-98DD-6AD8EC1F0FDC}" destId="{1E8EA7FC-367F-40D3-BDDF-F44DD6D054F1}" srcOrd="0" destOrd="0" presId="urn:microsoft.com/office/officeart/2005/8/layout/list1"/>
    <dgm:cxn modelId="{C286B7A5-10D1-47BC-A1BC-559FD2F7AA34}" type="presOf" srcId="{1C3A8082-4D69-49F6-8AFD-BD82CE3D4450}" destId="{A274053C-6D62-4674-9A38-22341AC8580D}" srcOrd="0" destOrd="0" presId="urn:microsoft.com/office/officeart/2005/8/layout/list1"/>
    <dgm:cxn modelId="{5595AAB2-48F2-5A4D-A219-550FD793EEB7}" srcId="{FE57310B-E39A-4167-98DD-6AD8EC1F0FDC}" destId="{334FFB05-7968-6549-9730-49E42302450B}" srcOrd="0" destOrd="0" parTransId="{44746112-29A5-F04A-8C3B-CD5C31065572}" sibTransId="{0E5A1239-B626-8349-BE5C-EF4B43501887}"/>
    <dgm:cxn modelId="{BC4FCAB8-EF0D-4681-A300-F69043354E7D}" type="presOf" srcId="{F54DDFD7-A606-44CB-B117-8DA6AA77AB88}" destId="{931D6A6E-93EC-4819-9B97-AC40EFE1491B}" srcOrd="0" destOrd="1" presId="urn:microsoft.com/office/officeart/2005/8/layout/list1"/>
    <dgm:cxn modelId="{56208EBD-E38F-4306-8238-20D1F811375E}" srcId="{1C3A8082-4D69-49F6-8AFD-BD82CE3D4450}" destId="{FE57310B-E39A-4167-98DD-6AD8EC1F0FDC}" srcOrd="0" destOrd="0" parTransId="{2DBD94BA-65AE-420C-B759-3A724156FE8C}" sibTransId="{1AB3C494-F4C6-42F5-A09F-DCFA8C82A99C}"/>
    <dgm:cxn modelId="{07C306C8-68AC-FA47-ABC1-DBE47032633D}" type="presOf" srcId="{B58ED6A1-48D7-3147-8D22-81DEAFBA111B}" destId="{36A4AD68-0358-5B4F-A92F-F527226317ED}" srcOrd="0" destOrd="0" presId="urn:microsoft.com/office/officeart/2005/8/layout/list1"/>
    <dgm:cxn modelId="{DAF0FAD9-7489-CD43-86EC-6222B915BFC0}" type="presOf" srcId="{CF4EC751-7070-4A40-8F6C-98CA4ADAA61A}" destId="{74829CBB-C67D-D740-8229-CDB899A221D1}" srcOrd="0" destOrd="0" presId="urn:microsoft.com/office/officeart/2005/8/layout/list1"/>
    <dgm:cxn modelId="{145E07F7-FDF3-B34E-8C0B-815DB0A44B12}" type="presOf" srcId="{334FFB05-7968-6549-9730-49E42302450B}" destId="{931D6A6E-93EC-4819-9B97-AC40EFE1491B}" srcOrd="0" destOrd="0" presId="urn:microsoft.com/office/officeart/2005/8/layout/list1"/>
    <dgm:cxn modelId="{466DF6FB-D53D-2944-9D5A-5AD67C015EB2}" type="presOf" srcId="{B58ED6A1-48D7-3147-8D22-81DEAFBA111B}" destId="{F198820D-90DB-AE4C-9B85-BBCF5219F3CE}" srcOrd="1" destOrd="0" presId="urn:microsoft.com/office/officeart/2005/8/layout/list1"/>
    <dgm:cxn modelId="{FDB082E0-44E1-4CB0-BD9C-13ABFB4B49B0}" type="presParOf" srcId="{A274053C-6D62-4674-9A38-22341AC8580D}" destId="{E158E0AA-834A-4F22-801E-8061365391EA}" srcOrd="0" destOrd="0" presId="urn:microsoft.com/office/officeart/2005/8/layout/list1"/>
    <dgm:cxn modelId="{A99C3EC9-BA5A-4D43-93DB-85092A834412}" type="presParOf" srcId="{E158E0AA-834A-4F22-801E-8061365391EA}" destId="{1E8EA7FC-367F-40D3-BDDF-F44DD6D054F1}" srcOrd="0" destOrd="0" presId="urn:microsoft.com/office/officeart/2005/8/layout/list1"/>
    <dgm:cxn modelId="{6E79D3DB-F496-41C3-927B-F413D7250863}" type="presParOf" srcId="{E158E0AA-834A-4F22-801E-8061365391EA}" destId="{C0616BCA-4E95-4081-B3A9-68AC1C66B276}" srcOrd="1" destOrd="0" presId="urn:microsoft.com/office/officeart/2005/8/layout/list1"/>
    <dgm:cxn modelId="{95DBDAFA-0ED0-4D69-AA0A-B937AA7C39EA}" type="presParOf" srcId="{A274053C-6D62-4674-9A38-22341AC8580D}" destId="{75C35C4F-8ED2-42D3-92D5-3B282C364902}" srcOrd="1" destOrd="0" presId="urn:microsoft.com/office/officeart/2005/8/layout/list1"/>
    <dgm:cxn modelId="{4FA4D288-CE82-4700-9765-69A60994A117}" type="presParOf" srcId="{A274053C-6D62-4674-9A38-22341AC8580D}" destId="{931D6A6E-93EC-4819-9B97-AC40EFE1491B}" srcOrd="2" destOrd="0" presId="urn:microsoft.com/office/officeart/2005/8/layout/list1"/>
    <dgm:cxn modelId="{106C8C69-18CC-0C48-9C5C-32C73E2F39A1}" type="presParOf" srcId="{A274053C-6D62-4674-9A38-22341AC8580D}" destId="{DEAD882F-15C5-7442-99B9-CFD67767A0C2}" srcOrd="3" destOrd="0" presId="urn:microsoft.com/office/officeart/2005/8/layout/list1"/>
    <dgm:cxn modelId="{DD4A1A58-4822-C546-8075-25EF3A283295}" type="presParOf" srcId="{A274053C-6D62-4674-9A38-22341AC8580D}" destId="{5F1EC7CA-6845-7A45-859F-85F0CFD7E18D}" srcOrd="4" destOrd="0" presId="urn:microsoft.com/office/officeart/2005/8/layout/list1"/>
    <dgm:cxn modelId="{45A6B4FF-21D0-7F40-B79E-639E5472CC0F}" type="presParOf" srcId="{5F1EC7CA-6845-7A45-859F-85F0CFD7E18D}" destId="{36A4AD68-0358-5B4F-A92F-F527226317ED}" srcOrd="0" destOrd="0" presId="urn:microsoft.com/office/officeart/2005/8/layout/list1"/>
    <dgm:cxn modelId="{A2E1E032-9118-924F-9BCC-0928B69CA39B}" type="presParOf" srcId="{5F1EC7CA-6845-7A45-859F-85F0CFD7E18D}" destId="{F198820D-90DB-AE4C-9B85-BBCF5219F3CE}" srcOrd="1" destOrd="0" presId="urn:microsoft.com/office/officeart/2005/8/layout/list1"/>
    <dgm:cxn modelId="{BD6022E2-22E5-5249-AE60-1E2CD23B8794}" type="presParOf" srcId="{A274053C-6D62-4674-9A38-22341AC8580D}" destId="{A986B612-8D3C-D04B-B890-39EEFB0F10B7}" srcOrd="5" destOrd="0" presId="urn:microsoft.com/office/officeart/2005/8/layout/list1"/>
    <dgm:cxn modelId="{DCF0ADB5-DCFC-6045-8581-AD48F6FF00A6}" type="presParOf" srcId="{A274053C-6D62-4674-9A38-22341AC8580D}" destId="{74829CBB-C67D-D740-8229-CDB899A221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203D9-7701-4942-8EE9-79EAA337492A}">
      <dsp:nvSpPr>
        <dsp:cNvPr id="0" name=""/>
        <dsp:cNvSpPr/>
      </dsp:nvSpPr>
      <dsp:spPr>
        <a:xfrm>
          <a:off x="36" y="998714"/>
          <a:ext cx="3534611" cy="14138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Traitement des données</a:t>
          </a:r>
        </a:p>
      </dsp:txBody>
      <dsp:txXfrm>
        <a:off x="36" y="998714"/>
        <a:ext cx="3534611" cy="1413844"/>
      </dsp:txXfrm>
    </dsp:sp>
    <dsp:sp modelId="{64D474B9-387B-464C-9E26-BD952E83BD7E}">
      <dsp:nvSpPr>
        <dsp:cNvPr id="0" name=""/>
        <dsp:cNvSpPr/>
      </dsp:nvSpPr>
      <dsp:spPr>
        <a:xfrm>
          <a:off x="36" y="2412558"/>
          <a:ext cx="3534611" cy="181993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Décider des variables à garder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Construction de la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Nettoyage de la 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36" y="2412558"/>
        <a:ext cx="3534611" cy="1819935"/>
      </dsp:txXfrm>
    </dsp:sp>
    <dsp:sp modelId="{3480E15F-16F3-944E-8287-881F91CBAF37}">
      <dsp:nvSpPr>
        <dsp:cNvPr id="0" name=""/>
        <dsp:cNvSpPr/>
      </dsp:nvSpPr>
      <dsp:spPr>
        <a:xfrm>
          <a:off x="4029493" y="998714"/>
          <a:ext cx="3534611" cy="1413844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Statistiques descriptives</a:t>
          </a:r>
        </a:p>
      </dsp:txBody>
      <dsp:txXfrm>
        <a:off x="4029493" y="998714"/>
        <a:ext cx="3534611" cy="1413844"/>
      </dsp:txXfrm>
    </dsp:sp>
    <dsp:sp modelId="{B430F6FB-9CF9-334B-815B-E5CDA9993C24}">
      <dsp:nvSpPr>
        <dsp:cNvPr id="0" name=""/>
        <dsp:cNvSpPr/>
      </dsp:nvSpPr>
      <dsp:spPr>
        <a:xfrm>
          <a:off x="4029493" y="2412558"/>
          <a:ext cx="3534611" cy="1819935"/>
        </a:xfrm>
        <a:prstGeom prst="rect">
          <a:avLst/>
        </a:prstGeom>
        <a:solidFill>
          <a:schemeClr val="accent4">
            <a:tint val="40000"/>
            <a:alpha val="90000"/>
            <a:hueOff val="-491080"/>
            <a:satOff val="-6693"/>
            <a:lumOff val="-33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91080"/>
              <a:satOff val="-6693"/>
              <a:lumOff val="-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Description des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Graphiques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Croisement avec gravité</a:t>
          </a:r>
        </a:p>
      </dsp:txBody>
      <dsp:txXfrm>
        <a:off x="4029493" y="2412558"/>
        <a:ext cx="3534611" cy="1819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910169"/>
          <a:ext cx="5811128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083056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Chercher le meilleur modèle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noProof="0" dirty="0"/>
            <a:t>Chercher la meilleure prédiction</a:t>
          </a:r>
        </a:p>
      </dsp:txBody>
      <dsp:txXfrm>
        <a:off x="0" y="910169"/>
        <a:ext cx="5811128" cy="1842750"/>
      </dsp:txXfrm>
    </dsp:sp>
    <dsp:sp modelId="{C0616BCA-4E95-4081-B3A9-68AC1C66B276}">
      <dsp:nvSpPr>
        <dsp:cNvPr id="0" name=""/>
        <dsp:cNvSpPr/>
      </dsp:nvSpPr>
      <dsp:spPr>
        <a:xfrm>
          <a:off x="290556" y="3145"/>
          <a:ext cx="4067789" cy="16745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Modèles et classifications</a:t>
          </a:r>
        </a:p>
      </dsp:txBody>
      <dsp:txXfrm>
        <a:off x="372301" y="84890"/>
        <a:ext cx="3904299" cy="1511054"/>
      </dsp:txXfrm>
    </dsp:sp>
    <dsp:sp modelId="{5D20ECD7-994F-47F0-9BCB-63AA25556FB7}">
      <dsp:nvSpPr>
        <dsp:cNvPr id="0" name=""/>
        <dsp:cNvSpPr/>
      </dsp:nvSpPr>
      <dsp:spPr>
        <a:xfrm>
          <a:off x="0" y="3832323"/>
          <a:ext cx="5811128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083056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Introduction</a:t>
          </a:r>
          <a:endParaRPr lang="fr-FR" sz="2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Statistiques descriptives</a:t>
          </a:r>
        </a:p>
      </dsp:txBody>
      <dsp:txXfrm>
        <a:off x="0" y="3832323"/>
        <a:ext cx="5811128" cy="1842750"/>
      </dsp:txXfrm>
    </dsp:sp>
    <dsp:sp modelId="{A7DB48AB-89C3-46A6-A133-5D84324A7595}">
      <dsp:nvSpPr>
        <dsp:cNvPr id="0" name=""/>
        <dsp:cNvSpPr/>
      </dsp:nvSpPr>
      <dsp:spPr>
        <a:xfrm>
          <a:off x="290556" y="3033719"/>
          <a:ext cx="4067789" cy="15661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Commencer la </a:t>
          </a:r>
          <a:r>
            <a:rPr lang="en-US" sz="2400" kern="1200" dirty="0" err="1"/>
            <a:t>rédaction</a:t>
          </a:r>
          <a:r>
            <a:rPr lang="en-US" sz="2400" kern="1200" dirty="0"/>
            <a:t> du rapport</a:t>
          </a:r>
        </a:p>
      </dsp:txBody>
      <dsp:txXfrm>
        <a:off x="367008" y="3110171"/>
        <a:ext cx="3914885" cy="1413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B76BA-5B9E-314D-9AE3-4224C56592A4}">
      <dsp:nvSpPr>
        <dsp:cNvPr id="0" name=""/>
        <dsp:cNvSpPr/>
      </dsp:nvSpPr>
      <dsp:spPr>
        <a:xfrm>
          <a:off x="-5571220" y="-852920"/>
          <a:ext cx="6633284" cy="6633284"/>
        </a:xfrm>
        <a:prstGeom prst="blockArc">
          <a:avLst>
            <a:gd name="adj1" fmla="val 18900000"/>
            <a:gd name="adj2" fmla="val 2700000"/>
            <a:gd name="adj3" fmla="val 32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1436C-34F9-4D4B-B8D8-0563CBB4A973}">
      <dsp:nvSpPr>
        <dsp:cNvPr id="0" name=""/>
        <dsp:cNvSpPr/>
      </dsp:nvSpPr>
      <dsp:spPr>
        <a:xfrm>
          <a:off x="555976" y="378821"/>
          <a:ext cx="5894367" cy="7580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69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Régression logistique</a:t>
          </a:r>
        </a:p>
      </dsp:txBody>
      <dsp:txXfrm>
        <a:off x="555976" y="378821"/>
        <a:ext cx="5894367" cy="758037"/>
      </dsp:txXfrm>
    </dsp:sp>
    <dsp:sp modelId="{ECB6A513-8B50-E244-A8B6-0871BE626C9A}">
      <dsp:nvSpPr>
        <dsp:cNvPr id="0" name=""/>
        <dsp:cNvSpPr/>
      </dsp:nvSpPr>
      <dsp:spPr>
        <a:xfrm>
          <a:off x="82202" y="284067"/>
          <a:ext cx="947547" cy="94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52DF3-DE14-724F-9B9B-D00FB555FF6B}">
      <dsp:nvSpPr>
        <dsp:cNvPr id="0" name=""/>
        <dsp:cNvSpPr/>
      </dsp:nvSpPr>
      <dsp:spPr>
        <a:xfrm>
          <a:off x="990576" y="1516075"/>
          <a:ext cx="5459766" cy="758037"/>
        </a:xfrm>
        <a:prstGeom prst="rect">
          <a:avLst/>
        </a:prstGeom>
        <a:solidFill>
          <a:schemeClr val="accent4">
            <a:hueOff val="-277028"/>
            <a:satOff val="-1776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69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SVM</a:t>
          </a:r>
        </a:p>
      </dsp:txBody>
      <dsp:txXfrm>
        <a:off x="990576" y="1516075"/>
        <a:ext cx="5459766" cy="758037"/>
      </dsp:txXfrm>
    </dsp:sp>
    <dsp:sp modelId="{D2D18140-A0EB-BC42-9E01-51853DEC0449}">
      <dsp:nvSpPr>
        <dsp:cNvPr id="0" name=""/>
        <dsp:cNvSpPr/>
      </dsp:nvSpPr>
      <dsp:spPr>
        <a:xfrm>
          <a:off x="516802" y="1421321"/>
          <a:ext cx="947547" cy="94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77028"/>
              <a:satOff val="-1776"/>
              <a:lumOff val="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B15D-1809-7743-928F-7F836CFA812D}">
      <dsp:nvSpPr>
        <dsp:cNvPr id="0" name=""/>
        <dsp:cNvSpPr/>
      </dsp:nvSpPr>
      <dsp:spPr>
        <a:xfrm>
          <a:off x="990576" y="2653330"/>
          <a:ext cx="5459766" cy="758037"/>
        </a:xfrm>
        <a:prstGeom prst="rect">
          <a:avLst/>
        </a:prstGeom>
        <a:solidFill>
          <a:schemeClr val="accent4">
            <a:hueOff val="-554057"/>
            <a:satOff val="-3553"/>
            <a:lumOff val="9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69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Random Forest</a:t>
          </a:r>
        </a:p>
      </dsp:txBody>
      <dsp:txXfrm>
        <a:off x="990576" y="2653330"/>
        <a:ext cx="5459766" cy="758037"/>
      </dsp:txXfrm>
    </dsp:sp>
    <dsp:sp modelId="{D69AC6AC-15EF-D94A-AB47-5DD80474228A}">
      <dsp:nvSpPr>
        <dsp:cNvPr id="0" name=""/>
        <dsp:cNvSpPr/>
      </dsp:nvSpPr>
      <dsp:spPr>
        <a:xfrm>
          <a:off x="516802" y="2558575"/>
          <a:ext cx="947547" cy="94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554057"/>
              <a:satOff val="-3553"/>
              <a:lumOff val="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2D3E2-12AA-9143-8AEF-47CD8C1289E7}">
      <dsp:nvSpPr>
        <dsp:cNvPr id="0" name=""/>
        <dsp:cNvSpPr/>
      </dsp:nvSpPr>
      <dsp:spPr>
        <a:xfrm>
          <a:off x="555976" y="3790584"/>
          <a:ext cx="5894367" cy="758037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1693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/>
            <a:t>XGBoost</a:t>
          </a:r>
        </a:p>
      </dsp:txBody>
      <dsp:txXfrm>
        <a:off x="555976" y="3790584"/>
        <a:ext cx="5894367" cy="758037"/>
      </dsp:txXfrm>
    </dsp:sp>
    <dsp:sp modelId="{D1086334-7FFC-034F-931A-3F49B4331311}">
      <dsp:nvSpPr>
        <dsp:cNvPr id="0" name=""/>
        <dsp:cNvSpPr/>
      </dsp:nvSpPr>
      <dsp:spPr>
        <a:xfrm>
          <a:off x="82202" y="3695829"/>
          <a:ext cx="947547" cy="94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8EEFE-0629-0B48-9FB4-7698BA3E41B7}">
      <dsp:nvSpPr>
        <dsp:cNvPr id="0" name=""/>
        <dsp:cNvSpPr/>
      </dsp:nvSpPr>
      <dsp:spPr>
        <a:xfrm>
          <a:off x="2820172" y="0"/>
          <a:ext cx="5307827" cy="15394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kern="1200" dirty="0"/>
            <a:t>Variable à prédire :</a:t>
          </a:r>
          <a:br>
            <a:rPr lang="fr-FR" sz="4000" kern="1200" dirty="0"/>
          </a:br>
          <a:r>
            <a:rPr lang="fr-FR" sz="4000" kern="1200" dirty="0"/>
            <a:t>Gravité de l’accident</a:t>
          </a:r>
        </a:p>
      </dsp:txBody>
      <dsp:txXfrm>
        <a:off x="2820172" y="0"/>
        <a:ext cx="5307827" cy="15394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B76BA-5B9E-314D-9AE3-4224C56592A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1436C-34F9-4D4B-B8D8-0563CBB4A973}">
      <dsp:nvSpPr>
        <dsp:cNvPr id="0" name=""/>
        <dsp:cNvSpPr/>
      </dsp:nvSpPr>
      <dsp:spPr>
        <a:xfrm>
          <a:off x="610504" y="416587"/>
          <a:ext cx="6281565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Modèle complet</a:t>
          </a:r>
        </a:p>
      </dsp:txBody>
      <dsp:txXfrm>
        <a:off x="610504" y="416587"/>
        <a:ext cx="6281565" cy="833607"/>
      </dsp:txXfrm>
    </dsp:sp>
    <dsp:sp modelId="{ECB6A513-8B50-E244-A8B6-0871BE626C9A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52DF3-DE14-724F-9B9B-D00FB555FF6B}">
      <dsp:nvSpPr>
        <dsp:cNvPr id="0" name=""/>
        <dsp:cNvSpPr/>
      </dsp:nvSpPr>
      <dsp:spPr>
        <a:xfrm>
          <a:off x="1088431" y="1667215"/>
          <a:ext cx="5803638" cy="833607"/>
        </a:xfrm>
        <a:prstGeom prst="rect">
          <a:avLst/>
        </a:prstGeom>
        <a:solidFill>
          <a:schemeClr val="accent4">
            <a:hueOff val="-277028"/>
            <a:satOff val="-1776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Cross-Validation</a:t>
          </a:r>
        </a:p>
      </dsp:txBody>
      <dsp:txXfrm>
        <a:off x="1088431" y="1667215"/>
        <a:ext cx="5803638" cy="833607"/>
      </dsp:txXfrm>
    </dsp:sp>
    <dsp:sp modelId="{D2D18140-A0EB-BC42-9E01-51853DEC0449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277028"/>
              <a:satOff val="-1776"/>
              <a:lumOff val="4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B15D-1809-7743-928F-7F836CFA812D}">
      <dsp:nvSpPr>
        <dsp:cNvPr id="0" name=""/>
        <dsp:cNvSpPr/>
      </dsp:nvSpPr>
      <dsp:spPr>
        <a:xfrm>
          <a:off x="1088431" y="2917843"/>
          <a:ext cx="5803638" cy="833607"/>
        </a:xfrm>
        <a:prstGeom prst="rect">
          <a:avLst/>
        </a:prstGeom>
        <a:solidFill>
          <a:schemeClr val="accent4">
            <a:hueOff val="-554057"/>
            <a:satOff val="-3553"/>
            <a:lumOff val="9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AIC</a:t>
          </a:r>
        </a:p>
      </dsp:txBody>
      <dsp:txXfrm>
        <a:off x="1088431" y="2917843"/>
        <a:ext cx="5803638" cy="833607"/>
      </dsp:txXfrm>
    </dsp:sp>
    <dsp:sp modelId="{D69AC6AC-15EF-D94A-AB47-5DD80474228A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554057"/>
              <a:satOff val="-3553"/>
              <a:lumOff val="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2D3E2-12AA-9143-8AEF-47CD8C1289E7}">
      <dsp:nvSpPr>
        <dsp:cNvPr id="0" name=""/>
        <dsp:cNvSpPr/>
      </dsp:nvSpPr>
      <dsp:spPr>
        <a:xfrm>
          <a:off x="610504" y="4168472"/>
          <a:ext cx="6281565" cy="833607"/>
        </a:xfrm>
        <a:prstGeom prst="rect">
          <a:avLst/>
        </a:prstGeom>
        <a:solidFill>
          <a:schemeClr val="accent4">
            <a:hueOff val="-831085"/>
            <a:satOff val="-5329"/>
            <a:lumOff val="1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/>
            <a:t>BIC</a:t>
          </a:r>
        </a:p>
      </dsp:txBody>
      <dsp:txXfrm>
        <a:off x="610504" y="4168472"/>
        <a:ext cx="6281565" cy="833607"/>
      </dsp:txXfrm>
    </dsp:sp>
    <dsp:sp modelId="{D1086334-7FFC-034F-931A-3F49B4331311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-831085"/>
              <a:satOff val="-5329"/>
              <a:lumOff val="1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955EA-FE21-0F40-860D-763522D8BD50}">
      <dsp:nvSpPr>
        <dsp:cNvPr id="0" name=""/>
        <dsp:cNvSpPr/>
      </dsp:nvSpPr>
      <dsp:spPr>
        <a:xfrm>
          <a:off x="741" y="275505"/>
          <a:ext cx="2892053" cy="17352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Algorithmes trop coûteux en temps</a:t>
          </a:r>
        </a:p>
      </dsp:txBody>
      <dsp:txXfrm>
        <a:off x="741" y="275505"/>
        <a:ext cx="2892053" cy="1735232"/>
      </dsp:txXfrm>
    </dsp:sp>
    <dsp:sp modelId="{4AB67C7B-75C1-C542-B2AE-898C9A0CEF8E}">
      <dsp:nvSpPr>
        <dsp:cNvPr id="0" name=""/>
        <dsp:cNvSpPr/>
      </dsp:nvSpPr>
      <dsp:spPr>
        <a:xfrm>
          <a:off x="3182000" y="275505"/>
          <a:ext cx="2892053" cy="1735232"/>
        </a:xfrm>
        <a:prstGeom prst="rect">
          <a:avLst/>
        </a:prstGeom>
        <a:solidFill>
          <a:schemeClr val="accent5">
            <a:hueOff val="-227665"/>
            <a:satOff val="-1981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Besoin d’élaguer</a:t>
          </a:r>
        </a:p>
      </dsp:txBody>
      <dsp:txXfrm>
        <a:off x="3182000" y="275505"/>
        <a:ext cx="2892053" cy="1735232"/>
      </dsp:txXfrm>
    </dsp:sp>
    <dsp:sp modelId="{634B1D20-9D9C-1B46-8180-EF6087077D98}">
      <dsp:nvSpPr>
        <dsp:cNvPr id="0" name=""/>
        <dsp:cNvSpPr/>
      </dsp:nvSpPr>
      <dsp:spPr>
        <a:xfrm>
          <a:off x="741" y="2299942"/>
          <a:ext cx="2892053" cy="1735232"/>
        </a:xfrm>
        <a:prstGeom prst="rect">
          <a:avLst/>
        </a:prstGeom>
        <a:solidFill>
          <a:schemeClr val="accent5">
            <a:hueOff val="-455330"/>
            <a:satOff val="-39621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Diminution des individus</a:t>
          </a:r>
        </a:p>
      </dsp:txBody>
      <dsp:txXfrm>
        <a:off x="741" y="2299942"/>
        <a:ext cx="2892053" cy="1735232"/>
      </dsp:txXfrm>
    </dsp:sp>
    <dsp:sp modelId="{4EBA28F4-4A89-BF4A-BBD1-24E45957CAB6}">
      <dsp:nvSpPr>
        <dsp:cNvPr id="0" name=""/>
        <dsp:cNvSpPr/>
      </dsp:nvSpPr>
      <dsp:spPr>
        <a:xfrm>
          <a:off x="3182000" y="2299942"/>
          <a:ext cx="2892053" cy="1735232"/>
        </a:xfrm>
        <a:prstGeom prst="rect">
          <a:avLst/>
        </a:prstGeom>
        <a:solidFill>
          <a:schemeClr val="accent5">
            <a:hueOff val="-682995"/>
            <a:satOff val="-59431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Diminution des variables</a:t>
          </a:r>
        </a:p>
      </dsp:txBody>
      <dsp:txXfrm>
        <a:off x="3182000" y="2299942"/>
        <a:ext cx="2892053" cy="1735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1030161"/>
          <a:ext cx="5811128" cy="1964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1208024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Chercher le meilleur modèle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noProof="0" dirty="0"/>
            <a:t>Chercher la meilleure prédiction</a:t>
          </a:r>
        </a:p>
      </dsp:txBody>
      <dsp:txXfrm>
        <a:off x="0" y="1030161"/>
        <a:ext cx="5811128" cy="1964025"/>
      </dsp:txXfrm>
    </dsp:sp>
    <dsp:sp modelId="{C0616BCA-4E95-4081-B3A9-68AC1C66B276}">
      <dsp:nvSpPr>
        <dsp:cNvPr id="0" name=""/>
        <dsp:cNvSpPr/>
      </dsp:nvSpPr>
      <dsp:spPr>
        <a:xfrm>
          <a:off x="290556" y="18480"/>
          <a:ext cx="4067789" cy="1867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Modèles et classifications</a:t>
          </a:r>
          <a:endParaRPr lang="en-US" sz="2400" kern="1200" dirty="0"/>
        </a:p>
      </dsp:txBody>
      <dsp:txXfrm>
        <a:off x="381733" y="109657"/>
        <a:ext cx="3885435" cy="1685407"/>
      </dsp:txXfrm>
    </dsp:sp>
    <dsp:sp modelId="{5D20ECD7-994F-47F0-9BCB-63AA25556FB7}">
      <dsp:nvSpPr>
        <dsp:cNvPr id="0" name=""/>
        <dsp:cNvSpPr/>
      </dsp:nvSpPr>
      <dsp:spPr>
        <a:xfrm>
          <a:off x="0" y="4198138"/>
          <a:ext cx="5811128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8AB-89C3-46A6-A133-5D84324A7595}">
      <dsp:nvSpPr>
        <dsp:cNvPr id="0" name=""/>
        <dsp:cNvSpPr/>
      </dsp:nvSpPr>
      <dsp:spPr>
        <a:xfrm>
          <a:off x="290556" y="3307386"/>
          <a:ext cx="4067789" cy="17468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Commencer la redaction du rapport</a:t>
          </a:r>
        </a:p>
      </dsp:txBody>
      <dsp:txXfrm>
        <a:off x="375829" y="3392659"/>
        <a:ext cx="3897243" cy="15762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6A6E-93EC-4819-9B97-AC40EFE1491B}">
      <dsp:nvSpPr>
        <dsp:cNvPr id="0" name=""/>
        <dsp:cNvSpPr/>
      </dsp:nvSpPr>
      <dsp:spPr>
        <a:xfrm>
          <a:off x="0" y="2036666"/>
          <a:ext cx="5811128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37388" rIns="4510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En termes de modèle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En termes de prédiction</a:t>
          </a:r>
        </a:p>
      </dsp:txBody>
      <dsp:txXfrm>
        <a:off x="0" y="2036666"/>
        <a:ext cx="5811128" cy="1223775"/>
      </dsp:txXfrm>
    </dsp:sp>
    <dsp:sp modelId="{C0616BCA-4E95-4081-B3A9-68AC1C66B276}">
      <dsp:nvSpPr>
        <dsp:cNvPr id="0" name=""/>
        <dsp:cNvSpPr/>
      </dsp:nvSpPr>
      <dsp:spPr>
        <a:xfrm>
          <a:off x="290556" y="1465217"/>
          <a:ext cx="4067789" cy="8814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Trouver la méthode la plus appropriée </a:t>
          </a:r>
        </a:p>
      </dsp:txBody>
      <dsp:txXfrm>
        <a:off x="333583" y="1508244"/>
        <a:ext cx="3981735" cy="795354"/>
      </dsp:txXfrm>
    </dsp:sp>
    <dsp:sp modelId="{74829CBB-C67D-D740-8229-CDB899A221D1}">
      <dsp:nvSpPr>
        <dsp:cNvPr id="0" name=""/>
        <dsp:cNvSpPr/>
      </dsp:nvSpPr>
      <dsp:spPr>
        <a:xfrm>
          <a:off x="0" y="3683801"/>
          <a:ext cx="581112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37388" rIns="4510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100" kern="1200" dirty="0"/>
        </a:p>
      </dsp:txBody>
      <dsp:txXfrm>
        <a:off x="0" y="3683801"/>
        <a:ext cx="5811128" cy="529200"/>
      </dsp:txXfrm>
    </dsp:sp>
    <dsp:sp modelId="{F198820D-90DB-AE4C-9B85-BBCF5219F3CE}">
      <dsp:nvSpPr>
        <dsp:cNvPr id="0" name=""/>
        <dsp:cNvSpPr/>
      </dsp:nvSpPr>
      <dsp:spPr>
        <a:xfrm>
          <a:off x="290556" y="3373841"/>
          <a:ext cx="4067789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Terminer la rédaction du rapport</a:t>
          </a:r>
        </a:p>
      </dsp:txBody>
      <dsp:txXfrm>
        <a:off x="320818" y="3404103"/>
        <a:ext cx="400726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9647-8DE9-49C7-B78E-DBA57C5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1A90F6-630C-47EA-A794-35B83558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C927-53C5-4607-8E7A-E350BD95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431B4-BCE2-4EC1-A0A6-8D081053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5EC0A-2A13-48F1-AC89-3F002E3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57306-3794-4032-B119-95114E5F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5559C0-DE72-4B07-A976-CFBE082A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AA346-68E1-45F2-9334-47910BDE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96A22-FEF7-451C-87B1-75EB1108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D3F6B-5C52-40C8-B0CA-B400A548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6DC6D2-7264-449F-9962-8CBA7D6C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F482B7-E5BF-4237-A76D-A4A8EBA53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5C62A2-CE6C-4AE7-ADEF-BA008E58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A25E8-888A-4494-8598-6C00AA07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CBC9C-737C-42AE-B343-4139DCD5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EFF02-8FA1-483D-AF04-8DCC316A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7D42FF-FA7D-473B-9AAC-A7433579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BEFECD-445E-44C1-9048-68EBFBB3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7A4A6-A6DF-4CF9-99E1-034AFDDD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1926BF-695B-4E4E-BBB2-AD68F8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40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D6C1B-785D-4154-9B44-FF777AC2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D370B-D6BB-4549-BFA9-98955DB9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F9D6D1-1C5C-4E59-AD1E-3350389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3067A9-95BA-48C6-8B63-436D42E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C428A-3355-4113-B765-5288BC3B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88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A4971-1A93-40F6-B893-6FEF291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68955C-8B15-4245-BABA-6C970BE16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59996A-C99B-4FC9-8078-8551DE6A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6FAF3-96B5-4C08-B50C-92FB957F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D1ED13-8A34-4F76-8829-249C3C58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3FC15-7B0B-4A78-94F5-C4746764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47E9C-DDC5-4B4B-8782-DF9CD643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8D6AC-B012-40B6-9823-EA9301DCA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6FF64-DFB9-4AF7-802F-EF4DCAA7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6DD8E0-CE71-4CC0-A491-9D4C2771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ABD7A0-477D-4455-9964-02591C92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6D8961-F9C5-4317-A28A-66B6F16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4A4E95-E14A-4494-8161-B1D261BD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2BB6F-CABE-47EE-AC4B-D9AF4B24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29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09B0D-4651-482A-8DD1-D3B5C5E2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CEC92B-FA41-4216-A44E-889500B6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169BFA-32C4-4400-8FC1-47CDB0F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D0ED1C-51F2-4BE7-B68B-EB51AC61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6FA1FD-4621-487C-8DE8-FFB272B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4B4569-7C6E-42C3-87AA-24DB82F7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A01B6C-B236-4B63-A379-CE89DAC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DFEFC-2355-4656-9C04-DA1B3606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9765-D05B-4A67-865F-BD54E81F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3EBFE2-3A8D-4EAA-BDEC-27503733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7D891-3DA0-48D7-AC95-DF1019D4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03F6C9-0C0C-4C6F-AD94-7A83FB60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134E2A-5901-4C28-A866-52D4A4D7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63D2-43DD-49D2-A18F-28481941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9F8F9B-1334-42C7-8168-12A21DD93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6C9FA7-EF2A-4750-8AE0-B06924DE8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6C03CC-859D-4A9D-AE9E-9A3DB4AB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88A161-4EB0-44DC-937F-6461C8CB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8BE1A2-C68E-4691-B8E9-B517DBC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7E5DF7-7C09-4A87-BCEF-821BEB4B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E71508-404F-4E7D-9E0F-8A0DAC45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8D862-75CE-4AB7-A72A-69E36B69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B751-4EFE-4D1A-B5AD-3040FD38AFAB}" type="datetimeFigureOut">
              <a:rPr lang="fr-FR" smtClean="0"/>
              <a:t>10/01/2022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39DF60-BF35-4BFF-888E-767D7E2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855C2-739B-4392-8F63-59F782B3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1D69-E759-4E58-8E8C-07C13649F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11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5EBFB1-2B8E-4414-AE00-897DB02A4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r="7899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871405-0C14-44AA-A879-538DEA14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3100" dirty="0"/>
              <a:t>Prédiction de la gravité des accidents de la route en France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F779C-8923-48E4-8EBD-A639CB31E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1100" dirty="0"/>
              <a:t>Hugo CARLIN, Valentine CROIBIEN, Emilie PIERQUIN, Adrien SAGRAFENA </a:t>
            </a:r>
          </a:p>
          <a:p>
            <a:r>
              <a:rPr lang="fr-FR" sz="1100" dirty="0"/>
              <a:t> 10 janvier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2022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A7EE38-0937-4C10-80CF-BA0063FA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59" y="538298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3800" dirty="0">
                <a:solidFill>
                  <a:srgbClr val="FFFFFF"/>
                </a:solidFill>
              </a:rPr>
              <a:t>Rappel sur le travail effectué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68AE5DE8-C137-394C-8CA9-1BB505BA0F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297915"/>
              </p:ext>
            </p:extLst>
          </p:nvPr>
        </p:nvGraphicFramePr>
        <p:xfrm>
          <a:off x="4328703" y="1997389"/>
          <a:ext cx="7564142" cy="523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3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433122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58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Recherche de la meilleure prédiction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ACDF10A-431A-F64D-97B4-E5A6B1D6A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245736"/>
              </p:ext>
            </p:extLst>
          </p:nvPr>
        </p:nvGraphicFramePr>
        <p:xfrm>
          <a:off x="5217024" y="1787236"/>
          <a:ext cx="6519167" cy="4927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4058B76-C1FE-DD40-95CB-B47BDBB5C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965910"/>
              </p:ext>
            </p:extLst>
          </p:nvPr>
        </p:nvGraphicFramePr>
        <p:xfrm>
          <a:off x="3482916" y="1616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5660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ctr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Recherche du modèle le plus efficace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ACDF10A-431A-F64D-97B4-E5A6B1D6A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069527"/>
              </p:ext>
            </p:extLst>
          </p:nvPr>
        </p:nvGraphicFramePr>
        <p:xfrm>
          <a:off x="5064624" y="1102050"/>
          <a:ext cx="69686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49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910863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Observations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A627E79-9BA9-5243-AF6A-9C81828C2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122479"/>
              </p:ext>
            </p:extLst>
          </p:nvPr>
        </p:nvGraphicFramePr>
        <p:xfrm>
          <a:off x="5593355" y="2202873"/>
          <a:ext cx="6074796" cy="431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46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Résultats de la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82116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86F74EE0-BDB8-4E82-B2C2-3D2F5BEC5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1" y="4098786"/>
            <a:ext cx="914400" cy="914400"/>
          </a:xfrm>
          <a:prstGeom prst="rect">
            <a:avLst/>
          </a:prstGeom>
        </p:spPr>
      </p:pic>
      <p:pic>
        <p:nvPicPr>
          <p:cNvPr id="7" name="Graphique 6" descr="Badge croix avec un remplissage uni">
            <a:extLst>
              <a:ext uri="{FF2B5EF4-FFF2-40B4-BE49-F238E27FC236}">
                <a16:creationId xmlns:a16="http://schemas.microsoft.com/office/drawing/2014/main" id="{847821E3-0EE7-4595-86F2-42881CCC7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9401" y="9689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3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F53B4-9C5D-4105-B8C5-60BC409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Objectifs pour la prochaine quinzaine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A9CE240-DA6B-4279-9649-AF7102B83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970505"/>
              </p:ext>
            </p:extLst>
          </p:nvPr>
        </p:nvGraphicFramePr>
        <p:xfrm>
          <a:off x="5542672" y="5822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62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B7DBE-FEDD-4750-B20D-4B7FAB14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088" y="3429000"/>
            <a:ext cx="4687824" cy="25236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005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172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Prédiction de la gravité des accidents de la route en France</vt:lpstr>
      <vt:lpstr>Rappel sur le travail effectué</vt:lpstr>
      <vt:lpstr>Objectifs de la quinzaine</vt:lpstr>
      <vt:lpstr>Recherche de la meilleure prédiction</vt:lpstr>
      <vt:lpstr>Recherche du modèle le plus efficace</vt:lpstr>
      <vt:lpstr>Observations</vt:lpstr>
      <vt:lpstr>Résultats de la quinzaine</vt:lpstr>
      <vt:lpstr>Objectifs pour la prochaine quinzaine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influençant la gravité des accidents corporels routiers</dc:title>
  <dc:creator>EMILIE PIERQUIN</dc:creator>
  <cp:lastModifiedBy>EMILIE PIERQUIN</cp:lastModifiedBy>
  <cp:revision>59</cp:revision>
  <dcterms:created xsi:type="dcterms:W3CDTF">2021-11-22T11:02:57Z</dcterms:created>
  <dcterms:modified xsi:type="dcterms:W3CDTF">2022-01-10T17:37:23Z</dcterms:modified>
</cp:coreProperties>
</file>