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8" r:id="rId5"/>
    <p:sldId id="270" r:id="rId6"/>
    <p:sldId id="267" r:id="rId7"/>
    <p:sldId id="27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F32646-7D12-4031-ADD5-F85C3044117D}">
      <dgm:prSet/>
      <dgm:spPr/>
      <dgm:t>
        <a:bodyPr/>
        <a:lstStyle/>
        <a:p>
          <a:r>
            <a:rPr lang="fr-FR"/>
            <a:t>Construction de la base de données </a:t>
          </a:r>
          <a:endParaRPr lang="en-US"/>
        </a:p>
      </dgm:t>
    </dgm:pt>
    <dgm:pt modelId="{124D9070-205C-4489-A159-7478CDF36FE6}" type="parTrans" cxnId="{27DEA222-02F2-4ADA-A7C7-229BB2CB4BFF}">
      <dgm:prSet/>
      <dgm:spPr/>
      <dgm:t>
        <a:bodyPr/>
        <a:lstStyle/>
        <a:p>
          <a:endParaRPr lang="en-US"/>
        </a:p>
      </dgm:t>
    </dgm:pt>
    <dgm:pt modelId="{D4F2E5E2-8786-4231-97E2-F75CE4376CD6}" type="sibTrans" cxnId="{27DEA222-02F2-4ADA-A7C7-229BB2CB4BFF}">
      <dgm:prSet/>
      <dgm:spPr/>
      <dgm:t>
        <a:bodyPr/>
        <a:lstStyle/>
        <a:p>
          <a:endParaRPr lang="en-US"/>
        </a:p>
      </dgm:t>
    </dgm:pt>
    <dgm:pt modelId="{FE57310B-E39A-4167-98DD-6AD8EC1F0FDC}">
      <dgm:prSet/>
      <dgm:spPr/>
      <dgm:t>
        <a:bodyPr/>
        <a:lstStyle/>
        <a:p>
          <a:r>
            <a:rPr lang="fr-FR"/>
            <a:t>Nettoyage de la base : </a:t>
          </a:r>
          <a:endParaRPr lang="en-US"/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/>
      <dgm:spPr/>
      <dgm:t>
        <a:bodyPr/>
        <a:lstStyle/>
        <a:p>
          <a:r>
            <a:rPr lang="fr-FR" dirty="0"/>
            <a:t>Premier choix des variables</a:t>
          </a:r>
          <a:endParaRPr lang="en-US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76C8E993-22F3-4C59-A213-89EC81A6C2D1}">
      <dgm:prSet/>
      <dgm:spPr/>
      <dgm:t>
        <a:bodyPr/>
        <a:lstStyle/>
        <a:p>
          <a:r>
            <a:rPr lang="fr-FR" dirty="0"/>
            <a:t>Suppression des valeurs manquantes</a:t>
          </a:r>
          <a:endParaRPr lang="en-US" dirty="0"/>
        </a:p>
      </dgm:t>
    </dgm:pt>
    <dgm:pt modelId="{0B643572-E440-456D-864F-5E80C7FA92F5}" type="parTrans" cxnId="{DA3D757D-7004-4567-A5D8-5CBBB1B103FA}">
      <dgm:prSet/>
      <dgm:spPr/>
      <dgm:t>
        <a:bodyPr/>
        <a:lstStyle/>
        <a:p>
          <a:endParaRPr lang="en-US"/>
        </a:p>
      </dgm:t>
    </dgm:pt>
    <dgm:pt modelId="{DC8E48AC-B3D1-4E6B-A0E1-A2604C8C1C9D}" type="sibTrans" cxnId="{DA3D757D-7004-4567-A5D8-5CBBB1B103FA}">
      <dgm:prSet/>
      <dgm:spPr/>
      <dgm:t>
        <a:bodyPr/>
        <a:lstStyle/>
        <a:p>
          <a:endParaRPr lang="en-US"/>
        </a:p>
      </dgm:t>
    </dgm:pt>
    <dgm:pt modelId="{39F7BA53-B911-46DA-988A-3676358B2E02}">
      <dgm:prSet/>
      <dgm:spPr/>
      <dgm:t>
        <a:bodyPr/>
        <a:lstStyle/>
        <a:p>
          <a:r>
            <a:rPr lang="fr-FR" dirty="0"/>
            <a:t>Début de statistiques descriptives </a:t>
          </a:r>
          <a:endParaRPr lang="en-US" dirty="0"/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1625F6F7-5BE1-401F-BE17-FF101341E61B}">
      <dgm:prSet/>
      <dgm:spPr/>
      <dgm:t>
        <a:bodyPr/>
        <a:lstStyle/>
        <a:p>
          <a:r>
            <a:rPr lang="fr-FR" dirty="0"/>
            <a:t>Formatage des données </a:t>
          </a:r>
          <a:endParaRPr lang="en-US" dirty="0"/>
        </a:p>
      </dgm:t>
    </dgm:pt>
    <dgm:pt modelId="{37437727-6215-474E-9EBC-7EF41D73F4D2}" type="parTrans" cxnId="{41962F23-B0B3-4365-B605-10072EDE36B9}">
      <dgm:prSet/>
      <dgm:spPr/>
    </dgm:pt>
    <dgm:pt modelId="{7DB96FD0-93A5-4805-ACFA-26688140515E}" type="sibTrans" cxnId="{41962F23-B0B3-4365-B605-10072EDE36B9}">
      <dgm:prSet/>
      <dgm:spPr/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22B4D027-1609-4F90-A3D5-97EA67006F3F}" type="pres">
      <dgm:prSet presAssocID="{B0F32646-7D12-4031-ADD5-F85C3044117D}" presName="parentLin" presStyleCnt="0"/>
      <dgm:spPr/>
    </dgm:pt>
    <dgm:pt modelId="{6FFBD2B4-EA2F-4EA2-8435-15243A3FC887}" type="pres">
      <dgm:prSet presAssocID="{B0F32646-7D12-4031-ADD5-F85C3044117D}" presName="parentLeftMargin" presStyleLbl="node1" presStyleIdx="0" presStyleCnt="3"/>
      <dgm:spPr/>
    </dgm:pt>
    <dgm:pt modelId="{58715580-86F5-4794-9011-6F602430CD17}" type="pres">
      <dgm:prSet presAssocID="{B0F32646-7D12-4031-ADD5-F85C304411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50804C-4ADA-4C22-B5AB-E63FEA17BC2D}" type="pres">
      <dgm:prSet presAssocID="{B0F32646-7D12-4031-ADD5-F85C3044117D}" presName="negativeSpace" presStyleCnt="0"/>
      <dgm:spPr/>
    </dgm:pt>
    <dgm:pt modelId="{F4E99A62-0F11-4268-AC54-B81B4402E062}" type="pres">
      <dgm:prSet presAssocID="{B0F32646-7D12-4031-ADD5-F85C3044117D}" presName="childText" presStyleLbl="conFgAcc1" presStyleIdx="0" presStyleCnt="3">
        <dgm:presLayoutVars>
          <dgm:bulletEnabled val="1"/>
        </dgm:presLayoutVars>
      </dgm:prSet>
      <dgm:spPr/>
    </dgm:pt>
    <dgm:pt modelId="{E4A97BC1-23AF-48CD-85DB-F31916CA903C}" type="pres">
      <dgm:prSet presAssocID="{D4F2E5E2-8786-4231-97E2-F75CE4376CD6}" presName="spaceBetweenRectangles" presStyleCnt="0"/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3"/>
      <dgm:spPr/>
    </dgm:pt>
    <dgm:pt modelId="{C0616BCA-4E95-4081-B3A9-68AC1C66B276}" type="pres">
      <dgm:prSet presAssocID="{FE57310B-E39A-4167-98DD-6AD8EC1F0F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1" presStyleCnt="3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1" presStyleCnt="3"/>
      <dgm:spPr/>
    </dgm:pt>
    <dgm:pt modelId="{A7DB48AB-89C3-46A6-A133-5D84324A7595}" type="pres">
      <dgm:prSet presAssocID="{39F7BA53-B911-46DA-988A-3676358B2E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6123B41D-AD91-4FAC-8310-345E1A3EF32B}" type="presOf" srcId="{B0F32646-7D12-4031-ADD5-F85C3044117D}" destId="{58715580-86F5-4794-9011-6F602430CD17}" srcOrd="1" destOrd="0" presId="urn:microsoft.com/office/officeart/2005/8/layout/list1"/>
    <dgm:cxn modelId="{27DEA222-02F2-4ADA-A7C7-229BB2CB4BFF}" srcId="{1C3A8082-4D69-49F6-8AFD-BD82CE3D4450}" destId="{B0F32646-7D12-4031-ADD5-F85C3044117D}" srcOrd="0" destOrd="0" parTransId="{124D9070-205C-4489-A159-7478CDF36FE6}" sibTransId="{D4F2E5E2-8786-4231-97E2-F75CE4376CD6}"/>
    <dgm:cxn modelId="{41962F23-B0B3-4365-B605-10072EDE36B9}" srcId="{FE57310B-E39A-4167-98DD-6AD8EC1F0FDC}" destId="{1625F6F7-5BE1-401F-BE17-FF101341E61B}" srcOrd="2" destOrd="0" parTransId="{37437727-6215-474E-9EBC-7EF41D73F4D2}" sibTransId="{7DB96FD0-93A5-4805-ACFA-26688140515E}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DA3D757D-7004-4567-A5D8-5CBBB1B103FA}" srcId="{FE57310B-E39A-4167-98DD-6AD8EC1F0FDC}" destId="{76C8E993-22F3-4C59-A213-89EC81A6C2D1}" srcOrd="1" destOrd="0" parTransId="{0B643572-E440-456D-864F-5E80C7FA92F5}" sibTransId="{DC8E48AC-B3D1-4E6B-A0E1-A2604C8C1C9D}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F4E3567F-2BEF-4B7D-A678-4A0AED875CB2}" type="presOf" srcId="{1625F6F7-5BE1-401F-BE17-FF101341E61B}" destId="{931D6A6E-93EC-4819-9B97-AC40EFE1491B}" srcOrd="0" destOrd="2" presId="urn:microsoft.com/office/officeart/2005/8/layout/list1"/>
    <dgm:cxn modelId="{7E708F91-6BCC-4254-8846-9A848A09C7DC}" type="presOf" srcId="{B0F32646-7D12-4031-ADD5-F85C3044117D}" destId="{6FFBD2B4-EA2F-4EA2-8435-15243A3FC887}" srcOrd="0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2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1" destOrd="0" parTransId="{2DBD94BA-65AE-420C-B759-3A724156FE8C}" sibTransId="{1AB3C494-F4C6-42F5-A09F-DCFA8C82A99C}"/>
    <dgm:cxn modelId="{2FD463CD-286C-4879-8A77-43E45BCB4FCD}" type="presOf" srcId="{76C8E993-22F3-4C59-A213-89EC81A6C2D1}" destId="{931D6A6E-93EC-4819-9B97-AC40EFE1491B}" srcOrd="0" destOrd="1" presId="urn:microsoft.com/office/officeart/2005/8/layout/list1"/>
    <dgm:cxn modelId="{92B4DE3A-CEEA-45C0-88DD-73ED97BF5C99}" type="presParOf" srcId="{A274053C-6D62-4674-9A38-22341AC8580D}" destId="{22B4D027-1609-4F90-A3D5-97EA67006F3F}" srcOrd="0" destOrd="0" presId="urn:microsoft.com/office/officeart/2005/8/layout/list1"/>
    <dgm:cxn modelId="{C79DFD46-0474-4874-A2BB-3BC82ACB6CEC}" type="presParOf" srcId="{22B4D027-1609-4F90-A3D5-97EA67006F3F}" destId="{6FFBD2B4-EA2F-4EA2-8435-15243A3FC887}" srcOrd="0" destOrd="0" presId="urn:microsoft.com/office/officeart/2005/8/layout/list1"/>
    <dgm:cxn modelId="{ADB5B829-9A90-4927-9A27-EF0B3BCC9417}" type="presParOf" srcId="{22B4D027-1609-4F90-A3D5-97EA67006F3F}" destId="{58715580-86F5-4794-9011-6F602430CD17}" srcOrd="1" destOrd="0" presId="urn:microsoft.com/office/officeart/2005/8/layout/list1"/>
    <dgm:cxn modelId="{82FFE446-48DE-4861-A506-73FC9AB44E1F}" type="presParOf" srcId="{A274053C-6D62-4674-9A38-22341AC8580D}" destId="{3B50804C-4ADA-4C22-B5AB-E63FEA17BC2D}" srcOrd="1" destOrd="0" presId="urn:microsoft.com/office/officeart/2005/8/layout/list1"/>
    <dgm:cxn modelId="{D5660986-76F3-41D2-B01B-9792B2B9E6E9}" type="presParOf" srcId="{A274053C-6D62-4674-9A38-22341AC8580D}" destId="{F4E99A62-0F11-4268-AC54-B81B4402E062}" srcOrd="2" destOrd="0" presId="urn:microsoft.com/office/officeart/2005/8/layout/list1"/>
    <dgm:cxn modelId="{32B74648-F217-4BFB-9C8C-459A8D727B4E}" type="presParOf" srcId="{A274053C-6D62-4674-9A38-22341AC8580D}" destId="{E4A97BC1-23AF-48CD-85DB-F31916CA903C}" srcOrd="3" destOrd="0" presId="urn:microsoft.com/office/officeart/2005/8/layout/list1"/>
    <dgm:cxn modelId="{FDB082E0-44E1-4CB0-BD9C-13ABFB4B49B0}" type="presParOf" srcId="{A274053C-6D62-4674-9A38-22341AC8580D}" destId="{E158E0AA-834A-4F22-801E-8061365391EA}" srcOrd="4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5" destOrd="0" presId="urn:microsoft.com/office/officeart/2005/8/layout/list1"/>
    <dgm:cxn modelId="{4FA4D288-CE82-4700-9765-69A60994A117}" type="presParOf" srcId="{A274053C-6D62-4674-9A38-22341AC8580D}" destId="{931D6A6E-93EC-4819-9B97-AC40EFE1491B}" srcOrd="6" destOrd="0" presId="urn:microsoft.com/office/officeart/2005/8/layout/list1"/>
    <dgm:cxn modelId="{E2C0165A-7B6E-4333-A226-2A76C503C018}" type="presParOf" srcId="{A274053C-6D62-4674-9A38-22341AC8580D}" destId="{17745312-6DEB-4F3A-9BE9-66860D55A0EF}" srcOrd="7" destOrd="0" presId="urn:microsoft.com/office/officeart/2005/8/layout/list1"/>
    <dgm:cxn modelId="{279E81C4-6148-4B4C-960D-0267EC786E8C}" type="presParOf" srcId="{A274053C-6D62-4674-9A38-22341AC8580D}" destId="{13B1170B-4EB2-4C8A-9786-C4B2BFAC5A98}" srcOrd="8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9" destOrd="0" presId="urn:microsoft.com/office/officeart/2005/8/layout/list1"/>
    <dgm:cxn modelId="{2F11B244-6909-4C5D-BDBA-4B6A102D847E}" type="presParOf" srcId="{A274053C-6D62-4674-9A38-22341AC8580D}" destId="{5D20ECD7-994F-47F0-9BCB-63AA25556F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9F7E9-C117-412D-B2A9-0D27C81BAC7E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7D548A7-B974-4110-BBED-247C5DD06B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Base caractéristiques : caractéristiques de l’accident</a:t>
          </a:r>
          <a:endParaRPr lang="en-US"/>
        </a:p>
      </dgm:t>
    </dgm:pt>
    <dgm:pt modelId="{C67BCA6F-B0CF-4ED7-AABC-448FFB88D7C2}" type="parTrans" cxnId="{2644ECA2-C7F1-43BC-8CC8-6ECC49993047}">
      <dgm:prSet/>
      <dgm:spPr/>
      <dgm:t>
        <a:bodyPr/>
        <a:lstStyle/>
        <a:p>
          <a:endParaRPr lang="en-US"/>
        </a:p>
      </dgm:t>
    </dgm:pt>
    <dgm:pt modelId="{98E61C00-6B72-47C4-8C1D-34CA717D3939}" type="sibTrans" cxnId="{2644ECA2-C7F1-43BC-8CC8-6ECC49993047}">
      <dgm:prSet/>
      <dgm:spPr/>
      <dgm:t>
        <a:bodyPr/>
        <a:lstStyle/>
        <a:p>
          <a:endParaRPr lang="en-US"/>
        </a:p>
      </dgm:t>
    </dgm:pt>
    <dgm:pt modelId="{211731E0-2989-4DA5-BE51-F7F0832C2D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Base lieux :</a:t>
          </a:r>
          <a:br>
            <a:rPr lang="fr-FR" dirty="0"/>
          </a:br>
          <a:r>
            <a:rPr lang="fr-FR" dirty="0"/>
            <a:t>caractéristiques du lieu de l’accident </a:t>
          </a:r>
          <a:endParaRPr lang="en-US" dirty="0"/>
        </a:p>
      </dgm:t>
    </dgm:pt>
    <dgm:pt modelId="{966AABEE-2DEB-47E9-A033-3FCEFC9DCAD2}" type="parTrans" cxnId="{B8C1519A-8129-4A94-A586-47FEEB96A8A8}">
      <dgm:prSet/>
      <dgm:spPr/>
      <dgm:t>
        <a:bodyPr/>
        <a:lstStyle/>
        <a:p>
          <a:endParaRPr lang="en-US"/>
        </a:p>
      </dgm:t>
    </dgm:pt>
    <dgm:pt modelId="{C3B2F365-A172-40E9-A694-61289E8206F5}" type="sibTrans" cxnId="{B8C1519A-8129-4A94-A586-47FEEB96A8A8}">
      <dgm:prSet/>
      <dgm:spPr/>
      <dgm:t>
        <a:bodyPr/>
        <a:lstStyle/>
        <a:p>
          <a:endParaRPr lang="en-US"/>
        </a:p>
      </dgm:t>
    </dgm:pt>
    <dgm:pt modelId="{10E5DCAC-E4F5-4E10-BBE5-234BDE5C39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Base véhicule : caractéristiques du véhicule prenant part à l’accident </a:t>
          </a:r>
          <a:endParaRPr lang="en-US"/>
        </a:p>
      </dgm:t>
    </dgm:pt>
    <dgm:pt modelId="{B9D635F3-F16B-4E50-B411-983A7015C5F7}" type="parTrans" cxnId="{F676845B-6202-4F5A-BFA6-2ECC85DD0976}">
      <dgm:prSet/>
      <dgm:spPr/>
      <dgm:t>
        <a:bodyPr/>
        <a:lstStyle/>
        <a:p>
          <a:endParaRPr lang="en-US"/>
        </a:p>
      </dgm:t>
    </dgm:pt>
    <dgm:pt modelId="{4A1C191A-BAF1-433E-88B8-5458B2992A8C}" type="sibTrans" cxnId="{F676845B-6202-4F5A-BFA6-2ECC85DD0976}">
      <dgm:prSet/>
      <dgm:spPr/>
      <dgm:t>
        <a:bodyPr/>
        <a:lstStyle/>
        <a:p>
          <a:endParaRPr lang="en-US"/>
        </a:p>
      </dgm:t>
    </dgm:pt>
    <dgm:pt modelId="{3CC84497-3F73-470A-8254-3F29E9246E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Base usagers :</a:t>
          </a:r>
          <a:br>
            <a:rPr lang="fr-FR" dirty="0"/>
          </a:br>
          <a:r>
            <a:rPr lang="fr-FR" dirty="0"/>
            <a:t>caractéristiques des usagers faisant partie de l’accident </a:t>
          </a:r>
          <a:endParaRPr lang="en-US" dirty="0"/>
        </a:p>
      </dgm:t>
    </dgm:pt>
    <dgm:pt modelId="{320B4F5E-2557-4983-B904-A6D0BEF2EE20}" type="parTrans" cxnId="{91F89DF9-7354-4377-B426-1AC2C5E58E2E}">
      <dgm:prSet/>
      <dgm:spPr/>
      <dgm:t>
        <a:bodyPr/>
        <a:lstStyle/>
        <a:p>
          <a:endParaRPr lang="en-US"/>
        </a:p>
      </dgm:t>
    </dgm:pt>
    <dgm:pt modelId="{621FA12B-BAF6-40E9-AC23-BB59779E410B}" type="sibTrans" cxnId="{91F89DF9-7354-4377-B426-1AC2C5E58E2E}">
      <dgm:prSet/>
      <dgm:spPr/>
      <dgm:t>
        <a:bodyPr/>
        <a:lstStyle/>
        <a:p>
          <a:endParaRPr lang="en-US"/>
        </a:p>
      </dgm:t>
    </dgm:pt>
    <dgm:pt modelId="{4A34C4BC-4DFD-4CDC-94FA-31A1A0F5AFD9}" type="pres">
      <dgm:prSet presAssocID="{5C29F7E9-C117-412D-B2A9-0D27C81BAC7E}" presName="root" presStyleCnt="0">
        <dgm:presLayoutVars>
          <dgm:dir/>
          <dgm:resizeHandles val="exact"/>
        </dgm:presLayoutVars>
      </dgm:prSet>
      <dgm:spPr/>
    </dgm:pt>
    <dgm:pt modelId="{DA7CA8CC-91F9-41E8-92A5-65280C9F7D32}" type="pres">
      <dgm:prSet presAssocID="{A7D548A7-B974-4110-BBED-247C5DD06B04}" presName="compNode" presStyleCnt="0"/>
      <dgm:spPr/>
    </dgm:pt>
    <dgm:pt modelId="{BA6322D6-7011-4699-8FA7-31A831AA49CB}" type="pres">
      <dgm:prSet presAssocID="{A7D548A7-B974-4110-BBED-247C5DD06B04}" presName="iconBgRect" presStyleLbl="bgShp" presStyleIdx="0" presStyleCnt="4"/>
      <dgm:spPr/>
    </dgm:pt>
    <dgm:pt modelId="{D332DE31-8AAD-4E70-9BF6-564B2CA3A230}" type="pres">
      <dgm:prSet presAssocID="{A7D548A7-B974-4110-BBED-247C5DD06B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3810A2-0298-468D-B23D-05AC0E7A62DD}" type="pres">
      <dgm:prSet presAssocID="{A7D548A7-B974-4110-BBED-247C5DD06B04}" presName="spaceRect" presStyleCnt="0"/>
      <dgm:spPr/>
    </dgm:pt>
    <dgm:pt modelId="{AD938AE3-AAB6-4B54-AAD4-B6EEAF218680}" type="pres">
      <dgm:prSet presAssocID="{A7D548A7-B974-4110-BBED-247C5DD06B04}" presName="textRect" presStyleLbl="revTx" presStyleIdx="0" presStyleCnt="4">
        <dgm:presLayoutVars>
          <dgm:chMax val="1"/>
          <dgm:chPref val="1"/>
        </dgm:presLayoutVars>
      </dgm:prSet>
      <dgm:spPr/>
    </dgm:pt>
    <dgm:pt modelId="{F9A887DB-ED3D-4016-A06A-0E8E9AC0E22A}" type="pres">
      <dgm:prSet presAssocID="{98E61C00-6B72-47C4-8C1D-34CA717D3939}" presName="sibTrans" presStyleCnt="0"/>
      <dgm:spPr/>
    </dgm:pt>
    <dgm:pt modelId="{D30EED08-E559-4FEE-B374-B10BD1DDEAE8}" type="pres">
      <dgm:prSet presAssocID="{211731E0-2989-4DA5-BE51-F7F0832C2D12}" presName="compNode" presStyleCnt="0"/>
      <dgm:spPr/>
    </dgm:pt>
    <dgm:pt modelId="{0193D24A-6096-4F98-975A-B787F7321A38}" type="pres">
      <dgm:prSet presAssocID="{211731E0-2989-4DA5-BE51-F7F0832C2D12}" presName="iconBgRect" presStyleLbl="bgShp" presStyleIdx="1" presStyleCnt="4"/>
      <dgm:spPr/>
    </dgm:pt>
    <dgm:pt modelId="{358E2E1B-00EB-40E7-9DB4-2E33B16ED3DE}" type="pres">
      <dgm:prSet presAssocID="{211731E0-2989-4DA5-BE51-F7F0832C2D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9186B171-3E4E-4CF4-8DF8-54C008C226C5}" type="pres">
      <dgm:prSet presAssocID="{211731E0-2989-4DA5-BE51-F7F0832C2D12}" presName="spaceRect" presStyleCnt="0"/>
      <dgm:spPr/>
    </dgm:pt>
    <dgm:pt modelId="{16B80E2C-3B05-406F-AB0A-5DC4EBB56020}" type="pres">
      <dgm:prSet presAssocID="{211731E0-2989-4DA5-BE51-F7F0832C2D12}" presName="textRect" presStyleLbl="revTx" presStyleIdx="1" presStyleCnt="4">
        <dgm:presLayoutVars>
          <dgm:chMax val="1"/>
          <dgm:chPref val="1"/>
        </dgm:presLayoutVars>
      </dgm:prSet>
      <dgm:spPr/>
    </dgm:pt>
    <dgm:pt modelId="{98A1A88D-C46D-410B-B282-D5F4762BCE94}" type="pres">
      <dgm:prSet presAssocID="{C3B2F365-A172-40E9-A694-61289E8206F5}" presName="sibTrans" presStyleCnt="0"/>
      <dgm:spPr/>
    </dgm:pt>
    <dgm:pt modelId="{0D188BB1-AC7B-4B43-A1B4-844B21E65001}" type="pres">
      <dgm:prSet presAssocID="{10E5DCAC-E4F5-4E10-BBE5-234BDE5C397F}" presName="compNode" presStyleCnt="0"/>
      <dgm:spPr/>
    </dgm:pt>
    <dgm:pt modelId="{28A77BA5-5FDD-4337-AA71-ED95CD0BBB9E}" type="pres">
      <dgm:prSet presAssocID="{10E5DCAC-E4F5-4E10-BBE5-234BDE5C397F}" presName="iconBgRect" presStyleLbl="bgShp" presStyleIdx="2" presStyleCnt="4"/>
      <dgm:spPr/>
    </dgm:pt>
    <dgm:pt modelId="{854E7C77-A1F4-484E-936F-27BE632C0434}" type="pres">
      <dgm:prSet presAssocID="{10E5DCAC-E4F5-4E10-BBE5-234BDE5C3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B4411A5D-C502-404D-91F5-8893C9D3C5F4}" type="pres">
      <dgm:prSet presAssocID="{10E5DCAC-E4F5-4E10-BBE5-234BDE5C397F}" presName="spaceRect" presStyleCnt="0"/>
      <dgm:spPr/>
    </dgm:pt>
    <dgm:pt modelId="{2A02954D-D975-473F-9F8C-98B2CA2F90F4}" type="pres">
      <dgm:prSet presAssocID="{10E5DCAC-E4F5-4E10-BBE5-234BDE5C397F}" presName="textRect" presStyleLbl="revTx" presStyleIdx="2" presStyleCnt="4">
        <dgm:presLayoutVars>
          <dgm:chMax val="1"/>
          <dgm:chPref val="1"/>
        </dgm:presLayoutVars>
      </dgm:prSet>
      <dgm:spPr/>
    </dgm:pt>
    <dgm:pt modelId="{EC99A861-AA24-4043-8726-468E4604DE9E}" type="pres">
      <dgm:prSet presAssocID="{4A1C191A-BAF1-433E-88B8-5458B2992A8C}" presName="sibTrans" presStyleCnt="0"/>
      <dgm:spPr/>
    </dgm:pt>
    <dgm:pt modelId="{C0224E6A-3222-4354-A794-7323EDAE706B}" type="pres">
      <dgm:prSet presAssocID="{3CC84497-3F73-470A-8254-3F29E9246E20}" presName="compNode" presStyleCnt="0"/>
      <dgm:spPr/>
    </dgm:pt>
    <dgm:pt modelId="{433C24E6-1F88-4503-A72C-CBB5FE2B962C}" type="pres">
      <dgm:prSet presAssocID="{3CC84497-3F73-470A-8254-3F29E9246E20}" presName="iconBgRect" presStyleLbl="bgShp" presStyleIdx="3" presStyleCnt="4"/>
      <dgm:spPr/>
    </dgm:pt>
    <dgm:pt modelId="{37659ABB-E5CB-4822-A98E-93C2A4BFC2EC}" type="pres">
      <dgm:prSet presAssocID="{3CC84497-3F73-470A-8254-3F29E9246E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496C5075-11FA-4FC7-B4E2-ABE0DEB10204}" type="pres">
      <dgm:prSet presAssocID="{3CC84497-3F73-470A-8254-3F29E9246E20}" presName="spaceRect" presStyleCnt="0"/>
      <dgm:spPr/>
    </dgm:pt>
    <dgm:pt modelId="{995E43D2-59E9-49C8-A0FE-71D4F27E5FDC}" type="pres">
      <dgm:prSet presAssocID="{3CC84497-3F73-470A-8254-3F29E9246E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49CB30-3FFE-40F5-A18D-86BAE6AF6DD3}" type="presOf" srcId="{A7D548A7-B974-4110-BBED-247C5DD06B04}" destId="{AD938AE3-AAB6-4B54-AAD4-B6EEAF218680}" srcOrd="0" destOrd="0" presId="urn:microsoft.com/office/officeart/2018/5/layout/IconCircleLabelList"/>
    <dgm:cxn modelId="{8865F63B-5F01-4286-8ACD-F67E049A9028}" type="presOf" srcId="{10E5DCAC-E4F5-4E10-BBE5-234BDE5C397F}" destId="{2A02954D-D975-473F-9F8C-98B2CA2F90F4}" srcOrd="0" destOrd="0" presId="urn:microsoft.com/office/officeart/2018/5/layout/IconCircleLabelList"/>
    <dgm:cxn modelId="{F676845B-6202-4F5A-BFA6-2ECC85DD0976}" srcId="{5C29F7E9-C117-412D-B2A9-0D27C81BAC7E}" destId="{10E5DCAC-E4F5-4E10-BBE5-234BDE5C397F}" srcOrd="2" destOrd="0" parTransId="{B9D635F3-F16B-4E50-B411-983A7015C5F7}" sibTransId="{4A1C191A-BAF1-433E-88B8-5458B2992A8C}"/>
    <dgm:cxn modelId="{B8C1519A-8129-4A94-A586-47FEEB96A8A8}" srcId="{5C29F7E9-C117-412D-B2A9-0D27C81BAC7E}" destId="{211731E0-2989-4DA5-BE51-F7F0832C2D12}" srcOrd="1" destOrd="0" parTransId="{966AABEE-2DEB-47E9-A033-3FCEFC9DCAD2}" sibTransId="{C3B2F365-A172-40E9-A694-61289E8206F5}"/>
    <dgm:cxn modelId="{391BB39E-6686-4FF2-92E4-6A5128AC62F3}" type="presOf" srcId="{5C29F7E9-C117-412D-B2A9-0D27C81BAC7E}" destId="{4A34C4BC-4DFD-4CDC-94FA-31A1A0F5AFD9}" srcOrd="0" destOrd="0" presId="urn:microsoft.com/office/officeart/2018/5/layout/IconCircleLabelList"/>
    <dgm:cxn modelId="{2644ECA2-C7F1-43BC-8CC8-6ECC49993047}" srcId="{5C29F7E9-C117-412D-B2A9-0D27C81BAC7E}" destId="{A7D548A7-B974-4110-BBED-247C5DD06B04}" srcOrd="0" destOrd="0" parTransId="{C67BCA6F-B0CF-4ED7-AABC-448FFB88D7C2}" sibTransId="{98E61C00-6B72-47C4-8C1D-34CA717D3939}"/>
    <dgm:cxn modelId="{21FC7DDC-9E92-41DF-AF8F-3FBD4835354E}" type="presOf" srcId="{3CC84497-3F73-470A-8254-3F29E9246E20}" destId="{995E43D2-59E9-49C8-A0FE-71D4F27E5FDC}" srcOrd="0" destOrd="0" presId="urn:microsoft.com/office/officeart/2018/5/layout/IconCircleLabelList"/>
    <dgm:cxn modelId="{6954EDF4-785E-4BA7-AA5C-FB80EF8D04EE}" type="presOf" srcId="{211731E0-2989-4DA5-BE51-F7F0832C2D12}" destId="{16B80E2C-3B05-406F-AB0A-5DC4EBB56020}" srcOrd="0" destOrd="0" presId="urn:microsoft.com/office/officeart/2018/5/layout/IconCircleLabelList"/>
    <dgm:cxn modelId="{91F89DF9-7354-4377-B426-1AC2C5E58E2E}" srcId="{5C29F7E9-C117-412D-B2A9-0D27C81BAC7E}" destId="{3CC84497-3F73-470A-8254-3F29E9246E20}" srcOrd="3" destOrd="0" parTransId="{320B4F5E-2557-4983-B904-A6D0BEF2EE20}" sibTransId="{621FA12B-BAF6-40E9-AC23-BB59779E410B}"/>
    <dgm:cxn modelId="{5D68D779-9F98-420A-A5EA-D5D6C22F96CD}" type="presParOf" srcId="{4A34C4BC-4DFD-4CDC-94FA-31A1A0F5AFD9}" destId="{DA7CA8CC-91F9-41E8-92A5-65280C9F7D32}" srcOrd="0" destOrd="0" presId="urn:microsoft.com/office/officeart/2018/5/layout/IconCircleLabelList"/>
    <dgm:cxn modelId="{BC32D4D3-536A-45AA-907F-DD5B9E59002F}" type="presParOf" srcId="{DA7CA8CC-91F9-41E8-92A5-65280C9F7D32}" destId="{BA6322D6-7011-4699-8FA7-31A831AA49CB}" srcOrd="0" destOrd="0" presId="urn:microsoft.com/office/officeart/2018/5/layout/IconCircleLabelList"/>
    <dgm:cxn modelId="{6CF0B899-B79D-44B2-AD6E-96C3860CFF83}" type="presParOf" srcId="{DA7CA8CC-91F9-41E8-92A5-65280C9F7D32}" destId="{D332DE31-8AAD-4E70-9BF6-564B2CA3A230}" srcOrd="1" destOrd="0" presId="urn:microsoft.com/office/officeart/2018/5/layout/IconCircleLabelList"/>
    <dgm:cxn modelId="{FFB23CE3-1C97-441B-A214-49E11D03A6B4}" type="presParOf" srcId="{DA7CA8CC-91F9-41E8-92A5-65280C9F7D32}" destId="{953810A2-0298-468D-B23D-05AC0E7A62DD}" srcOrd="2" destOrd="0" presId="urn:microsoft.com/office/officeart/2018/5/layout/IconCircleLabelList"/>
    <dgm:cxn modelId="{B3939A68-E964-4B07-834E-C1A171FE367E}" type="presParOf" srcId="{DA7CA8CC-91F9-41E8-92A5-65280C9F7D32}" destId="{AD938AE3-AAB6-4B54-AAD4-B6EEAF218680}" srcOrd="3" destOrd="0" presId="urn:microsoft.com/office/officeart/2018/5/layout/IconCircleLabelList"/>
    <dgm:cxn modelId="{98C192F9-8DDC-4593-9EE2-03228D7EBF34}" type="presParOf" srcId="{4A34C4BC-4DFD-4CDC-94FA-31A1A0F5AFD9}" destId="{F9A887DB-ED3D-4016-A06A-0E8E9AC0E22A}" srcOrd="1" destOrd="0" presId="urn:microsoft.com/office/officeart/2018/5/layout/IconCircleLabelList"/>
    <dgm:cxn modelId="{99E9C058-04F2-4A2F-8085-1E53477ED63A}" type="presParOf" srcId="{4A34C4BC-4DFD-4CDC-94FA-31A1A0F5AFD9}" destId="{D30EED08-E559-4FEE-B374-B10BD1DDEAE8}" srcOrd="2" destOrd="0" presId="urn:microsoft.com/office/officeart/2018/5/layout/IconCircleLabelList"/>
    <dgm:cxn modelId="{F306F8B5-7DCA-442E-AA99-302A4C647FF3}" type="presParOf" srcId="{D30EED08-E559-4FEE-B374-B10BD1DDEAE8}" destId="{0193D24A-6096-4F98-975A-B787F7321A38}" srcOrd="0" destOrd="0" presId="urn:microsoft.com/office/officeart/2018/5/layout/IconCircleLabelList"/>
    <dgm:cxn modelId="{3522FB04-CB50-4395-ABFF-3D0578AAD62B}" type="presParOf" srcId="{D30EED08-E559-4FEE-B374-B10BD1DDEAE8}" destId="{358E2E1B-00EB-40E7-9DB4-2E33B16ED3DE}" srcOrd="1" destOrd="0" presId="urn:microsoft.com/office/officeart/2018/5/layout/IconCircleLabelList"/>
    <dgm:cxn modelId="{FDD08CFA-451B-46AB-9CBE-91AAE412A4A6}" type="presParOf" srcId="{D30EED08-E559-4FEE-B374-B10BD1DDEAE8}" destId="{9186B171-3E4E-4CF4-8DF8-54C008C226C5}" srcOrd="2" destOrd="0" presId="urn:microsoft.com/office/officeart/2018/5/layout/IconCircleLabelList"/>
    <dgm:cxn modelId="{24FBCED7-FA07-4732-9651-FBC4CE042983}" type="presParOf" srcId="{D30EED08-E559-4FEE-B374-B10BD1DDEAE8}" destId="{16B80E2C-3B05-406F-AB0A-5DC4EBB56020}" srcOrd="3" destOrd="0" presId="urn:microsoft.com/office/officeart/2018/5/layout/IconCircleLabelList"/>
    <dgm:cxn modelId="{9A84861D-D9D9-4727-9BCE-10AEBFF59ED9}" type="presParOf" srcId="{4A34C4BC-4DFD-4CDC-94FA-31A1A0F5AFD9}" destId="{98A1A88D-C46D-410B-B282-D5F4762BCE94}" srcOrd="3" destOrd="0" presId="urn:microsoft.com/office/officeart/2018/5/layout/IconCircleLabelList"/>
    <dgm:cxn modelId="{E1D2C2D6-3CD0-4A85-8900-AB3A354C506C}" type="presParOf" srcId="{4A34C4BC-4DFD-4CDC-94FA-31A1A0F5AFD9}" destId="{0D188BB1-AC7B-4B43-A1B4-844B21E65001}" srcOrd="4" destOrd="0" presId="urn:microsoft.com/office/officeart/2018/5/layout/IconCircleLabelList"/>
    <dgm:cxn modelId="{7A737A4C-5E2C-4181-94F6-29DEFD41A354}" type="presParOf" srcId="{0D188BB1-AC7B-4B43-A1B4-844B21E65001}" destId="{28A77BA5-5FDD-4337-AA71-ED95CD0BBB9E}" srcOrd="0" destOrd="0" presId="urn:microsoft.com/office/officeart/2018/5/layout/IconCircleLabelList"/>
    <dgm:cxn modelId="{C57683A7-28EC-45EC-BDEB-CB9FAC94F6E5}" type="presParOf" srcId="{0D188BB1-AC7B-4B43-A1B4-844B21E65001}" destId="{854E7C77-A1F4-484E-936F-27BE632C0434}" srcOrd="1" destOrd="0" presId="urn:microsoft.com/office/officeart/2018/5/layout/IconCircleLabelList"/>
    <dgm:cxn modelId="{70825688-0C12-439F-A006-4F2DF18D4C20}" type="presParOf" srcId="{0D188BB1-AC7B-4B43-A1B4-844B21E65001}" destId="{B4411A5D-C502-404D-91F5-8893C9D3C5F4}" srcOrd="2" destOrd="0" presId="urn:microsoft.com/office/officeart/2018/5/layout/IconCircleLabelList"/>
    <dgm:cxn modelId="{7956FCB5-E690-4AD3-9FC1-A2CA090D73BB}" type="presParOf" srcId="{0D188BB1-AC7B-4B43-A1B4-844B21E65001}" destId="{2A02954D-D975-473F-9F8C-98B2CA2F90F4}" srcOrd="3" destOrd="0" presId="urn:microsoft.com/office/officeart/2018/5/layout/IconCircleLabelList"/>
    <dgm:cxn modelId="{77027DBE-3262-4A27-95C7-5DFED31F3AE1}" type="presParOf" srcId="{4A34C4BC-4DFD-4CDC-94FA-31A1A0F5AFD9}" destId="{EC99A861-AA24-4043-8726-468E4604DE9E}" srcOrd="5" destOrd="0" presId="urn:microsoft.com/office/officeart/2018/5/layout/IconCircleLabelList"/>
    <dgm:cxn modelId="{D7F888F6-75C4-451E-8012-694B3723DFB2}" type="presParOf" srcId="{4A34C4BC-4DFD-4CDC-94FA-31A1A0F5AFD9}" destId="{C0224E6A-3222-4354-A794-7323EDAE706B}" srcOrd="6" destOrd="0" presId="urn:microsoft.com/office/officeart/2018/5/layout/IconCircleLabelList"/>
    <dgm:cxn modelId="{F6219222-A23E-4CD3-9468-D9C54A610254}" type="presParOf" srcId="{C0224E6A-3222-4354-A794-7323EDAE706B}" destId="{433C24E6-1F88-4503-A72C-CBB5FE2B962C}" srcOrd="0" destOrd="0" presId="urn:microsoft.com/office/officeart/2018/5/layout/IconCircleLabelList"/>
    <dgm:cxn modelId="{CA30F371-3FE3-45FD-963F-26C7B5DAD830}" type="presParOf" srcId="{C0224E6A-3222-4354-A794-7323EDAE706B}" destId="{37659ABB-E5CB-4822-A98E-93C2A4BFC2EC}" srcOrd="1" destOrd="0" presId="urn:microsoft.com/office/officeart/2018/5/layout/IconCircleLabelList"/>
    <dgm:cxn modelId="{70602744-563B-4B1B-A0C4-39B476C51C75}" type="presParOf" srcId="{C0224E6A-3222-4354-A794-7323EDAE706B}" destId="{496C5075-11FA-4FC7-B4E2-ABE0DEB10204}" srcOrd="2" destOrd="0" presId="urn:microsoft.com/office/officeart/2018/5/layout/IconCircleLabelList"/>
    <dgm:cxn modelId="{BF22565C-550F-4200-85BE-2A4771D91631}" type="presParOf" srcId="{C0224E6A-3222-4354-A794-7323EDAE706B}" destId="{995E43D2-59E9-49C8-A0FE-71D4F27E5F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F32646-7D12-4031-ADD5-F85C3044117D}">
      <dgm:prSet/>
      <dgm:spPr/>
      <dgm:t>
        <a:bodyPr/>
        <a:lstStyle/>
        <a:p>
          <a:r>
            <a:rPr lang="fr-FR"/>
            <a:t>Construction de la base de données </a:t>
          </a:r>
          <a:endParaRPr lang="en-US"/>
        </a:p>
      </dgm:t>
    </dgm:pt>
    <dgm:pt modelId="{124D9070-205C-4489-A159-7478CDF36FE6}" type="parTrans" cxnId="{27DEA222-02F2-4ADA-A7C7-229BB2CB4BFF}">
      <dgm:prSet/>
      <dgm:spPr/>
      <dgm:t>
        <a:bodyPr/>
        <a:lstStyle/>
        <a:p>
          <a:endParaRPr lang="en-US"/>
        </a:p>
      </dgm:t>
    </dgm:pt>
    <dgm:pt modelId="{D4F2E5E2-8786-4231-97E2-F75CE4376CD6}" type="sibTrans" cxnId="{27DEA222-02F2-4ADA-A7C7-229BB2CB4BFF}">
      <dgm:prSet/>
      <dgm:spPr/>
      <dgm:t>
        <a:bodyPr/>
        <a:lstStyle/>
        <a:p>
          <a:endParaRPr lang="en-US"/>
        </a:p>
      </dgm:t>
    </dgm:pt>
    <dgm:pt modelId="{FE57310B-E39A-4167-98DD-6AD8EC1F0FDC}">
      <dgm:prSet/>
      <dgm:spPr/>
      <dgm:t>
        <a:bodyPr/>
        <a:lstStyle/>
        <a:p>
          <a:r>
            <a:rPr lang="fr-FR"/>
            <a:t>Nettoyage de la base : </a:t>
          </a:r>
          <a:endParaRPr lang="en-US"/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/>
      <dgm:spPr/>
      <dgm:t>
        <a:bodyPr/>
        <a:lstStyle/>
        <a:p>
          <a:r>
            <a:rPr lang="fr-FR" dirty="0"/>
            <a:t>Premier choix des variables</a:t>
          </a:r>
          <a:endParaRPr lang="en-US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76C8E993-22F3-4C59-A213-89EC81A6C2D1}">
      <dgm:prSet/>
      <dgm:spPr/>
      <dgm:t>
        <a:bodyPr/>
        <a:lstStyle/>
        <a:p>
          <a:r>
            <a:rPr lang="fr-FR" dirty="0"/>
            <a:t>Suppression des valeurs manquantes</a:t>
          </a:r>
          <a:endParaRPr lang="en-US" dirty="0"/>
        </a:p>
      </dgm:t>
    </dgm:pt>
    <dgm:pt modelId="{0B643572-E440-456D-864F-5E80C7FA92F5}" type="parTrans" cxnId="{DA3D757D-7004-4567-A5D8-5CBBB1B103FA}">
      <dgm:prSet/>
      <dgm:spPr/>
      <dgm:t>
        <a:bodyPr/>
        <a:lstStyle/>
        <a:p>
          <a:endParaRPr lang="en-US"/>
        </a:p>
      </dgm:t>
    </dgm:pt>
    <dgm:pt modelId="{DC8E48AC-B3D1-4E6B-A0E1-A2604C8C1C9D}" type="sibTrans" cxnId="{DA3D757D-7004-4567-A5D8-5CBBB1B103FA}">
      <dgm:prSet/>
      <dgm:spPr/>
      <dgm:t>
        <a:bodyPr/>
        <a:lstStyle/>
        <a:p>
          <a:endParaRPr lang="en-US"/>
        </a:p>
      </dgm:t>
    </dgm:pt>
    <dgm:pt modelId="{39F7BA53-B911-46DA-988A-3676358B2E02}">
      <dgm:prSet/>
      <dgm:spPr/>
      <dgm:t>
        <a:bodyPr/>
        <a:lstStyle/>
        <a:p>
          <a:r>
            <a:rPr lang="fr-FR" dirty="0"/>
            <a:t>Début de statistiques descriptives </a:t>
          </a:r>
          <a:endParaRPr lang="en-US" dirty="0"/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1625F6F7-5BE1-401F-BE17-FF101341E61B}">
      <dgm:prSet/>
      <dgm:spPr/>
      <dgm:t>
        <a:bodyPr/>
        <a:lstStyle/>
        <a:p>
          <a:r>
            <a:rPr lang="fr-FR" dirty="0"/>
            <a:t>Formatage des données </a:t>
          </a:r>
          <a:endParaRPr lang="en-US" dirty="0"/>
        </a:p>
      </dgm:t>
    </dgm:pt>
    <dgm:pt modelId="{37437727-6215-474E-9EBC-7EF41D73F4D2}" type="parTrans" cxnId="{41962F23-B0B3-4365-B605-10072EDE36B9}">
      <dgm:prSet/>
      <dgm:spPr/>
      <dgm:t>
        <a:bodyPr/>
        <a:lstStyle/>
        <a:p>
          <a:endParaRPr lang="fr-FR"/>
        </a:p>
      </dgm:t>
    </dgm:pt>
    <dgm:pt modelId="{7DB96FD0-93A5-4805-ACFA-26688140515E}" type="sibTrans" cxnId="{41962F23-B0B3-4365-B605-10072EDE36B9}">
      <dgm:prSet/>
      <dgm:spPr/>
      <dgm:t>
        <a:bodyPr/>
        <a:lstStyle/>
        <a:p>
          <a:endParaRPr lang="fr-FR"/>
        </a:p>
      </dgm:t>
    </dgm:pt>
    <dgm:pt modelId="{577F20B1-38B7-4CC0-856F-E579217945CB}">
      <dgm:prSet/>
      <dgm:spPr/>
      <dgm:t>
        <a:bodyPr/>
        <a:lstStyle/>
        <a:p>
          <a:r>
            <a:rPr lang="en-US" dirty="0" err="1"/>
            <a:t>Création</a:t>
          </a:r>
          <a:r>
            <a:rPr lang="en-US" dirty="0"/>
            <a:t> d’un </a:t>
          </a:r>
          <a:r>
            <a:rPr lang="en-US" dirty="0" err="1"/>
            <a:t>répertoire</a:t>
          </a:r>
          <a:r>
            <a:rPr lang="en-US" dirty="0"/>
            <a:t> </a:t>
          </a:r>
          <a:r>
            <a:rPr lang="en-US" dirty="0" err="1"/>
            <a:t>Github</a:t>
          </a:r>
          <a:endParaRPr lang="en-US" dirty="0"/>
        </a:p>
      </dgm:t>
    </dgm:pt>
    <dgm:pt modelId="{ED18C2BD-B04A-432D-83AF-7B6E20CAE9FC}" type="parTrans" cxnId="{F30851D8-8909-4B8B-AE9D-D8DFCF9285A7}">
      <dgm:prSet/>
      <dgm:spPr/>
      <dgm:t>
        <a:bodyPr/>
        <a:lstStyle/>
        <a:p>
          <a:endParaRPr lang="fr-FR"/>
        </a:p>
      </dgm:t>
    </dgm:pt>
    <dgm:pt modelId="{E16CF2EA-FA00-4CE8-A5A6-E019FA7922EC}" type="sibTrans" cxnId="{F30851D8-8909-4B8B-AE9D-D8DFCF9285A7}">
      <dgm:prSet/>
      <dgm:spPr/>
      <dgm:t>
        <a:bodyPr/>
        <a:lstStyle/>
        <a:p>
          <a:endParaRPr lang="fr-FR"/>
        </a:p>
      </dgm:t>
    </dgm:pt>
    <dgm:pt modelId="{BBE58F26-9274-477A-91D8-C020D91D9150}">
      <dgm:prSet/>
      <dgm:spPr/>
      <dgm:t>
        <a:bodyPr/>
        <a:lstStyle/>
        <a:p>
          <a:r>
            <a:rPr lang="en-US" dirty="0"/>
            <a:t>Début d’un rapport </a:t>
          </a:r>
          <a:r>
            <a:rPr lang="en-US" dirty="0" err="1"/>
            <a:t>Rmarkdown</a:t>
          </a:r>
          <a:endParaRPr lang="en-US" dirty="0"/>
        </a:p>
      </dgm:t>
    </dgm:pt>
    <dgm:pt modelId="{BA7662E2-72A5-4F6B-91EE-E2B3BDF2BDBB}" type="parTrans" cxnId="{6D8DCF54-7F74-4215-AA0C-AC8BE889D160}">
      <dgm:prSet/>
      <dgm:spPr/>
      <dgm:t>
        <a:bodyPr/>
        <a:lstStyle/>
        <a:p>
          <a:endParaRPr lang="fr-FR"/>
        </a:p>
      </dgm:t>
    </dgm:pt>
    <dgm:pt modelId="{162FD1EE-971B-4101-BB55-7D94C4E1AC24}" type="sibTrans" cxnId="{6D8DCF54-7F74-4215-AA0C-AC8BE889D160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22B4D027-1609-4F90-A3D5-97EA67006F3F}" type="pres">
      <dgm:prSet presAssocID="{B0F32646-7D12-4031-ADD5-F85C3044117D}" presName="parentLin" presStyleCnt="0"/>
      <dgm:spPr/>
    </dgm:pt>
    <dgm:pt modelId="{6FFBD2B4-EA2F-4EA2-8435-15243A3FC887}" type="pres">
      <dgm:prSet presAssocID="{B0F32646-7D12-4031-ADD5-F85C3044117D}" presName="parentLeftMargin" presStyleLbl="node1" presStyleIdx="0" presStyleCnt="5"/>
      <dgm:spPr/>
    </dgm:pt>
    <dgm:pt modelId="{58715580-86F5-4794-9011-6F602430CD17}" type="pres">
      <dgm:prSet presAssocID="{B0F32646-7D12-4031-ADD5-F85C304411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50804C-4ADA-4C22-B5AB-E63FEA17BC2D}" type="pres">
      <dgm:prSet presAssocID="{B0F32646-7D12-4031-ADD5-F85C3044117D}" presName="negativeSpace" presStyleCnt="0"/>
      <dgm:spPr/>
    </dgm:pt>
    <dgm:pt modelId="{F4E99A62-0F11-4268-AC54-B81B4402E062}" type="pres">
      <dgm:prSet presAssocID="{B0F32646-7D12-4031-ADD5-F85C3044117D}" presName="childText" presStyleLbl="conFgAcc1" presStyleIdx="0" presStyleCnt="5">
        <dgm:presLayoutVars>
          <dgm:bulletEnabled val="1"/>
        </dgm:presLayoutVars>
      </dgm:prSet>
      <dgm:spPr/>
    </dgm:pt>
    <dgm:pt modelId="{E4A97BC1-23AF-48CD-85DB-F31916CA903C}" type="pres">
      <dgm:prSet presAssocID="{D4F2E5E2-8786-4231-97E2-F75CE4376CD6}" presName="spaceBetweenRectangles" presStyleCnt="0"/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5"/>
      <dgm:spPr/>
    </dgm:pt>
    <dgm:pt modelId="{C0616BCA-4E95-4081-B3A9-68AC1C66B276}" type="pres">
      <dgm:prSet presAssocID="{FE57310B-E39A-4167-98DD-6AD8EC1F0FD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1" presStyleCnt="5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1" presStyleCnt="5"/>
      <dgm:spPr/>
    </dgm:pt>
    <dgm:pt modelId="{A7DB48AB-89C3-46A6-A133-5D84324A7595}" type="pres">
      <dgm:prSet presAssocID="{39F7BA53-B911-46DA-988A-3676358B2E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2" presStyleCnt="5">
        <dgm:presLayoutVars>
          <dgm:bulletEnabled val="1"/>
        </dgm:presLayoutVars>
      </dgm:prSet>
      <dgm:spPr/>
    </dgm:pt>
    <dgm:pt modelId="{CB6DDABD-FF31-4EA1-BA18-425322E02D0E}" type="pres">
      <dgm:prSet presAssocID="{5EAFDDEF-16B8-4A5F-8151-81E7C0D7EAAA}" presName="spaceBetweenRectangles" presStyleCnt="0"/>
      <dgm:spPr/>
    </dgm:pt>
    <dgm:pt modelId="{1279CBB7-61D6-4FCD-8393-E4E4B183B26F}" type="pres">
      <dgm:prSet presAssocID="{577F20B1-38B7-4CC0-856F-E579217945CB}" presName="parentLin" presStyleCnt="0"/>
      <dgm:spPr/>
    </dgm:pt>
    <dgm:pt modelId="{03665C61-2EAE-48DE-9485-D6496B18F65E}" type="pres">
      <dgm:prSet presAssocID="{577F20B1-38B7-4CC0-856F-E579217945CB}" presName="parentLeftMargin" presStyleLbl="node1" presStyleIdx="2" presStyleCnt="5"/>
      <dgm:spPr/>
    </dgm:pt>
    <dgm:pt modelId="{F7056316-ED7D-4022-86C6-E03FA74301A8}" type="pres">
      <dgm:prSet presAssocID="{577F20B1-38B7-4CC0-856F-E579217945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CC16FE-0104-4702-AAB1-AA813E416644}" type="pres">
      <dgm:prSet presAssocID="{577F20B1-38B7-4CC0-856F-E579217945CB}" presName="negativeSpace" presStyleCnt="0"/>
      <dgm:spPr/>
    </dgm:pt>
    <dgm:pt modelId="{B9EFF441-437A-448D-8050-92A81E2B9CAD}" type="pres">
      <dgm:prSet presAssocID="{577F20B1-38B7-4CC0-856F-E579217945CB}" presName="childText" presStyleLbl="conFgAcc1" presStyleIdx="3" presStyleCnt="5">
        <dgm:presLayoutVars>
          <dgm:bulletEnabled val="1"/>
        </dgm:presLayoutVars>
      </dgm:prSet>
      <dgm:spPr/>
    </dgm:pt>
    <dgm:pt modelId="{355BBD7B-A33C-45AD-AD52-C97BEB79E04C}" type="pres">
      <dgm:prSet presAssocID="{E16CF2EA-FA00-4CE8-A5A6-E019FA7922EC}" presName="spaceBetweenRectangles" presStyleCnt="0"/>
      <dgm:spPr/>
    </dgm:pt>
    <dgm:pt modelId="{54F37FA9-63C7-4B39-B04B-1E84508C2267}" type="pres">
      <dgm:prSet presAssocID="{BBE58F26-9274-477A-91D8-C020D91D9150}" presName="parentLin" presStyleCnt="0"/>
      <dgm:spPr/>
    </dgm:pt>
    <dgm:pt modelId="{621786D1-007F-4814-AFDC-3A7C5F42C42C}" type="pres">
      <dgm:prSet presAssocID="{BBE58F26-9274-477A-91D8-C020D91D9150}" presName="parentLeftMargin" presStyleLbl="node1" presStyleIdx="3" presStyleCnt="5"/>
      <dgm:spPr/>
    </dgm:pt>
    <dgm:pt modelId="{C7549A73-7745-4177-8CCA-A9509DAC881C}" type="pres">
      <dgm:prSet presAssocID="{BBE58F26-9274-477A-91D8-C020D91D915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5F2EAF5-B74C-4550-8E82-9DB055913E43}" type="pres">
      <dgm:prSet presAssocID="{BBE58F26-9274-477A-91D8-C020D91D9150}" presName="negativeSpace" presStyleCnt="0"/>
      <dgm:spPr/>
    </dgm:pt>
    <dgm:pt modelId="{D8E43C36-1B29-4169-8C6C-0E901E89BC19}" type="pres">
      <dgm:prSet presAssocID="{BBE58F26-9274-477A-91D8-C020D91D915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88EA305-16E0-401A-A5AE-95346C74C639}" type="presOf" srcId="{BBE58F26-9274-477A-91D8-C020D91D9150}" destId="{C7549A73-7745-4177-8CCA-A9509DAC881C}" srcOrd="1" destOrd="0" presId="urn:microsoft.com/office/officeart/2005/8/layout/list1"/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3D80880B-6B0D-4EBE-B01A-32352D5BCEBD}" type="presOf" srcId="{577F20B1-38B7-4CC0-856F-E579217945CB}" destId="{F7056316-ED7D-4022-86C6-E03FA74301A8}" srcOrd="1" destOrd="0" presId="urn:microsoft.com/office/officeart/2005/8/layout/list1"/>
    <dgm:cxn modelId="{6123B41D-AD91-4FAC-8310-345E1A3EF32B}" type="presOf" srcId="{B0F32646-7D12-4031-ADD5-F85C3044117D}" destId="{58715580-86F5-4794-9011-6F602430CD17}" srcOrd="1" destOrd="0" presId="urn:microsoft.com/office/officeart/2005/8/layout/list1"/>
    <dgm:cxn modelId="{27DEA222-02F2-4ADA-A7C7-229BB2CB4BFF}" srcId="{1C3A8082-4D69-49F6-8AFD-BD82CE3D4450}" destId="{B0F32646-7D12-4031-ADD5-F85C3044117D}" srcOrd="0" destOrd="0" parTransId="{124D9070-205C-4489-A159-7478CDF36FE6}" sibTransId="{D4F2E5E2-8786-4231-97E2-F75CE4376CD6}"/>
    <dgm:cxn modelId="{41962F23-B0B3-4365-B605-10072EDE36B9}" srcId="{FE57310B-E39A-4167-98DD-6AD8EC1F0FDC}" destId="{1625F6F7-5BE1-401F-BE17-FF101341E61B}" srcOrd="2" destOrd="0" parTransId="{37437727-6215-474E-9EBC-7EF41D73F4D2}" sibTransId="{7DB96FD0-93A5-4805-ACFA-26688140515E}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27662545-7089-47E2-95AF-042159B37D1E}" type="presOf" srcId="{577F20B1-38B7-4CC0-856F-E579217945CB}" destId="{03665C61-2EAE-48DE-9485-D6496B18F65E}" srcOrd="0" destOrd="0" presId="urn:microsoft.com/office/officeart/2005/8/layout/list1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6D8DCF54-7F74-4215-AA0C-AC8BE889D160}" srcId="{1C3A8082-4D69-49F6-8AFD-BD82CE3D4450}" destId="{BBE58F26-9274-477A-91D8-C020D91D9150}" srcOrd="4" destOrd="0" parTransId="{BA7662E2-72A5-4F6B-91EE-E2B3BDF2BDBB}" sibTransId="{162FD1EE-971B-4101-BB55-7D94C4E1AC24}"/>
    <dgm:cxn modelId="{2066C05D-8D00-4D24-AA64-85D6A4BBE579}" type="presOf" srcId="{BBE58F26-9274-477A-91D8-C020D91D9150}" destId="{621786D1-007F-4814-AFDC-3A7C5F42C42C}" srcOrd="0" destOrd="0" presId="urn:microsoft.com/office/officeart/2005/8/layout/list1"/>
    <dgm:cxn modelId="{DA3D757D-7004-4567-A5D8-5CBBB1B103FA}" srcId="{FE57310B-E39A-4167-98DD-6AD8EC1F0FDC}" destId="{76C8E993-22F3-4C59-A213-89EC81A6C2D1}" srcOrd="1" destOrd="0" parTransId="{0B643572-E440-456D-864F-5E80C7FA92F5}" sibTransId="{DC8E48AC-B3D1-4E6B-A0E1-A2604C8C1C9D}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F4E3567F-2BEF-4B7D-A678-4A0AED875CB2}" type="presOf" srcId="{1625F6F7-5BE1-401F-BE17-FF101341E61B}" destId="{931D6A6E-93EC-4819-9B97-AC40EFE1491B}" srcOrd="0" destOrd="2" presId="urn:microsoft.com/office/officeart/2005/8/layout/list1"/>
    <dgm:cxn modelId="{7E708F91-6BCC-4254-8846-9A848A09C7DC}" type="presOf" srcId="{B0F32646-7D12-4031-ADD5-F85C3044117D}" destId="{6FFBD2B4-EA2F-4EA2-8435-15243A3FC887}" srcOrd="0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2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1" destOrd="0" parTransId="{2DBD94BA-65AE-420C-B759-3A724156FE8C}" sibTransId="{1AB3C494-F4C6-42F5-A09F-DCFA8C82A99C}"/>
    <dgm:cxn modelId="{2FD463CD-286C-4879-8A77-43E45BCB4FCD}" type="presOf" srcId="{76C8E993-22F3-4C59-A213-89EC81A6C2D1}" destId="{931D6A6E-93EC-4819-9B97-AC40EFE1491B}" srcOrd="0" destOrd="1" presId="urn:microsoft.com/office/officeart/2005/8/layout/list1"/>
    <dgm:cxn modelId="{F30851D8-8909-4B8B-AE9D-D8DFCF9285A7}" srcId="{1C3A8082-4D69-49F6-8AFD-BD82CE3D4450}" destId="{577F20B1-38B7-4CC0-856F-E579217945CB}" srcOrd="3" destOrd="0" parTransId="{ED18C2BD-B04A-432D-83AF-7B6E20CAE9FC}" sibTransId="{E16CF2EA-FA00-4CE8-A5A6-E019FA7922EC}"/>
    <dgm:cxn modelId="{92B4DE3A-CEEA-45C0-88DD-73ED97BF5C99}" type="presParOf" srcId="{A274053C-6D62-4674-9A38-22341AC8580D}" destId="{22B4D027-1609-4F90-A3D5-97EA67006F3F}" srcOrd="0" destOrd="0" presId="urn:microsoft.com/office/officeart/2005/8/layout/list1"/>
    <dgm:cxn modelId="{C79DFD46-0474-4874-A2BB-3BC82ACB6CEC}" type="presParOf" srcId="{22B4D027-1609-4F90-A3D5-97EA67006F3F}" destId="{6FFBD2B4-EA2F-4EA2-8435-15243A3FC887}" srcOrd="0" destOrd="0" presId="urn:microsoft.com/office/officeart/2005/8/layout/list1"/>
    <dgm:cxn modelId="{ADB5B829-9A90-4927-9A27-EF0B3BCC9417}" type="presParOf" srcId="{22B4D027-1609-4F90-A3D5-97EA67006F3F}" destId="{58715580-86F5-4794-9011-6F602430CD17}" srcOrd="1" destOrd="0" presId="urn:microsoft.com/office/officeart/2005/8/layout/list1"/>
    <dgm:cxn modelId="{82FFE446-48DE-4861-A506-73FC9AB44E1F}" type="presParOf" srcId="{A274053C-6D62-4674-9A38-22341AC8580D}" destId="{3B50804C-4ADA-4C22-B5AB-E63FEA17BC2D}" srcOrd="1" destOrd="0" presId="urn:microsoft.com/office/officeart/2005/8/layout/list1"/>
    <dgm:cxn modelId="{D5660986-76F3-41D2-B01B-9792B2B9E6E9}" type="presParOf" srcId="{A274053C-6D62-4674-9A38-22341AC8580D}" destId="{F4E99A62-0F11-4268-AC54-B81B4402E062}" srcOrd="2" destOrd="0" presId="urn:microsoft.com/office/officeart/2005/8/layout/list1"/>
    <dgm:cxn modelId="{32B74648-F217-4BFB-9C8C-459A8D727B4E}" type="presParOf" srcId="{A274053C-6D62-4674-9A38-22341AC8580D}" destId="{E4A97BC1-23AF-48CD-85DB-F31916CA903C}" srcOrd="3" destOrd="0" presId="urn:microsoft.com/office/officeart/2005/8/layout/list1"/>
    <dgm:cxn modelId="{FDB082E0-44E1-4CB0-BD9C-13ABFB4B49B0}" type="presParOf" srcId="{A274053C-6D62-4674-9A38-22341AC8580D}" destId="{E158E0AA-834A-4F22-801E-8061365391EA}" srcOrd="4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5" destOrd="0" presId="urn:microsoft.com/office/officeart/2005/8/layout/list1"/>
    <dgm:cxn modelId="{4FA4D288-CE82-4700-9765-69A60994A117}" type="presParOf" srcId="{A274053C-6D62-4674-9A38-22341AC8580D}" destId="{931D6A6E-93EC-4819-9B97-AC40EFE1491B}" srcOrd="6" destOrd="0" presId="urn:microsoft.com/office/officeart/2005/8/layout/list1"/>
    <dgm:cxn modelId="{E2C0165A-7B6E-4333-A226-2A76C503C018}" type="presParOf" srcId="{A274053C-6D62-4674-9A38-22341AC8580D}" destId="{17745312-6DEB-4F3A-9BE9-66860D55A0EF}" srcOrd="7" destOrd="0" presId="urn:microsoft.com/office/officeart/2005/8/layout/list1"/>
    <dgm:cxn modelId="{279E81C4-6148-4B4C-960D-0267EC786E8C}" type="presParOf" srcId="{A274053C-6D62-4674-9A38-22341AC8580D}" destId="{13B1170B-4EB2-4C8A-9786-C4B2BFAC5A98}" srcOrd="8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9" destOrd="0" presId="urn:microsoft.com/office/officeart/2005/8/layout/list1"/>
    <dgm:cxn modelId="{2F11B244-6909-4C5D-BDBA-4B6A102D847E}" type="presParOf" srcId="{A274053C-6D62-4674-9A38-22341AC8580D}" destId="{5D20ECD7-994F-47F0-9BCB-63AA25556FB7}" srcOrd="10" destOrd="0" presId="urn:microsoft.com/office/officeart/2005/8/layout/list1"/>
    <dgm:cxn modelId="{56B05CA9-27F0-4A96-AEA2-0B992A686A31}" type="presParOf" srcId="{A274053C-6D62-4674-9A38-22341AC8580D}" destId="{CB6DDABD-FF31-4EA1-BA18-425322E02D0E}" srcOrd="11" destOrd="0" presId="urn:microsoft.com/office/officeart/2005/8/layout/list1"/>
    <dgm:cxn modelId="{EEB44285-03A6-496E-9929-EA799A01EF09}" type="presParOf" srcId="{A274053C-6D62-4674-9A38-22341AC8580D}" destId="{1279CBB7-61D6-4FCD-8393-E4E4B183B26F}" srcOrd="12" destOrd="0" presId="urn:microsoft.com/office/officeart/2005/8/layout/list1"/>
    <dgm:cxn modelId="{E6AD6CA3-AA28-4730-A3B9-460ADEBB9FF8}" type="presParOf" srcId="{1279CBB7-61D6-4FCD-8393-E4E4B183B26F}" destId="{03665C61-2EAE-48DE-9485-D6496B18F65E}" srcOrd="0" destOrd="0" presId="urn:microsoft.com/office/officeart/2005/8/layout/list1"/>
    <dgm:cxn modelId="{38A36252-42AA-4487-9843-7B355E84FBA6}" type="presParOf" srcId="{1279CBB7-61D6-4FCD-8393-E4E4B183B26F}" destId="{F7056316-ED7D-4022-86C6-E03FA74301A8}" srcOrd="1" destOrd="0" presId="urn:microsoft.com/office/officeart/2005/8/layout/list1"/>
    <dgm:cxn modelId="{05F36FFF-09D0-4BAA-88A5-9076AD9BF469}" type="presParOf" srcId="{A274053C-6D62-4674-9A38-22341AC8580D}" destId="{95CC16FE-0104-4702-AAB1-AA813E416644}" srcOrd="13" destOrd="0" presId="urn:microsoft.com/office/officeart/2005/8/layout/list1"/>
    <dgm:cxn modelId="{87E72F36-1141-44D7-A7AA-5B3C4D6D8593}" type="presParOf" srcId="{A274053C-6D62-4674-9A38-22341AC8580D}" destId="{B9EFF441-437A-448D-8050-92A81E2B9CAD}" srcOrd="14" destOrd="0" presId="urn:microsoft.com/office/officeart/2005/8/layout/list1"/>
    <dgm:cxn modelId="{1970810F-AF91-484E-A9B0-7A292494AAE3}" type="presParOf" srcId="{A274053C-6D62-4674-9A38-22341AC8580D}" destId="{355BBD7B-A33C-45AD-AD52-C97BEB79E04C}" srcOrd="15" destOrd="0" presId="urn:microsoft.com/office/officeart/2005/8/layout/list1"/>
    <dgm:cxn modelId="{452BF673-EFFF-411D-8E17-60199D28C68F}" type="presParOf" srcId="{A274053C-6D62-4674-9A38-22341AC8580D}" destId="{54F37FA9-63C7-4B39-B04B-1E84508C2267}" srcOrd="16" destOrd="0" presId="urn:microsoft.com/office/officeart/2005/8/layout/list1"/>
    <dgm:cxn modelId="{B6681054-A18E-40BD-9826-69B610CFBD31}" type="presParOf" srcId="{54F37FA9-63C7-4B39-B04B-1E84508C2267}" destId="{621786D1-007F-4814-AFDC-3A7C5F42C42C}" srcOrd="0" destOrd="0" presId="urn:microsoft.com/office/officeart/2005/8/layout/list1"/>
    <dgm:cxn modelId="{8EF4E63F-670D-4D6D-A9FA-C52FF26081BF}" type="presParOf" srcId="{54F37FA9-63C7-4B39-B04B-1E84508C2267}" destId="{C7549A73-7745-4177-8CCA-A9509DAC881C}" srcOrd="1" destOrd="0" presId="urn:microsoft.com/office/officeart/2005/8/layout/list1"/>
    <dgm:cxn modelId="{1443822E-645D-413D-B2BC-A1573356D968}" type="presParOf" srcId="{A274053C-6D62-4674-9A38-22341AC8580D}" destId="{45F2EAF5-B74C-4550-8E82-9DB055913E43}" srcOrd="17" destOrd="0" presId="urn:microsoft.com/office/officeart/2005/8/layout/list1"/>
    <dgm:cxn modelId="{941429F0-F2EF-4DBF-89B8-AC1533BFDBA3}" type="presParOf" srcId="{A274053C-6D62-4674-9A38-22341AC8580D}" destId="{D8E43C36-1B29-4169-8C6C-0E901E89BC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en-US" sz="2400" dirty="0" err="1"/>
            <a:t>Terminer</a:t>
          </a:r>
          <a:r>
            <a:rPr lang="en-US" sz="2400" dirty="0"/>
            <a:t> les </a:t>
          </a:r>
          <a:r>
            <a:rPr lang="en-US" sz="2400" dirty="0" err="1"/>
            <a:t>statistiques</a:t>
          </a:r>
          <a:r>
            <a:rPr lang="en-US" sz="2400" dirty="0"/>
            <a:t> </a:t>
          </a:r>
          <a:r>
            <a:rPr lang="en-US" sz="2400" dirty="0" err="1"/>
            <a:t>descriptives</a:t>
          </a:r>
          <a:r>
            <a:rPr lang="en-US" sz="2400" dirty="0"/>
            <a:t> :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Croiser les variables sélectionnées avec la gravité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 err="1"/>
            <a:t>Regarder</a:t>
          </a:r>
          <a:r>
            <a:rPr lang="en-US" sz="2400" dirty="0"/>
            <a:t> les types de classifications </a:t>
          </a:r>
          <a:r>
            <a:rPr lang="en-US" sz="2400" dirty="0" err="1"/>
            <a:t>existants</a:t>
          </a:r>
          <a:r>
            <a:rPr lang="en-US" sz="2400" dirty="0"/>
            <a:t> 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99A62-0F11-4268-AC54-B81B4402E062}">
      <dsp:nvSpPr>
        <dsp:cNvPr id="0" name=""/>
        <dsp:cNvSpPr/>
      </dsp:nvSpPr>
      <dsp:spPr>
        <a:xfrm>
          <a:off x="0" y="1323509"/>
          <a:ext cx="58111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5580-86F5-4794-9011-6F602430CD17}">
      <dsp:nvSpPr>
        <dsp:cNvPr id="0" name=""/>
        <dsp:cNvSpPr/>
      </dsp:nvSpPr>
      <dsp:spPr>
        <a:xfrm>
          <a:off x="290556" y="1028309"/>
          <a:ext cx="406778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Construction de la base de données </a:t>
          </a:r>
          <a:endParaRPr lang="en-US" sz="2000" kern="1200"/>
        </a:p>
      </dsp:txBody>
      <dsp:txXfrm>
        <a:off x="319377" y="1057130"/>
        <a:ext cx="4010147" cy="532758"/>
      </dsp:txXfrm>
    </dsp:sp>
    <dsp:sp modelId="{931D6A6E-93EC-4819-9B97-AC40EFE1491B}">
      <dsp:nvSpPr>
        <dsp:cNvPr id="0" name=""/>
        <dsp:cNvSpPr/>
      </dsp:nvSpPr>
      <dsp:spPr>
        <a:xfrm>
          <a:off x="0" y="2230709"/>
          <a:ext cx="581112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Premier choix des variables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Suppression des valeurs manquantes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Formatage des données </a:t>
          </a:r>
          <a:endParaRPr lang="en-US" sz="2000" kern="1200" dirty="0"/>
        </a:p>
      </dsp:txBody>
      <dsp:txXfrm>
        <a:off x="0" y="2230709"/>
        <a:ext cx="5811128" cy="1512000"/>
      </dsp:txXfrm>
    </dsp:sp>
    <dsp:sp modelId="{C0616BCA-4E95-4081-B3A9-68AC1C66B276}">
      <dsp:nvSpPr>
        <dsp:cNvPr id="0" name=""/>
        <dsp:cNvSpPr/>
      </dsp:nvSpPr>
      <dsp:spPr>
        <a:xfrm>
          <a:off x="290556" y="1935509"/>
          <a:ext cx="406778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Nettoyage de la base : </a:t>
          </a:r>
          <a:endParaRPr lang="en-US" sz="2000" kern="1200"/>
        </a:p>
      </dsp:txBody>
      <dsp:txXfrm>
        <a:off x="319377" y="1964330"/>
        <a:ext cx="4010147" cy="532758"/>
      </dsp:txXfrm>
    </dsp:sp>
    <dsp:sp modelId="{5D20ECD7-994F-47F0-9BCB-63AA25556FB7}">
      <dsp:nvSpPr>
        <dsp:cNvPr id="0" name=""/>
        <dsp:cNvSpPr/>
      </dsp:nvSpPr>
      <dsp:spPr>
        <a:xfrm>
          <a:off x="0" y="4145909"/>
          <a:ext cx="58111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850709"/>
          <a:ext cx="4067789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Début de statistiques descriptives </a:t>
          </a:r>
          <a:endParaRPr lang="en-US" sz="2000" kern="1200" dirty="0"/>
        </a:p>
      </dsp:txBody>
      <dsp:txXfrm>
        <a:off x="319377" y="3879530"/>
        <a:ext cx="401014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22D6-7011-4699-8FA7-31A831AA49CB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32DE31-8AAD-4E70-9BF6-564B2CA3A230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938AE3-AAB6-4B54-AAD4-B6EEAF218680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Base caractéristiques : caractéristiques de l’accident</a:t>
          </a:r>
          <a:endParaRPr lang="en-US" sz="1100" kern="1200"/>
        </a:p>
      </dsp:txBody>
      <dsp:txXfrm>
        <a:off x="870931" y="1772471"/>
        <a:ext cx="2078977" cy="720000"/>
      </dsp:txXfrm>
    </dsp:sp>
    <dsp:sp modelId="{0193D24A-6096-4F98-975A-B787F7321A38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8E2E1B-00EB-40E7-9DB4-2E33B16ED3DE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80E2C-3B05-406F-AB0A-5DC4EBB56020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Base lieux :</a:t>
          </a:r>
          <a:br>
            <a:rPr lang="fr-FR" sz="1100" kern="1200" dirty="0"/>
          </a:br>
          <a:r>
            <a:rPr lang="fr-FR" sz="1100" kern="1200" dirty="0"/>
            <a:t>caractéristiques du lieu de l’accident </a:t>
          </a:r>
          <a:endParaRPr lang="en-US" sz="1100" kern="1200" dirty="0"/>
        </a:p>
      </dsp:txBody>
      <dsp:txXfrm>
        <a:off x="3313730" y="1772471"/>
        <a:ext cx="2078977" cy="720000"/>
      </dsp:txXfrm>
    </dsp:sp>
    <dsp:sp modelId="{28A77BA5-5FDD-4337-AA71-ED95CD0BBB9E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4E7C77-A1F4-484E-936F-27BE632C0434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02954D-D975-473F-9F8C-98B2CA2F90F4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Base véhicule : caractéristiques du véhicule prenant part à l’accident </a:t>
          </a:r>
          <a:endParaRPr lang="en-US" sz="1100" kern="1200"/>
        </a:p>
      </dsp:txBody>
      <dsp:txXfrm>
        <a:off x="870931" y="4675398"/>
        <a:ext cx="2078977" cy="720000"/>
      </dsp:txXfrm>
    </dsp:sp>
    <dsp:sp modelId="{433C24E6-1F88-4503-A72C-CBB5FE2B962C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659ABB-E5CB-4822-A98E-93C2A4BFC2EC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5E43D2-59E9-49C8-A0FE-71D4F27E5FDC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Base usagers :</a:t>
          </a:r>
          <a:br>
            <a:rPr lang="fr-FR" sz="1100" kern="1200" dirty="0"/>
          </a:br>
          <a:r>
            <a:rPr lang="fr-FR" sz="1100" kern="1200" dirty="0"/>
            <a:t>caractéristiques des usagers faisant partie de l’accident </a:t>
          </a:r>
          <a:endParaRPr lang="en-US" sz="1100" kern="1200" dirty="0"/>
        </a:p>
      </dsp:txBody>
      <dsp:txXfrm>
        <a:off x="3313730" y="4675398"/>
        <a:ext cx="207897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99A62-0F11-4268-AC54-B81B4402E062}">
      <dsp:nvSpPr>
        <dsp:cNvPr id="0" name=""/>
        <dsp:cNvSpPr/>
      </dsp:nvSpPr>
      <dsp:spPr>
        <a:xfrm>
          <a:off x="0" y="416309"/>
          <a:ext cx="58111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5580-86F5-4794-9011-6F602430CD17}">
      <dsp:nvSpPr>
        <dsp:cNvPr id="0" name=""/>
        <dsp:cNvSpPr/>
      </dsp:nvSpPr>
      <dsp:spPr>
        <a:xfrm>
          <a:off x="290556" y="121109"/>
          <a:ext cx="406778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Construction de la base de données </a:t>
          </a:r>
          <a:endParaRPr lang="en-US" sz="2000" kern="1200"/>
        </a:p>
      </dsp:txBody>
      <dsp:txXfrm>
        <a:off x="319377" y="149930"/>
        <a:ext cx="4010147" cy="532758"/>
      </dsp:txXfrm>
    </dsp:sp>
    <dsp:sp modelId="{931D6A6E-93EC-4819-9B97-AC40EFE1491B}">
      <dsp:nvSpPr>
        <dsp:cNvPr id="0" name=""/>
        <dsp:cNvSpPr/>
      </dsp:nvSpPr>
      <dsp:spPr>
        <a:xfrm>
          <a:off x="0" y="1323509"/>
          <a:ext cx="581112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Premier choix des variables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Suppression des valeurs manquantes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Formatage des données </a:t>
          </a:r>
          <a:endParaRPr lang="en-US" sz="2000" kern="1200" dirty="0"/>
        </a:p>
      </dsp:txBody>
      <dsp:txXfrm>
        <a:off x="0" y="1323509"/>
        <a:ext cx="5811128" cy="1512000"/>
      </dsp:txXfrm>
    </dsp:sp>
    <dsp:sp modelId="{C0616BCA-4E95-4081-B3A9-68AC1C66B276}">
      <dsp:nvSpPr>
        <dsp:cNvPr id="0" name=""/>
        <dsp:cNvSpPr/>
      </dsp:nvSpPr>
      <dsp:spPr>
        <a:xfrm>
          <a:off x="290556" y="1028309"/>
          <a:ext cx="406778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Nettoyage de la base : </a:t>
          </a:r>
          <a:endParaRPr lang="en-US" sz="2000" kern="1200"/>
        </a:p>
      </dsp:txBody>
      <dsp:txXfrm>
        <a:off x="319377" y="1057130"/>
        <a:ext cx="4010147" cy="532758"/>
      </dsp:txXfrm>
    </dsp:sp>
    <dsp:sp modelId="{5D20ECD7-994F-47F0-9BCB-63AA25556FB7}">
      <dsp:nvSpPr>
        <dsp:cNvPr id="0" name=""/>
        <dsp:cNvSpPr/>
      </dsp:nvSpPr>
      <dsp:spPr>
        <a:xfrm>
          <a:off x="0" y="3238709"/>
          <a:ext cx="58111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2943509"/>
          <a:ext cx="4067789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Début de statistiques descriptives </a:t>
          </a:r>
          <a:endParaRPr lang="en-US" sz="2000" kern="1200" dirty="0"/>
        </a:p>
      </dsp:txBody>
      <dsp:txXfrm>
        <a:off x="319377" y="2972330"/>
        <a:ext cx="4010147" cy="532758"/>
      </dsp:txXfrm>
    </dsp:sp>
    <dsp:sp modelId="{B9EFF441-437A-448D-8050-92A81E2B9CAD}">
      <dsp:nvSpPr>
        <dsp:cNvPr id="0" name=""/>
        <dsp:cNvSpPr/>
      </dsp:nvSpPr>
      <dsp:spPr>
        <a:xfrm>
          <a:off x="0" y="4145909"/>
          <a:ext cx="58111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56316-ED7D-4022-86C6-E03FA74301A8}">
      <dsp:nvSpPr>
        <dsp:cNvPr id="0" name=""/>
        <dsp:cNvSpPr/>
      </dsp:nvSpPr>
      <dsp:spPr>
        <a:xfrm>
          <a:off x="290556" y="3850709"/>
          <a:ext cx="4067789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Création</a:t>
          </a:r>
          <a:r>
            <a:rPr lang="en-US" sz="2000" kern="1200" dirty="0"/>
            <a:t> d’un </a:t>
          </a:r>
          <a:r>
            <a:rPr lang="en-US" sz="2000" kern="1200" dirty="0" err="1"/>
            <a:t>répertoire</a:t>
          </a:r>
          <a:r>
            <a:rPr lang="en-US" sz="2000" kern="1200" dirty="0"/>
            <a:t> </a:t>
          </a:r>
          <a:r>
            <a:rPr lang="en-US" sz="2000" kern="1200" dirty="0" err="1"/>
            <a:t>Github</a:t>
          </a:r>
          <a:endParaRPr lang="en-US" sz="2000" kern="1200" dirty="0"/>
        </a:p>
      </dsp:txBody>
      <dsp:txXfrm>
        <a:off x="319377" y="3879530"/>
        <a:ext cx="4010147" cy="532758"/>
      </dsp:txXfrm>
    </dsp:sp>
    <dsp:sp modelId="{D8E43C36-1B29-4169-8C6C-0E901E89BC19}">
      <dsp:nvSpPr>
        <dsp:cNvPr id="0" name=""/>
        <dsp:cNvSpPr/>
      </dsp:nvSpPr>
      <dsp:spPr>
        <a:xfrm>
          <a:off x="0" y="5053109"/>
          <a:ext cx="58111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49A73-7745-4177-8CCA-A9509DAC881C}">
      <dsp:nvSpPr>
        <dsp:cNvPr id="0" name=""/>
        <dsp:cNvSpPr/>
      </dsp:nvSpPr>
      <dsp:spPr>
        <a:xfrm>
          <a:off x="290556" y="4757909"/>
          <a:ext cx="4067789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Début d’un rapport </a:t>
          </a:r>
          <a:r>
            <a:rPr lang="en-US" sz="2000" kern="1200" dirty="0" err="1"/>
            <a:t>Rmarkdown</a:t>
          </a:r>
          <a:endParaRPr lang="en-US" sz="2000" kern="1200" dirty="0"/>
        </a:p>
      </dsp:txBody>
      <dsp:txXfrm>
        <a:off x="319377" y="4786730"/>
        <a:ext cx="4010147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52999"/>
          <a:ext cx="581112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Croiser les variables sélectionnées avec la gravité</a:t>
          </a:r>
          <a:endParaRPr lang="en-US" sz="2000" kern="1200" dirty="0"/>
        </a:p>
      </dsp:txBody>
      <dsp:txXfrm>
        <a:off x="0" y="1052999"/>
        <a:ext cx="5811128" cy="1918350"/>
      </dsp:txXfrm>
    </dsp:sp>
    <dsp:sp modelId="{C0616BCA-4E95-4081-B3A9-68AC1C66B276}">
      <dsp:nvSpPr>
        <dsp:cNvPr id="0" name=""/>
        <dsp:cNvSpPr/>
      </dsp:nvSpPr>
      <dsp:spPr>
        <a:xfrm>
          <a:off x="290556" y="41318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Terminer</a:t>
          </a:r>
          <a:r>
            <a:rPr lang="en-US" sz="2400" kern="1200" dirty="0"/>
            <a:t> les </a:t>
          </a:r>
          <a:r>
            <a:rPr lang="en-US" sz="2400" kern="1200" dirty="0" err="1"/>
            <a:t>statistiques</a:t>
          </a:r>
          <a:r>
            <a:rPr lang="en-US" sz="2400" kern="1200" dirty="0"/>
            <a:t> </a:t>
          </a:r>
          <a:r>
            <a:rPr lang="en-US" sz="2400" kern="1200" dirty="0" err="1"/>
            <a:t>descriptives</a:t>
          </a:r>
          <a:r>
            <a:rPr lang="en-US" sz="2400" kern="1200" dirty="0"/>
            <a:t> :</a:t>
          </a:r>
        </a:p>
      </dsp:txBody>
      <dsp:txXfrm>
        <a:off x="381733" y="132495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75300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284549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Regarder</a:t>
          </a:r>
          <a:r>
            <a:rPr lang="en-US" sz="2400" kern="1200" dirty="0"/>
            <a:t> les types de classifications </a:t>
          </a:r>
          <a:r>
            <a:rPr lang="en-US" sz="2400" kern="1200" dirty="0" err="1"/>
            <a:t>existants</a:t>
          </a:r>
          <a:r>
            <a:rPr lang="en-US" sz="2400" kern="1200" dirty="0"/>
            <a:t> </a:t>
          </a:r>
        </a:p>
      </dsp:txBody>
      <dsp:txXfrm>
        <a:off x="375829" y="3369822"/>
        <a:ext cx="3897243" cy="157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Facteurs influençant la gravité des accidents corporels routiers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/>
              <a:t>Hugo CARLIN Valentine CROIBIEN Emilie PIERQUIN Adrien SAGRAFENA </a:t>
            </a:r>
          </a:p>
          <a:p>
            <a:r>
              <a:rPr lang="fr-FR" sz="1100"/>
              <a:t>22  novembre 2021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75824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3800">
                <a:solidFill>
                  <a:srgbClr val="FFFFFF"/>
                </a:solidFill>
              </a:rPr>
              <a:t>Rappel des jeux de données utilisés 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7AA7CD41-6CE5-4805-9D12-8246EF281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40436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85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Quelques statistiques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BE4DE1-6937-455C-A530-793616C35332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FFFFFF"/>
                </a:solidFill>
              </a:rPr>
              <a:t>Bilan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annuel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d’accidents</a:t>
            </a:r>
            <a:r>
              <a:rPr lang="en-US" sz="2800" dirty="0">
                <a:solidFill>
                  <a:srgbClr val="FFFFFF"/>
                </a:solidFill>
              </a:rPr>
              <a:t> par </a:t>
            </a:r>
            <a:r>
              <a:rPr lang="en-US" sz="2800" dirty="0" err="1">
                <a:solidFill>
                  <a:srgbClr val="FFFFFF"/>
                </a:solidFill>
              </a:rPr>
              <a:t>département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B958BA-D666-4904-BB35-F91724746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" y="2093976"/>
            <a:ext cx="9735325" cy="47625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130363-4A76-47D8-884F-48185817F2CA}"/>
              </a:ext>
            </a:extLst>
          </p:cNvPr>
          <p:cNvSpPr txBox="1"/>
          <p:nvPr/>
        </p:nvSpPr>
        <p:spPr>
          <a:xfrm>
            <a:off x="10292093" y="3736568"/>
            <a:ext cx="18999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Dans le département 13, il y a eu 3000 accidents en 2019.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9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Quelques statistiques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BE4DE1-6937-455C-A530-793616C35332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FFFFFF"/>
                </a:solidFill>
              </a:rPr>
              <a:t>Bilan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annuel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d’accidents</a:t>
            </a:r>
            <a:r>
              <a:rPr lang="en-US" sz="2800" dirty="0">
                <a:solidFill>
                  <a:srgbClr val="FFFFFF"/>
                </a:solidFill>
              </a:rPr>
              <a:t> par type de surface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C478511-BDB0-4D63-BD95-55E2BBCDA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94166"/>
              </p:ext>
            </p:extLst>
          </p:nvPr>
        </p:nvGraphicFramePr>
        <p:xfrm>
          <a:off x="1410335" y="3332480"/>
          <a:ext cx="9371330" cy="32004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83549">
                  <a:extLst>
                    <a:ext uri="{9D8B030D-6E8A-4147-A177-3AD203B41FA5}">
                      <a16:colId xmlns:a16="http://schemas.microsoft.com/office/drawing/2014/main" val="3698296221"/>
                    </a:ext>
                  </a:extLst>
                </a:gridCol>
                <a:gridCol w="969448">
                  <a:extLst>
                    <a:ext uri="{9D8B030D-6E8A-4147-A177-3AD203B41FA5}">
                      <a16:colId xmlns:a16="http://schemas.microsoft.com/office/drawing/2014/main" val="3441191757"/>
                    </a:ext>
                  </a:extLst>
                </a:gridCol>
                <a:gridCol w="969448">
                  <a:extLst>
                    <a:ext uri="{9D8B030D-6E8A-4147-A177-3AD203B41FA5}">
                      <a16:colId xmlns:a16="http://schemas.microsoft.com/office/drawing/2014/main" val="3730577211"/>
                    </a:ext>
                  </a:extLst>
                </a:gridCol>
                <a:gridCol w="1175088">
                  <a:extLst>
                    <a:ext uri="{9D8B030D-6E8A-4147-A177-3AD203B41FA5}">
                      <a16:colId xmlns:a16="http://schemas.microsoft.com/office/drawing/2014/main" val="643268884"/>
                    </a:ext>
                  </a:extLst>
                </a:gridCol>
                <a:gridCol w="1366041">
                  <a:extLst>
                    <a:ext uri="{9D8B030D-6E8A-4147-A177-3AD203B41FA5}">
                      <a16:colId xmlns:a16="http://schemas.microsoft.com/office/drawing/2014/main" val="3285774865"/>
                    </a:ext>
                  </a:extLst>
                </a:gridCol>
                <a:gridCol w="1131023">
                  <a:extLst>
                    <a:ext uri="{9D8B030D-6E8A-4147-A177-3AD203B41FA5}">
                      <a16:colId xmlns:a16="http://schemas.microsoft.com/office/drawing/2014/main" val="2081687892"/>
                    </a:ext>
                  </a:extLst>
                </a:gridCol>
                <a:gridCol w="1101645">
                  <a:extLst>
                    <a:ext uri="{9D8B030D-6E8A-4147-A177-3AD203B41FA5}">
                      <a16:colId xmlns:a16="http://schemas.microsoft.com/office/drawing/2014/main" val="993653002"/>
                    </a:ext>
                  </a:extLst>
                </a:gridCol>
                <a:gridCol w="1175088">
                  <a:extLst>
                    <a:ext uri="{9D8B030D-6E8A-4147-A177-3AD203B41FA5}">
                      <a16:colId xmlns:a16="http://schemas.microsoft.com/office/drawing/2014/main" val="264057961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Type_surface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Nb_acc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Freq_acc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Nb_usagers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Freq_Indemne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Freq_Leger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Freq_Hosp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Freq_Deces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2793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Normale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46951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79.79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106451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42.1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39.46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15.86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2.57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27084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Mouillée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10958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18.62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24647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39.99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42.93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14.35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2.72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512894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Flaques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235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37.87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38.3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20.43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3.4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06260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Inondée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0.03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42.55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42.55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12.77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2.13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93698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Enneigée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255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43.53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38.04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12.94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5.49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48903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Boue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0.06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58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20.69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31.03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39.66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8.62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9170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Verglacée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197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0.33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434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30.65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42.4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23.5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3.46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56782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Corps gras ou huile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113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0.19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196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28.06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46.43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23.47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2.04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68567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Autre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347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0.59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654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33.18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32.87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27.37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6.57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238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9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546950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Conclusion sur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43815"/>
              </p:ext>
            </p:extLst>
          </p:nvPr>
        </p:nvGraphicFramePr>
        <p:xfrm>
          <a:off x="5425832" y="589890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BD51EDB0-3E20-41A5-9CBE-7B2938523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0" y="365149"/>
            <a:ext cx="914400" cy="914400"/>
          </a:xfrm>
          <a:prstGeom prst="rect">
            <a:avLst/>
          </a:prstGeom>
        </p:spPr>
      </p:pic>
      <p:pic>
        <p:nvPicPr>
          <p:cNvPr id="9" name="Graphique 8" descr="Badge Tick1 avec un remplissage uni">
            <a:extLst>
              <a:ext uri="{FF2B5EF4-FFF2-40B4-BE49-F238E27FC236}">
                <a16:creationId xmlns:a16="http://schemas.microsoft.com/office/drawing/2014/main" id="{7CD98CF0-8D25-467A-BA18-91ED1191A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4160" y="1268781"/>
            <a:ext cx="914400" cy="914400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AC4E1F28-7968-420A-87CE-B9FD22ED1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4160" y="3159758"/>
            <a:ext cx="914400" cy="914400"/>
          </a:xfrm>
          <a:prstGeom prst="rect">
            <a:avLst/>
          </a:prstGeom>
        </p:spPr>
      </p:pic>
      <p:pic>
        <p:nvPicPr>
          <p:cNvPr id="8" name="Graphique 7" descr="Badge à suivre avec un remplissage uni">
            <a:extLst>
              <a:ext uri="{FF2B5EF4-FFF2-40B4-BE49-F238E27FC236}">
                <a16:creationId xmlns:a16="http://schemas.microsoft.com/office/drawing/2014/main" id="{B60DE7E8-9E30-4FFB-B8F9-D35D37EC4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4160" y="4074158"/>
            <a:ext cx="914400" cy="914400"/>
          </a:xfrm>
          <a:prstGeom prst="rect">
            <a:avLst/>
          </a:prstGeom>
        </p:spPr>
      </p:pic>
      <p:pic>
        <p:nvPicPr>
          <p:cNvPr id="13" name="Graphique 12" descr="Badge à suivre avec un remplissage uni">
            <a:extLst>
              <a:ext uri="{FF2B5EF4-FFF2-40B4-BE49-F238E27FC236}">
                <a16:creationId xmlns:a16="http://schemas.microsoft.com/office/drawing/2014/main" id="{CA2B372F-20BE-42BE-852A-313440873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0" y="4949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prochaine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779245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8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286</Words>
  <Application>Microsoft Macintosh PowerPoint</Application>
  <PresentationFormat>Grand écran</PresentationFormat>
  <Paragraphs>114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Facteurs influençant la gravité des accidents corporels routiers</vt:lpstr>
      <vt:lpstr>Objectifs de la quinzaine</vt:lpstr>
      <vt:lpstr>Rappel des jeux de données utilisés </vt:lpstr>
      <vt:lpstr>Quelques statistiques</vt:lpstr>
      <vt:lpstr>Quelques statistiques</vt:lpstr>
      <vt:lpstr>Conclusion sur la quinzaine</vt:lpstr>
      <vt:lpstr>Objectifs de la prochaine quinzaine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VALENTINE CROIBIEN</cp:lastModifiedBy>
  <cp:revision>8</cp:revision>
  <dcterms:created xsi:type="dcterms:W3CDTF">2021-11-22T11:02:57Z</dcterms:created>
  <dcterms:modified xsi:type="dcterms:W3CDTF">2021-12-05T18:54:21Z</dcterms:modified>
</cp:coreProperties>
</file>