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9F7E9-C117-412D-B2A9-0D27C81BAC7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7D548A7-B974-4110-BBED-247C5DD06B04}">
      <dgm:prSet/>
      <dgm:spPr/>
      <dgm:t>
        <a:bodyPr/>
        <a:lstStyle/>
        <a:p>
          <a:pPr>
            <a:defRPr cap="all"/>
          </a:pPr>
          <a:r>
            <a:rPr lang="fr-FR"/>
            <a:t>Base caractéristiques : caractéristiques de l’accident</a:t>
          </a:r>
          <a:endParaRPr lang="en-US"/>
        </a:p>
      </dgm:t>
    </dgm:pt>
    <dgm:pt modelId="{C67BCA6F-B0CF-4ED7-AABC-448FFB88D7C2}" type="parTrans" cxnId="{2644ECA2-C7F1-43BC-8CC8-6ECC49993047}">
      <dgm:prSet/>
      <dgm:spPr/>
      <dgm:t>
        <a:bodyPr/>
        <a:lstStyle/>
        <a:p>
          <a:endParaRPr lang="en-US"/>
        </a:p>
      </dgm:t>
    </dgm:pt>
    <dgm:pt modelId="{98E61C00-6B72-47C4-8C1D-34CA717D3939}" type="sibTrans" cxnId="{2644ECA2-C7F1-43BC-8CC8-6ECC49993047}">
      <dgm:prSet/>
      <dgm:spPr/>
      <dgm:t>
        <a:bodyPr/>
        <a:lstStyle/>
        <a:p>
          <a:endParaRPr lang="en-US"/>
        </a:p>
      </dgm:t>
    </dgm:pt>
    <dgm:pt modelId="{211731E0-2989-4DA5-BE51-F7F0832C2D12}">
      <dgm:prSet/>
      <dgm:spPr/>
      <dgm:t>
        <a:bodyPr/>
        <a:lstStyle/>
        <a:p>
          <a:pPr>
            <a:defRPr cap="all"/>
          </a:pPr>
          <a:r>
            <a:rPr lang="fr-FR"/>
            <a:t>Base lieux : caractéristiques du lieu de l’accident </a:t>
          </a:r>
          <a:endParaRPr lang="en-US"/>
        </a:p>
      </dgm:t>
    </dgm:pt>
    <dgm:pt modelId="{966AABEE-2DEB-47E9-A033-3FCEFC9DCAD2}" type="parTrans" cxnId="{B8C1519A-8129-4A94-A586-47FEEB96A8A8}">
      <dgm:prSet/>
      <dgm:spPr/>
      <dgm:t>
        <a:bodyPr/>
        <a:lstStyle/>
        <a:p>
          <a:endParaRPr lang="en-US"/>
        </a:p>
      </dgm:t>
    </dgm:pt>
    <dgm:pt modelId="{C3B2F365-A172-40E9-A694-61289E8206F5}" type="sibTrans" cxnId="{B8C1519A-8129-4A94-A586-47FEEB96A8A8}">
      <dgm:prSet/>
      <dgm:spPr/>
      <dgm:t>
        <a:bodyPr/>
        <a:lstStyle/>
        <a:p>
          <a:endParaRPr lang="en-US"/>
        </a:p>
      </dgm:t>
    </dgm:pt>
    <dgm:pt modelId="{10E5DCAC-E4F5-4E10-BBE5-234BDE5C397F}">
      <dgm:prSet/>
      <dgm:spPr/>
      <dgm:t>
        <a:bodyPr/>
        <a:lstStyle/>
        <a:p>
          <a:pPr>
            <a:defRPr cap="all"/>
          </a:pPr>
          <a:r>
            <a:rPr lang="fr-FR"/>
            <a:t>Base véhicule : caractéristiques du véhicule prenant part à l’accident </a:t>
          </a:r>
          <a:endParaRPr lang="en-US"/>
        </a:p>
      </dgm:t>
    </dgm:pt>
    <dgm:pt modelId="{B9D635F3-F16B-4E50-B411-983A7015C5F7}" type="parTrans" cxnId="{F676845B-6202-4F5A-BFA6-2ECC85DD0976}">
      <dgm:prSet/>
      <dgm:spPr/>
      <dgm:t>
        <a:bodyPr/>
        <a:lstStyle/>
        <a:p>
          <a:endParaRPr lang="en-US"/>
        </a:p>
      </dgm:t>
    </dgm:pt>
    <dgm:pt modelId="{4A1C191A-BAF1-433E-88B8-5458B2992A8C}" type="sibTrans" cxnId="{F676845B-6202-4F5A-BFA6-2ECC85DD0976}">
      <dgm:prSet/>
      <dgm:spPr/>
      <dgm:t>
        <a:bodyPr/>
        <a:lstStyle/>
        <a:p>
          <a:endParaRPr lang="en-US"/>
        </a:p>
      </dgm:t>
    </dgm:pt>
    <dgm:pt modelId="{3CC84497-3F73-470A-8254-3F29E9246E20}">
      <dgm:prSet/>
      <dgm:spPr/>
      <dgm:t>
        <a:bodyPr/>
        <a:lstStyle/>
        <a:p>
          <a:pPr>
            <a:defRPr cap="all"/>
          </a:pPr>
          <a:r>
            <a:rPr lang="fr-FR"/>
            <a:t>Base usagers : caractéristiques des usagers faisant partie de l’accident </a:t>
          </a:r>
          <a:endParaRPr lang="en-US"/>
        </a:p>
      </dgm:t>
    </dgm:pt>
    <dgm:pt modelId="{320B4F5E-2557-4983-B904-A6D0BEF2EE20}" type="parTrans" cxnId="{91F89DF9-7354-4377-B426-1AC2C5E58E2E}">
      <dgm:prSet/>
      <dgm:spPr/>
      <dgm:t>
        <a:bodyPr/>
        <a:lstStyle/>
        <a:p>
          <a:endParaRPr lang="en-US"/>
        </a:p>
      </dgm:t>
    </dgm:pt>
    <dgm:pt modelId="{621FA12B-BAF6-40E9-AC23-BB59779E410B}" type="sibTrans" cxnId="{91F89DF9-7354-4377-B426-1AC2C5E58E2E}">
      <dgm:prSet/>
      <dgm:spPr/>
      <dgm:t>
        <a:bodyPr/>
        <a:lstStyle/>
        <a:p>
          <a:endParaRPr lang="en-US"/>
        </a:p>
      </dgm:t>
    </dgm:pt>
    <dgm:pt modelId="{4A34C4BC-4DFD-4CDC-94FA-31A1A0F5AFD9}" type="pres">
      <dgm:prSet presAssocID="{5C29F7E9-C117-412D-B2A9-0D27C81BAC7E}" presName="root" presStyleCnt="0">
        <dgm:presLayoutVars>
          <dgm:dir/>
          <dgm:resizeHandles val="exact"/>
        </dgm:presLayoutVars>
      </dgm:prSet>
      <dgm:spPr/>
    </dgm:pt>
    <dgm:pt modelId="{DA7CA8CC-91F9-41E8-92A5-65280C9F7D32}" type="pres">
      <dgm:prSet presAssocID="{A7D548A7-B974-4110-BBED-247C5DD06B04}" presName="compNode" presStyleCnt="0"/>
      <dgm:spPr/>
    </dgm:pt>
    <dgm:pt modelId="{BA6322D6-7011-4699-8FA7-31A831AA49CB}" type="pres">
      <dgm:prSet presAssocID="{A7D548A7-B974-4110-BBED-247C5DD06B04}" presName="iconBgRect" presStyleLbl="bgShp" presStyleIdx="0" presStyleCnt="4"/>
      <dgm:spPr/>
    </dgm:pt>
    <dgm:pt modelId="{D332DE31-8AAD-4E70-9BF6-564B2CA3A230}" type="pres">
      <dgm:prSet presAssocID="{A7D548A7-B974-4110-BBED-247C5DD06B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3810A2-0298-468D-B23D-05AC0E7A62DD}" type="pres">
      <dgm:prSet presAssocID="{A7D548A7-B974-4110-BBED-247C5DD06B04}" presName="spaceRect" presStyleCnt="0"/>
      <dgm:spPr/>
    </dgm:pt>
    <dgm:pt modelId="{AD938AE3-AAB6-4B54-AAD4-B6EEAF218680}" type="pres">
      <dgm:prSet presAssocID="{A7D548A7-B974-4110-BBED-247C5DD06B04}" presName="textRect" presStyleLbl="revTx" presStyleIdx="0" presStyleCnt="4">
        <dgm:presLayoutVars>
          <dgm:chMax val="1"/>
          <dgm:chPref val="1"/>
        </dgm:presLayoutVars>
      </dgm:prSet>
      <dgm:spPr/>
    </dgm:pt>
    <dgm:pt modelId="{F9A887DB-ED3D-4016-A06A-0E8E9AC0E22A}" type="pres">
      <dgm:prSet presAssocID="{98E61C00-6B72-47C4-8C1D-34CA717D3939}" presName="sibTrans" presStyleCnt="0"/>
      <dgm:spPr/>
    </dgm:pt>
    <dgm:pt modelId="{D30EED08-E559-4FEE-B374-B10BD1DDEAE8}" type="pres">
      <dgm:prSet presAssocID="{211731E0-2989-4DA5-BE51-F7F0832C2D12}" presName="compNode" presStyleCnt="0"/>
      <dgm:spPr/>
    </dgm:pt>
    <dgm:pt modelId="{0193D24A-6096-4F98-975A-B787F7321A38}" type="pres">
      <dgm:prSet presAssocID="{211731E0-2989-4DA5-BE51-F7F0832C2D12}" presName="iconBgRect" presStyleLbl="bgShp" presStyleIdx="1" presStyleCnt="4"/>
      <dgm:spPr/>
    </dgm:pt>
    <dgm:pt modelId="{358E2E1B-00EB-40E7-9DB4-2E33B16ED3DE}" type="pres">
      <dgm:prSet presAssocID="{211731E0-2989-4DA5-BE51-F7F0832C2D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9186B171-3E4E-4CF4-8DF8-54C008C226C5}" type="pres">
      <dgm:prSet presAssocID="{211731E0-2989-4DA5-BE51-F7F0832C2D12}" presName="spaceRect" presStyleCnt="0"/>
      <dgm:spPr/>
    </dgm:pt>
    <dgm:pt modelId="{16B80E2C-3B05-406F-AB0A-5DC4EBB56020}" type="pres">
      <dgm:prSet presAssocID="{211731E0-2989-4DA5-BE51-F7F0832C2D12}" presName="textRect" presStyleLbl="revTx" presStyleIdx="1" presStyleCnt="4">
        <dgm:presLayoutVars>
          <dgm:chMax val="1"/>
          <dgm:chPref val="1"/>
        </dgm:presLayoutVars>
      </dgm:prSet>
      <dgm:spPr/>
    </dgm:pt>
    <dgm:pt modelId="{98A1A88D-C46D-410B-B282-D5F4762BCE94}" type="pres">
      <dgm:prSet presAssocID="{C3B2F365-A172-40E9-A694-61289E8206F5}" presName="sibTrans" presStyleCnt="0"/>
      <dgm:spPr/>
    </dgm:pt>
    <dgm:pt modelId="{0D188BB1-AC7B-4B43-A1B4-844B21E65001}" type="pres">
      <dgm:prSet presAssocID="{10E5DCAC-E4F5-4E10-BBE5-234BDE5C397F}" presName="compNode" presStyleCnt="0"/>
      <dgm:spPr/>
    </dgm:pt>
    <dgm:pt modelId="{28A77BA5-5FDD-4337-AA71-ED95CD0BBB9E}" type="pres">
      <dgm:prSet presAssocID="{10E5DCAC-E4F5-4E10-BBE5-234BDE5C397F}" presName="iconBgRect" presStyleLbl="bgShp" presStyleIdx="2" presStyleCnt="4"/>
      <dgm:spPr/>
    </dgm:pt>
    <dgm:pt modelId="{854E7C77-A1F4-484E-936F-27BE632C0434}" type="pres">
      <dgm:prSet presAssocID="{10E5DCAC-E4F5-4E10-BBE5-234BDE5C3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B4411A5D-C502-404D-91F5-8893C9D3C5F4}" type="pres">
      <dgm:prSet presAssocID="{10E5DCAC-E4F5-4E10-BBE5-234BDE5C397F}" presName="spaceRect" presStyleCnt="0"/>
      <dgm:spPr/>
    </dgm:pt>
    <dgm:pt modelId="{2A02954D-D975-473F-9F8C-98B2CA2F90F4}" type="pres">
      <dgm:prSet presAssocID="{10E5DCAC-E4F5-4E10-BBE5-234BDE5C397F}" presName="textRect" presStyleLbl="revTx" presStyleIdx="2" presStyleCnt="4">
        <dgm:presLayoutVars>
          <dgm:chMax val="1"/>
          <dgm:chPref val="1"/>
        </dgm:presLayoutVars>
      </dgm:prSet>
      <dgm:spPr/>
    </dgm:pt>
    <dgm:pt modelId="{EC99A861-AA24-4043-8726-468E4604DE9E}" type="pres">
      <dgm:prSet presAssocID="{4A1C191A-BAF1-433E-88B8-5458B2992A8C}" presName="sibTrans" presStyleCnt="0"/>
      <dgm:spPr/>
    </dgm:pt>
    <dgm:pt modelId="{C0224E6A-3222-4354-A794-7323EDAE706B}" type="pres">
      <dgm:prSet presAssocID="{3CC84497-3F73-470A-8254-3F29E9246E20}" presName="compNode" presStyleCnt="0"/>
      <dgm:spPr/>
    </dgm:pt>
    <dgm:pt modelId="{433C24E6-1F88-4503-A72C-CBB5FE2B962C}" type="pres">
      <dgm:prSet presAssocID="{3CC84497-3F73-470A-8254-3F29E9246E20}" presName="iconBgRect" presStyleLbl="bgShp" presStyleIdx="3" presStyleCnt="4"/>
      <dgm:spPr/>
    </dgm:pt>
    <dgm:pt modelId="{37659ABB-E5CB-4822-A98E-93C2A4BFC2EC}" type="pres">
      <dgm:prSet presAssocID="{3CC84497-3F73-470A-8254-3F29E9246E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496C5075-11FA-4FC7-B4E2-ABE0DEB10204}" type="pres">
      <dgm:prSet presAssocID="{3CC84497-3F73-470A-8254-3F29E9246E20}" presName="spaceRect" presStyleCnt="0"/>
      <dgm:spPr/>
    </dgm:pt>
    <dgm:pt modelId="{995E43D2-59E9-49C8-A0FE-71D4F27E5FDC}" type="pres">
      <dgm:prSet presAssocID="{3CC84497-3F73-470A-8254-3F29E9246E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49CB30-3FFE-40F5-A18D-86BAE6AF6DD3}" type="presOf" srcId="{A7D548A7-B974-4110-BBED-247C5DD06B04}" destId="{AD938AE3-AAB6-4B54-AAD4-B6EEAF218680}" srcOrd="0" destOrd="0" presId="urn:microsoft.com/office/officeart/2018/5/layout/IconCircleLabelList"/>
    <dgm:cxn modelId="{8865F63B-5F01-4286-8ACD-F67E049A9028}" type="presOf" srcId="{10E5DCAC-E4F5-4E10-BBE5-234BDE5C397F}" destId="{2A02954D-D975-473F-9F8C-98B2CA2F90F4}" srcOrd="0" destOrd="0" presId="urn:microsoft.com/office/officeart/2018/5/layout/IconCircleLabelList"/>
    <dgm:cxn modelId="{F676845B-6202-4F5A-BFA6-2ECC85DD0976}" srcId="{5C29F7E9-C117-412D-B2A9-0D27C81BAC7E}" destId="{10E5DCAC-E4F5-4E10-BBE5-234BDE5C397F}" srcOrd="2" destOrd="0" parTransId="{B9D635F3-F16B-4E50-B411-983A7015C5F7}" sibTransId="{4A1C191A-BAF1-433E-88B8-5458B2992A8C}"/>
    <dgm:cxn modelId="{B8C1519A-8129-4A94-A586-47FEEB96A8A8}" srcId="{5C29F7E9-C117-412D-B2A9-0D27C81BAC7E}" destId="{211731E0-2989-4DA5-BE51-F7F0832C2D12}" srcOrd="1" destOrd="0" parTransId="{966AABEE-2DEB-47E9-A033-3FCEFC9DCAD2}" sibTransId="{C3B2F365-A172-40E9-A694-61289E8206F5}"/>
    <dgm:cxn modelId="{391BB39E-6686-4FF2-92E4-6A5128AC62F3}" type="presOf" srcId="{5C29F7E9-C117-412D-B2A9-0D27C81BAC7E}" destId="{4A34C4BC-4DFD-4CDC-94FA-31A1A0F5AFD9}" srcOrd="0" destOrd="0" presId="urn:microsoft.com/office/officeart/2018/5/layout/IconCircleLabelList"/>
    <dgm:cxn modelId="{2644ECA2-C7F1-43BC-8CC8-6ECC49993047}" srcId="{5C29F7E9-C117-412D-B2A9-0D27C81BAC7E}" destId="{A7D548A7-B974-4110-BBED-247C5DD06B04}" srcOrd="0" destOrd="0" parTransId="{C67BCA6F-B0CF-4ED7-AABC-448FFB88D7C2}" sibTransId="{98E61C00-6B72-47C4-8C1D-34CA717D3939}"/>
    <dgm:cxn modelId="{21FC7DDC-9E92-41DF-AF8F-3FBD4835354E}" type="presOf" srcId="{3CC84497-3F73-470A-8254-3F29E9246E20}" destId="{995E43D2-59E9-49C8-A0FE-71D4F27E5FDC}" srcOrd="0" destOrd="0" presId="urn:microsoft.com/office/officeart/2018/5/layout/IconCircleLabelList"/>
    <dgm:cxn modelId="{6954EDF4-785E-4BA7-AA5C-FB80EF8D04EE}" type="presOf" srcId="{211731E0-2989-4DA5-BE51-F7F0832C2D12}" destId="{16B80E2C-3B05-406F-AB0A-5DC4EBB56020}" srcOrd="0" destOrd="0" presId="urn:microsoft.com/office/officeart/2018/5/layout/IconCircleLabelList"/>
    <dgm:cxn modelId="{91F89DF9-7354-4377-B426-1AC2C5E58E2E}" srcId="{5C29F7E9-C117-412D-B2A9-0D27C81BAC7E}" destId="{3CC84497-3F73-470A-8254-3F29E9246E20}" srcOrd="3" destOrd="0" parTransId="{320B4F5E-2557-4983-B904-A6D0BEF2EE20}" sibTransId="{621FA12B-BAF6-40E9-AC23-BB59779E410B}"/>
    <dgm:cxn modelId="{5D68D779-9F98-420A-A5EA-D5D6C22F96CD}" type="presParOf" srcId="{4A34C4BC-4DFD-4CDC-94FA-31A1A0F5AFD9}" destId="{DA7CA8CC-91F9-41E8-92A5-65280C9F7D32}" srcOrd="0" destOrd="0" presId="urn:microsoft.com/office/officeart/2018/5/layout/IconCircleLabelList"/>
    <dgm:cxn modelId="{BC32D4D3-536A-45AA-907F-DD5B9E59002F}" type="presParOf" srcId="{DA7CA8CC-91F9-41E8-92A5-65280C9F7D32}" destId="{BA6322D6-7011-4699-8FA7-31A831AA49CB}" srcOrd="0" destOrd="0" presId="urn:microsoft.com/office/officeart/2018/5/layout/IconCircleLabelList"/>
    <dgm:cxn modelId="{6CF0B899-B79D-44B2-AD6E-96C3860CFF83}" type="presParOf" srcId="{DA7CA8CC-91F9-41E8-92A5-65280C9F7D32}" destId="{D332DE31-8AAD-4E70-9BF6-564B2CA3A230}" srcOrd="1" destOrd="0" presId="urn:microsoft.com/office/officeart/2018/5/layout/IconCircleLabelList"/>
    <dgm:cxn modelId="{FFB23CE3-1C97-441B-A214-49E11D03A6B4}" type="presParOf" srcId="{DA7CA8CC-91F9-41E8-92A5-65280C9F7D32}" destId="{953810A2-0298-468D-B23D-05AC0E7A62DD}" srcOrd="2" destOrd="0" presId="urn:microsoft.com/office/officeart/2018/5/layout/IconCircleLabelList"/>
    <dgm:cxn modelId="{B3939A68-E964-4B07-834E-C1A171FE367E}" type="presParOf" srcId="{DA7CA8CC-91F9-41E8-92A5-65280C9F7D32}" destId="{AD938AE3-AAB6-4B54-AAD4-B6EEAF218680}" srcOrd="3" destOrd="0" presId="urn:microsoft.com/office/officeart/2018/5/layout/IconCircleLabelList"/>
    <dgm:cxn modelId="{98C192F9-8DDC-4593-9EE2-03228D7EBF34}" type="presParOf" srcId="{4A34C4BC-4DFD-4CDC-94FA-31A1A0F5AFD9}" destId="{F9A887DB-ED3D-4016-A06A-0E8E9AC0E22A}" srcOrd="1" destOrd="0" presId="urn:microsoft.com/office/officeart/2018/5/layout/IconCircleLabelList"/>
    <dgm:cxn modelId="{99E9C058-04F2-4A2F-8085-1E53477ED63A}" type="presParOf" srcId="{4A34C4BC-4DFD-4CDC-94FA-31A1A0F5AFD9}" destId="{D30EED08-E559-4FEE-B374-B10BD1DDEAE8}" srcOrd="2" destOrd="0" presId="urn:microsoft.com/office/officeart/2018/5/layout/IconCircleLabelList"/>
    <dgm:cxn modelId="{F306F8B5-7DCA-442E-AA99-302A4C647FF3}" type="presParOf" srcId="{D30EED08-E559-4FEE-B374-B10BD1DDEAE8}" destId="{0193D24A-6096-4F98-975A-B787F7321A38}" srcOrd="0" destOrd="0" presId="urn:microsoft.com/office/officeart/2018/5/layout/IconCircleLabelList"/>
    <dgm:cxn modelId="{3522FB04-CB50-4395-ABFF-3D0578AAD62B}" type="presParOf" srcId="{D30EED08-E559-4FEE-B374-B10BD1DDEAE8}" destId="{358E2E1B-00EB-40E7-9DB4-2E33B16ED3DE}" srcOrd="1" destOrd="0" presId="urn:microsoft.com/office/officeart/2018/5/layout/IconCircleLabelList"/>
    <dgm:cxn modelId="{FDD08CFA-451B-46AB-9CBE-91AAE412A4A6}" type="presParOf" srcId="{D30EED08-E559-4FEE-B374-B10BD1DDEAE8}" destId="{9186B171-3E4E-4CF4-8DF8-54C008C226C5}" srcOrd="2" destOrd="0" presId="urn:microsoft.com/office/officeart/2018/5/layout/IconCircleLabelList"/>
    <dgm:cxn modelId="{24FBCED7-FA07-4732-9651-FBC4CE042983}" type="presParOf" srcId="{D30EED08-E559-4FEE-B374-B10BD1DDEAE8}" destId="{16B80E2C-3B05-406F-AB0A-5DC4EBB56020}" srcOrd="3" destOrd="0" presId="urn:microsoft.com/office/officeart/2018/5/layout/IconCircleLabelList"/>
    <dgm:cxn modelId="{9A84861D-D9D9-4727-9BCE-10AEBFF59ED9}" type="presParOf" srcId="{4A34C4BC-4DFD-4CDC-94FA-31A1A0F5AFD9}" destId="{98A1A88D-C46D-410B-B282-D5F4762BCE94}" srcOrd="3" destOrd="0" presId="urn:microsoft.com/office/officeart/2018/5/layout/IconCircleLabelList"/>
    <dgm:cxn modelId="{E1D2C2D6-3CD0-4A85-8900-AB3A354C506C}" type="presParOf" srcId="{4A34C4BC-4DFD-4CDC-94FA-31A1A0F5AFD9}" destId="{0D188BB1-AC7B-4B43-A1B4-844B21E65001}" srcOrd="4" destOrd="0" presId="urn:microsoft.com/office/officeart/2018/5/layout/IconCircleLabelList"/>
    <dgm:cxn modelId="{7A737A4C-5E2C-4181-94F6-29DEFD41A354}" type="presParOf" srcId="{0D188BB1-AC7B-4B43-A1B4-844B21E65001}" destId="{28A77BA5-5FDD-4337-AA71-ED95CD0BBB9E}" srcOrd="0" destOrd="0" presId="urn:microsoft.com/office/officeart/2018/5/layout/IconCircleLabelList"/>
    <dgm:cxn modelId="{C57683A7-28EC-45EC-BDEB-CB9FAC94F6E5}" type="presParOf" srcId="{0D188BB1-AC7B-4B43-A1B4-844B21E65001}" destId="{854E7C77-A1F4-484E-936F-27BE632C0434}" srcOrd="1" destOrd="0" presId="urn:microsoft.com/office/officeart/2018/5/layout/IconCircleLabelList"/>
    <dgm:cxn modelId="{70825688-0C12-439F-A006-4F2DF18D4C20}" type="presParOf" srcId="{0D188BB1-AC7B-4B43-A1B4-844B21E65001}" destId="{B4411A5D-C502-404D-91F5-8893C9D3C5F4}" srcOrd="2" destOrd="0" presId="urn:microsoft.com/office/officeart/2018/5/layout/IconCircleLabelList"/>
    <dgm:cxn modelId="{7956FCB5-E690-4AD3-9FC1-A2CA090D73BB}" type="presParOf" srcId="{0D188BB1-AC7B-4B43-A1B4-844B21E65001}" destId="{2A02954D-D975-473F-9F8C-98B2CA2F90F4}" srcOrd="3" destOrd="0" presId="urn:microsoft.com/office/officeart/2018/5/layout/IconCircleLabelList"/>
    <dgm:cxn modelId="{77027DBE-3262-4A27-95C7-5DFED31F3AE1}" type="presParOf" srcId="{4A34C4BC-4DFD-4CDC-94FA-31A1A0F5AFD9}" destId="{EC99A861-AA24-4043-8726-468E4604DE9E}" srcOrd="5" destOrd="0" presId="urn:microsoft.com/office/officeart/2018/5/layout/IconCircleLabelList"/>
    <dgm:cxn modelId="{D7F888F6-75C4-451E-8012-694B3723DFB2}" type="presParOf" srcId="{4A34C4BC-4DFD-4CDC-94FA-31A1A0F5AFD9}" destId="{C0224E6A-3222-4354-A794-7323EDAE706B}" srcOrd="6" destOrd="0" presId="urn:microsoft.com/office/officeart/2018/5/layout/IconCircleLabelList"/>
    <dgm:cxn modelId="{F6219222-A23E-4CD3-9468-D9C54A610254}" type="presParOf" srcId="{C0224E6A-3222-4354-A794-7323EDAE706B}" destId="{433C24E6-1F88-4503-A72C-CBB5FE2B962C}" srcOrd="0" destOrd="0" presId="urn:microsoft.com/office/officeart/2018/5/layout/IconCircleLabelList"/>
    <dgm:cxn modelId="{CA30F371-3FE3-45FD-963F-26C7B5DAD830}" type="presParOf" srcId="{C0224E6A-3222-4354-A794-7323EDAE706B}" destId="{37659ABB-E5CB-4822-A98E-93C2A4BFC2EC}" srcOrd="1" destOrd="0" presId="urn:microsoft.com/office/officeart/2018/5/layout/IconCircleLabelList"/>
    <dgm:cxn modelId="{70602744-563B-4B1B-A0C4-39B476C51C75}" type="presParOf" srcId="{C0224E6A-3222-4354-A794-7323EDAE706B}" destId="{496C5075-11FA-4FC7-B4E2-ABE0DEB10204}" srcOrd="2" destOrd="0" presId="urn:microsoft.com/office/officeart/2018/5/layout/IconCircleLabelList"/>
    <dgm:cxn modelId="{BF22565C-550F-4200-85BE-2A4771D91631}" type="presParOf" srcId="{C0224E6A-3222-4354-A794-7323EDAE706B}" destId="{995E43D2-59E9-49C8-A0FE-71D4F27E5F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C8FF3-17A9-4DC1-86EC-01C294254EAB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4556B3-C7B5-4C94-980F-A6BBA6112B7F}">
      <dgm:prSet/>
      <dgm:spPr/>
      <dgm:t>
        <a:bodyPr/>
        <a:lstStyle/>
        <a:p>
          <a:r>
            <a:rPr lang="fr-FR"/>
            <a:t>Choix des variables </a:t>
          </a:r>
          <a:endParaRPr lang="en-US"/>
        </a:p>
      </dgm:t>
    </dgm:pt>
    <dgm:pt modelId="{85A1CC1B-1EC0-4A68-8FF3-1541776E0547}" type="parTrans" cxnId="{7FF00B65-0E76-4786-B195-51DCD07CA38E}">
      <dgm:prSet/>
      <dgm:spPr/>
      <dgm:t>
        <a:bodyPr/>
        <a:lstStyle/>
        <a:p>
          <a:endParaRPr lang="en-US"/>
        </a:p>
      </dgm:t>
    </dgm:pt>
    <dgm:pt modelId="{C4899932-29D9-403E-965E-9602420A8221}" type="sibTrans" cxnId="{7FF00B65-0E76-4786-B195-51DCD07CA38E}">
      <dgm:prSet/>
      <dgm:spPr/>
      <dgm:t>
        <a:bodyPr/>
        <a:lstStyle/>
        <a:p>
          <a:endParaRPr lang="en-US"/>
        </a:p>
      </dgm:t>
    </dgm:pt>
    <dgm:pt modelId="{256B4C76-C23C-4C90-8F2E-36756A0CD9A5}">
      <dgm:prSet/>
      <dgm:spPr/>
      <dgm:t>
        <a:bodyPr/>
        <a:lstStyle/>
        <a:p>
          <a:r>
            <a:rPr lang="fr-FR"/>
            <a:t>Observations et traitement des valeurs manquantes </a:t>
          </a:r>
          <a:endParaRPr lang="en-US"/>
        </a:p>
      </dgm:t>
    </dgm:pt>
    <dgm:pt modelId="{1765607C-4C68-4242-8440-2688FF4E1668}" type="parTrans" cxnId="{EF48B737-7BB7-4CB6-9C7C-CC89897405B8}">
      <dgm:prSet/>
      <dgm:spPr/>
      <dgm:t>
        <a:bodyPr/>
        <a:lstStyle/>
        <a:p>
          <a:endParaRPr lang="en-US"/>
        </a:p>
      </dgm:t>
    </dgm:pt>
    <dgm:pt modelId="{A97E9D1C-89E4-46AE-87BC-1F6A4993B72C}" type="sibTrans" cxnId="{EF48B737-7BB7-4CB6-9C7C-CC89897405B8}">
      <dgm:prSet/>
      <dgm:spPr/>
      <dgm:t>
        <a:bodyPr/>
        <a:lstStyle/>
        <a:p>
          <a:endParaRPr lang="en-US"/>
        </a:p>
      </dgm:t>
    </dgm:pt>
    <dgm:pt modelId="{88F799B8-525B-4474-8629-0F54B35EAE5B}">
      <dgm:prSet/>
      <dgm:spPr/>
      <dgm:t>
        <a:bodyPr/>
        <a:lstStyle/>
        <a:p>
          <a:r>
            <a:rPr lang="fr-FR"/>
            <a:t>Jointure des 4 bases </a:t>
          </a:r>
          <a:endParaRPr lang="en-US"/>
        </a:p>
      </dgm:t>
    </dgm:pt>
    <dgm:pt modelId="{B5DA6C6B-C921-454C-BD6E-11AB401C2FF3}" type="parTrans" cxnId="{FDADE056-E848-4F75-8DC6-DA02ABE64B14}">
      <dgm:prSet/>
      <dgm:spPr/>
      <dgm:t>
        <a:bodyPr/>
        <a:lstStyle/>
        <a:p>
          <a:endParaRPr lang="en-US"/>
        </a:p>
      </dgm:t>
    </dgm:pt>
    <dgm:pt modelId="{2606BD6E-A78E-4DEC-8A4F-FD0932B621EF}" type="sibTrans" cxnId="{FDADE056-E848-4F75-8DC6-DA02ABE64B14}">
      <dgm:prSet/>
      <dgm:spPr/>
      <dgm:t>
        <a:bodyPr/>
        <a:lstStyle/>
        <a:p>
          <a:endParaRPr lang="en-US"/>
        </a:p>
      </dgm:t>
    </dgm:pt>
    <dgm:pt modelId="{FAB2EC56-6A2B-4815-914B-ED69735D3838}">
      <dgm:prSet/>
      <dgm:spPr/>
      <dgm:t>
        <a:bodyPr/>
        <a:lstStyle/>
        <a:p>
          <a:r>
            <a:rPr lang="fr-FR"/>
            <a:t>Formatage des données</a:t>
          </a:r>
          <a:endParaRPr lang="en-US"/>
        </a:p>
      </dgm:t>
    </dgm:pt>
    <dgm:pt modelId="{A6E2DBD9-73DA-4D25-B493-9EAFE9D7C4EA}" type="parTrans" cxnId="{71F07A0E-E613-4117-9E57-7875B8EED2D4}">
      <dgm:prSet/>
      <dgm:spPr/>
      <dgm:t>
        <a:bodyPr/>
        <a:lstStyle/>
        <a:p>
          <a:endParaRPr lang="en-US"/>
        </a:p>
      </dgm:t>
    </dgm:pt>
    <dgm:pt modelId="{B4B5E69B-D399-47AE-8207-3BFFEFC8247A}" type="sibTrans" cxnId="{71F07A0E-E613-4117-9E57-7875B8EED2D4}">
      <dgm:prSet/>
      <dgm:spPr/>
      <dgm:t>
        <a:bodyPr/>
        <a:lstStyle/>
        <a:p>
          <a:endParaRPr lang="en-US"/>
        </a:p>
      </dgm:t>
    </dgm:pt>
    <dgm:pt modelId="{A9CF5E74-E566-4142-89CB-8575174B5EE0}" type="pres">
      <dgm:prSet presAssocID="{A2DC8FF3-17A9-4DC1-86EC-01C294254EAB}" presName="matrix" presStyleCnt="0">
        <dgm:presLayoutVars>
          <dgm:chMax val="1"/>
          <dgm:dir/>
          <dgm:resizeHandles val="exact"/>
        </dgm:presLayoutVars>
      </dgm:prSet>
      <dgm:spPr/>
    </dgm:pt>
    <dgm:pt modelId="{3FE9894E-8990-4971-A547-5580C65F003B}" type="pres">
      <dgm:prSet presAssocID="{A2DC8FF3-17A9-4DC1-86EC-01C294254EAB}" presName="axisShape" presStyleLbl="bgShp" presStyleIdx="0" presStyleCnt="1"/>
      <dgm:spPr/>
    </dgm:pt>
    <dgm:pt modelId="{DE79C909-1D66-4766-B4A4-4AAF468BF911}" type="pres">
      <dgm:prSet presAssocID="{A2DC8FF3-17A9-4DC1-86EC-01C294254EA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4144A2-5365-45C6-8CC2-0AE0B8A81CE6}" type="pres">
      <dgm:prSet presAssocID="{A2DC8FF3-17A9-4DC1-86EC-01C294254EA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1E45712-2402-44BE-8E0E-B6719FBB7EFB}" type="pres">
      <dgm:prSet presAssocID="{A2DC8FF3-17A9-4DC1-86EC-01C294254EA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D2758E-AA22-4B12-ABED-AA4D17C83607}" type="pres">
      <dgm:prSet presAssocID="{A2DC8FF3-17A9-4DC1-86EC-01C294254EA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F07A0E-E613-4117-9E57-7875B8EED2D4}" srcId="{A2DC8FF3-17A9-4DC1-86EC-01C294254EAB}" destId="{FAB2EC56-6A2B-4815-914B-ED69735D3838}" srcOrd="3" destOrd="0" parTransId="{A6E2DBD9-73DA-4D25-B493-9EAFE9D7C4EA}" sibTransId="{B4B5E69B-D399-47AE-8207-3BFFEFC8247A}"/>
    <dgm:cxn modelId="{704A9634-F69C-4A01-BE42-41A0423E9E03}" type="presOf" srcId="{A2DC8FF3-17A9-4DC1-86EC-01C294254EAB}" destId="{A9CF5E74-E566-4142-89CB-8575174B5EE0}" srcOrd="0" destOrd="0" presId="urn:microsoft.com/office/officeart/2005/8/layout/matrix2"/>
    <dgm:cxn modelId="{EF48B737-7BB7-4CB6-9C7C-CC89897405B8}" srcId="{A2DC8FF3-17A9-4DC1-86EC-01C294254EAB}" destId="{256B4C76-C23C-4C90-8F2E-36756A0CD9A5}" srcOrd="1" destOrd="0" parTransId="{1765607C-4C68-4242-8440-2688FF4E1668}" sibTransId="{A97E9D1C-89E4-46AE-87BC-1F6A4993B72C}"/>
    <dgm:cxn modelId="{7FF00B65-0E76-4786-B195-51DCD07CA38E}" srcId="{A2DC8FF3-17A9-4DC1-86EC-01C294254EAB}" destId="{9B4556B3-C7B5-4C94-980F-A6BBA6112B7F}" srcOrd="0" destOrd="0" parTransId="{85A1CC1B-1EC0-4A68-8FF3-1541776E0547}" sibTransId="{C4899932-29D9-403E-965E-9602420A8221}"/>
    <dgm:cxn modelId="{FDADE056-E848-4F75-8DC6-DA02ABE64B14}" srcId="{A2DC8FF3-17A9-4DC1-86EC-01C294254EAB}" destId="{88F799B8-525B-4474-8629-0F54B35EAE5B}" srcOrd="2" destOrd="0" parTransId="{B5DA6C6B-C921-454C-BD6E-11AB401C2FF3}" sibTransId="{2606BD6E-A78E-4DEC-8A4F-FD0932B621EF}"/>
    <dgm:cxn modelId="{8766BD8C-9764-4B9F-A0E6-65E11837BA84}" type="presOf" srcId="{256B4C76-C23C-4C90-8F2E-36756A0CD9A5}" destId="{024144A2-5365-45C6-8CC2-0AE0B8A81CE6}" srcOrd="0" destOrd="0" presId="urn:microsoft.com/office/officeart/2005/8/layout/matrix2"/>
    <dgm:cxn modelId="{CC12D9A3-12F4-4575-8198-2B5C4F62804D}" type="presOf" srcId="{9B4556B3-C7B5-4C94-980F-A6BBA6112B7F}" destId="{DE79C909-1D66-4766-B4A4-4AAF468BF911}" srcOrd="0" destOrd="0" presId="urn:microsoft.com/office/officeart/2005/8/layout/matrix2"/>
    <dgm:cxn modelId="{6D61D5C6-DB3A-4BAD-90C6-ED27894A0873}" type="presOf" srcId="{FAB2EC56-6A2B-4815-914B-ED69735D3838}" destId="{6ED2758E-AA22-4B12-ABED-AA4D17C83607}" srcOrd="0" destOrd="0" presId="urn:microsoft.com/office/officeart/2005/8/layout/matrix2"/>
    <dgm:cxn modelId="{9BB8BED4-CEC1-4AC6-8666-BC2DFC08F3CF}" type="presOf" srcId="{88F799B8-525B-4474-8629-0F54B35EAE5B}" destId="{61E45712-2402-44BE-8E0E-B6719FBB7EFB}" srcOrd="0" destOrd="0" presId="urn:microsoft.com/office/officeart/2005/8/layout/matrix2"/>
    <dgm:cxn modelId="{14505B85-882E-476C-AD77-DD49B58A1E9A}" type="presParOf" srcId="{A9CF5E74-E566-4142-89CB-8575174B5EE0}" destId="{3FE9894E-8990-4971-A547-5580C65F003B}" srcOrd="0" destOrd="0" presId="urn:microsoft.com/office/officeart/2005/8/layout/matrix2"/>
    <dgm:cxn modelId="{B5CC2413-148F-4446-BB1F-0A583B0EA078}" type="presParOf" srcId="{A9CF5E74-E566-4142-89CB-8575174B5EE0}" destId="{DE79C909-1D66-4766-B4A4-4AAF468BF911}" srcOrd="1" destOrd="0" presId="urn:microsoft.com/office/officeart/2005/8/layout/matrix2"/>
    <dgm:cxn modelId="{173824D6-664B-4F80-88CF-8E29029EA946}" type="presParOf" srcId="{A9CF5E74-E566-4142-89CB-8575174B5EE0}" destId="{024144A2-5365-45C6-8CC2-0AE0B8A81CE6}" srcOrd="2" destOrd="0" presId="urn:microsoft.com/office/officeart/2005/8/layout/matrix2"/>
    <dgm:cxn modelId="{27A5A0F0-AE49-4470-81D9-7E38C2525D92}" type="presParOf" srcId="{A9CF5E74-E566-4142-89CB-8575174B5EE0}" destId="{61E45712-2402-44BE-8E0E-B6719FBB7EFB}" srcOrd="3" destOrd="0" presId="urn:microsoft.com/office/officeart/2005/8/layout/matrix2"/>
    <dgm:cxn modelId="{5857AE99-0A09-471A-9542-3F36A6BE99F3}" type="presParOf" srcId="{A9CF5E74-E566-4142-89CB-8575174B5EE0}" destId="{6ED2758E-AA22-4B12-ABED-AA4D17C8360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22D6-7011-4699-8FA7-31A831AA49CB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2DE31-8AAD-4E70-9BF6-564B2CA3A230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38AE3-AAB6-4B54-AAD4-B6EEAF218680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Base caractéristiques : caractéristiques de l’accident</a:t>
          </a:r>
          <a:endParaRPr lang="en-US" sz="1200" kern="1200"/>
        </a:p>
      </dsp:txBody>
      <dsp:txXfrm>
        <a:off x="870931" y="1772471"/>
        <a:ext cx="2078977" cy="720000"/>
      </dsp:txXfrm>
    </dsp:sp>
    <dsp:sp modelId="{0193D24A-6096-4F98-975A-B787F7321A38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E2E1B-00EB-40E7-9DB4-2E33B16ED3DE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80E2C-3B05-406F-AB0A-5DC4EBB56020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Base lieux : caractéristiques du lieu de l’accident </a:t>
          </a:r>
          <a:endParaRPr lang="en-US" sz="1200" kern="1200"/>
        </a:p>
      </dsp:txBody>
      <dsp:txXfrm>
        <a:off x="3313730" y="1772471"/>
        <a:ext cx="2078977" cy="720000"/>
      </dsp:txXfrm>
    </dsp:sp>
    <dsp:sp modelId="{28A77BA5-5FDD-4337-AA71-ED95CD0BBB9E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E7C77-A1F4-484E-936F-27BE632C0434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2954D-D975-473F-9F8C-98B2CA2F90F4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Base véhicule : caractéristiques du véhicule prenant part à l’accident </a:t>
          </a:r>
          <a:endParaRPr lang="en-US" sz="1200" kern="1200"/>
        </a:p>
      </dsp:txBody>
      <dsp:txXfrm>
        <a:off x="870931" y="4675398"/>
        <a:ext cx="2078977" cy="720000"/>
      </dsp:txXfrm>
    </dsp:sp>
    <dsp:sp modelId="{433C24E6-1F88-4503-A72C-CBB5FE2B962C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59ABB-E5CB-4822-A98E-93C2A4BFC2EC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E43D2-59E9-49C8-A0FE-71D4F27E5FDC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Base usagers : caractéristiques des usagers faisant partie de l’accident </a:t>
          </a:r>
          <a:endParaRPr lang="en-US" sz="1200" kern="1200"/>
        </a:p>
      </dsp:txBody>
      <dsp:txXfrm>
        <a:off x="3313730" y="4675398"/>
        <a:ext cx="207897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9894E-8990-4971-A547-5580C65F003B}">
      <dsp:nvSpPr>
        <dsp:cNvPr id="0" name=""/>
        <dsp:cNvSpPr/>
      </dsp:nvSpPr>
      <dsp:spPr>
        <a:xfrm>
          <a:off x="682185" y="0"/>
          <a:ext cx="5536141" cy="553614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9C909-1D66-4766-B4A4-4AAF468BF911}">
      <dsp:nvSpPr>
        <dsp:cNvPr id="0" name=""/>
        <dsp:cNvSpPr/>
      </dsp:nvSpPr>
      <dsp:spPr>
        <a:xfrm>
          <a:off x="1042034" y="359849"/>
          <a:ext cx="2214456" cy="22144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Choix des variables </a:t>
          </a:r>
          <a:endParaRPr lang="en-US" sz="2600" kern="1200"/>
        </a:p>
      </dsp:txBody>
      <dsp:txXfrm>
        <a:off x="1150135" y="467950"/>
        <a:ext cx="1998254" cy="1998254"/>
      </dsp:txXfrm>
    </dsp:sp>
    <dsp:sp modelId="{024144A2-5365-45C6-8CC2-0AE0B8A81CE6}">
      <dsp:nvSpPr>
        <dsp:cNvPr id="0" name=""/>
        <dsp:cNvSpPr/>
      </dsp:nvSpPr>
      <dsp:spPr>
        <a:xfrm>
          <a:off x="3644020" y="359849"/>
          <a:ext cx="2214456" cy="22144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Observations et traitement des valeurs manquantes </a:t>
          </a:r>
          <a:endParaRPr lang="en-US" sz="2600" kern="1200"/>
        </a:p>
      </dsp:txBody>
      <dsp:txXfrm>
        <a:off x="3752121" y="467950"/>
        <a:ext cx="1998254" cy="1998254"/>
      </dsp:txXfrm>
    </dsp:sp>
    <dsp:sp modelId="{61E45712-2402-44BE-8E0E-B6719FBB7EFB}">
      <dsp:nvSpPr>
        <dsp:cNvPr id="0" name=""/>
        <dsp:cNvSpPr/>
      </dsp:nvSpPr>
      <dsp:spPr>
        <a:xfrm>
          <a:off x="1042034" y="2961835"/>
          <a:ext cx="2214456" cy="22144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Jointure des 4 bases </a:t>
          </a:r>
          <a:endParaRPr lang="en-US" sz="2600" kern="1200"/>
        </a:p>
      </dsp:txBody>
      <dsp:txXfrm>
        <a:off x="1150135" y="3069936"/>
        <a:ext cx="1998254" cy="1998254"/>
      </dsp:txXfrm>
    </dsp:sp>
    <dsp:sp modelId="{6ED2758E-AA22-4B12-ABED-AA4D17C83607}">
      <dsp:nvSpPr>
        <dsp:cNvPr id="0" name=""/>
        <dsp:cNvSpPr/>
      </dsp:nvSpPr>
      <dsp:spPr>
        <a:xfrm>
          <a:off x="3644020" y="2961835"/>
          <a:ext cx="2214456" cy="22144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Formatage des données</a:t>
          </a:r>
          <a:endParaRPr lang="en-US" sz="2600" kern="1200"/>
        </a:p>
      </dsp:txBody>
      <dsp:txXfrm>
        <a:off x="3752121" y="3069936"/>
        <a:ext cx="1998254" cy="1998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Facteurs influençant la gravité des accidents corporels routiers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/>
              <a:t>Hugo CARLIN Valentine CROIBIEN Emilie PIERQUIN Adrien SAGRAFENA </a:t>
            </a:r>
          </a:p>
          <a:p>
            <a:r>
              <a:rPr lang="fr-FR" sz="1100"/>
              <a:t>22  novembre 2021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accent5"/>
                </a:solidFill>
              </a:rPr>
              <a:t>Rappel des jeux de données utilisés 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F3B14B05-CFD2-424C-9D60-DF6F67C19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2777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8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C165D7-D6B2-4679-97FD-26AF6DFA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Préparation des données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ECD3481-8E5E-4CC1-8B39-8CEAA36C0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7967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50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94E518-E66B-4C71-BA56-DEE21DFF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Statistiques descriptives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F4E97-6E08-4F96-B726-CC6D7A5C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fr-FR" sz="2200"/>
              <a:t>Base caractéristiques </a:t>
            </a:r>
          </a:p>
        </p:txBody>
      </p:sp>
    </p:spTree>
    <p:extLst>
      <p:ext uri="{BB962C8B-B14F-4D97-AF65-F5344CB8AC3E}">
        <p14:creationId xmlns:p14="http://schemas.microsoft.com/office/powerpoint/2010/main" val="12191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781B21-C1FF-4BD2-8C21-ED0669F1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Base lieux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EE333-0CB2-4570-8E10-548523C1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15457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F2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2E7EE-1437-4015-9A9B-D741F196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Base véhicules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27B82A-05D5-44C8-B2FB-D95F426E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529644"/>
            <a:ext cx="6579910" cy="1908173"/>
          </a:xfrm>
          <a:prstGeom prst="rect">
            <a:avLst/>
          </a:prstGeom>
        </p:spPr>
      </p:pic>
      <p:sp>
        <p:nvSpPr>
          <p:cNvPr id="25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D3DF6-1E8C-4414-ACA1-1BD570D9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7 variables et 100 710 véhicules</a:t>
            </a:r>
          </a:p>
          <a:p>
            <a:r>
              <a:rPr lang="fr-FR" sz="2000">
                <a:solidFill>
                  <a:srgbClr val="FFFFFF"/>
                </a:solidFill>
              </a:rPr>
              <a:t>Statistiques générales et notamment sur: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FFFFFF"/>
                </a:solidFill>
              </a:rPr>
              <a:t>    Nombre de véhicules selon leur catégorie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FFFFFF"/>
                </a:solidFill>
              </a:rPr>
              <a:t>    Nombre de véhicules par obstacle heurté fixe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FFFFFF"/>
                </a:solidFill>
              </a:rPr>
              <a:t>    Nombre de véhicules par obstacle heurté mobile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FFFFFF"/>
                </a:solidFill>
              </a:rPr>
              <a:t>    Nombre de véhicules par type de motorisation du véhicule</a:t>
            </a:r>
          </a:p>
          <a:p>
            <a:endParaRPr lang="fr-F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2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A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BC83F1-6282-49BA-AE51-9487D63D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Base usagers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E6993C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2EEBA-3A95-4F9A-9ADB-E5F14B4A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3327674"/>
            <a:ext cx="3067356" cy="23158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E6993C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D70F37-7874-4D0C-9991-466E3FA4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70" y="4267051"/>
            <a:ext cx="3067358" cy="4370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7C0AE-7210-4937-9878-C4F3E8D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057" y="762983"/>
            <a:ext cx="3515128" cy="5330923"/>
          </a:xfrm>
        </p:spPr>
        <p:txBody>
          <a:bodyPr anchor="ctr">
            <a:normAutofit/>
          </a:bodyPr>
          <a:lstStyle/>
          <a:p>
            <a:r>
              <a:rPr lang="fr-FR" sz="2400">
                <a:solidFill>
                  <a:srgbClr val="FFFFFF"/>
                </a:solidFill>
              </a:rPr>
              <a:t>12 variables et 132977 usagers</a:t>
            </a:r>
          </a:p>
          <a:p>
            <a:r>
              <a:rPr lang="fr-FR" sz="2400">
                <a:solidFill>
                  <a:srgbClr val="FFFFFF"/>
                </a:solidFill>
              </a:rPr>
              <a:t>Statistiques générales et notamment sur: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        Nombre d'usagers par catégorie d'usagers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        Nombre d'usagers par niveau de gravité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        Nombre d'usagers par sexe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        Nombre d'usagers par type de trajet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174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Facteurs influençant la gravité des accidents corporels routiers</vt:lpstr>
      <vt:lpstr>Rappel des jeux de données utilisés </vt:lpstr>
      <vt:lpstr>Préparation des données </vt:lpstr>
      <vt:lpstr>Statistiques descriptives </vt:lpstr>
      <vt:lpstr>Base lieux </vt:lpstr>
      <vt:lpstr>Base véhicules</vt:lpstr>
      <vt:lpstr>Base usagers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EMILIE PIERQUIN</cp:lastModifiedBy>
  <cp:revision>1</cp:revision>
  <dcterms:created xsi:type="dcterms:W3CDTF">2021-11-22T11:02:57Z</dcterms:created>
  <dcterms:modified xsi:type="dcterms:W3CDTF">2021-11-22T11:57:46Z</dcterms:modified>
</cp:coreProperties>
</file>