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80" r:id="rId5"/>
    <p:sldId id="279" r:id="rId6"/>
    <p:sldId id="281" r:id="rId7"/>
    <p:sldId id="278" r:id="rId8"/>
    <p:sldId id="276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9692A-8328-8540-9C20-D64EC467CE6F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9A7B1C3-8047-0546-9635-856C66A860F2}">
      <dgm:prSet phldrT="[Texte]" custT="1"/>
      <dgm:spPr/>
      <dgm:t>
        <a:bodyPr/>
        <a:lstStyle/>
        <a:p>
          <a:r>
            <a:rPr lang="fr-FR" sz="2000" dirty="0"/>
            <a:t>Traitement des données</a:t>
          </a:r>
        </a:p>
      </dgm:t>
    </dgm:pt>
    <dgm:pt modelId="{16E989B3-3528-024D-B9A1-5467A127AD73}" type="parTrans" cxnId="{E2BEA30C-5DCF-984E-A38A-EF58AC908FA9}">
      <dgm:prSet/>
      <dgm:spPr/>
      <dgm:t>
        <a:bodyPr/>
        <a:lstStyle/>
        <a:p>
          <a:endParaRPr lang="fr-FR"/>
        </a:p>
      </dgm:t>
    </dgm:pt>
    <dgm:pt modelId="{E28DEB7B-C1CC-EE4B-AB6D-D9B49502945A}" type="sibTrans" cxnId="{E2BEA30C-5DCF-984E-A38A-EF58AC908FA9}">
      <dgm:prSet/>
      <dgm:spPr/>
      <dgm:t>
        <a:bodyPr/>
        <a:lstStyle/>
        <a:p>
          <a:endParaRPr lang="fr-FR"/>
        </a:p>
      </dgm:t>
    </dgm:pt>
    <dgm:pt modelId="{7C602AB3-C612-2745-998C-8E79ECE18660}">
      <dgm:prSet phldrT="[Texte]" custT="1"/>
      <dgm:spPr/>
      <dgm:t>
        <a:bodyPr/>
        <a:lstStyle/>
        <a:p>
          <a:r>
            <a:rPr lang="fr-FR" sz="2000" dirty="0"/>
            <a:t>Construction de la base</a:t>
          </a:r>
        </a:p>
      </dgm:t>
    </dgm:pt>
    <dgm:pt modelId="{1FFD735D-FCA2-014A-9F7D-29E2C5037466}" type="parTrans" cxnId="{B901CB21-DB9E-F743-A96E-0F9FA8E138CB}">
      <dgm:prSet/>
      <dgm:spPr/>
      <dgm:t>
        <a:bodyPr/>
        <a:lstStyle/>
        <a:p>
          <a:endParaRPr lang="fr-FR"/>
        </a:p>
      </dgm:t>
    </dgm:pt>
    <dgm:pt modelId="{0426CFAC-208A-8C4C-B227-393722A807F8}" type="sibTrans" cxnId="{B901CB21-DB9E-F743-A96E-0F9FA8E138CB}">
      <dgm:prSet/>
      <dgm:spPr/>
      <dgm:t>
        <a:bodyPr/>
        <a:lstStyle/>
        <a:p>
          <a:endParaRPr lang="fr-FR"/>
        </a:p>
      </dgm:t>
    </dgm:pt>
    <dgm:pt modelId="{9B4ABB85-BC22-634D-B804-8B0091A3B14C}">
      <dgm:prSet phldrT="[Texte]" custT="1"/>
      <dgm:spPr/>
      <dgm:t>
        <a:bodyPr/>
        <a:lstStyle/>
        <a:p>
          <a:r>
            <a:rPr lang="fr-FR" sz="2000" dirty="0"/>
            <a:t>Statistiques descriptives</a:t>
          </a:r>
        </a:p>
      </dgm:t>
    </dgm:pt>
    <dgm:pt modelId="{C0B41DF3-569E-FA46-8D42-6CEA8D9A791C}" type="parTrans" cxnId="{93D5A564-22BD-DB41-98E4-1D2DB99BDF81}">
      <dgm:prSet/>
      <dgm:spPr/>
      <dgm:t>
        <a:bodyPr/>
        <a:lstStyle/>
        <a:p>
          <a:endParaRPr lang="fr-FR"/>
        </a:p>
      </dgm:t>
    </dgm:pt>
    <dgm:pt modelId="{0D52A8C1-EBA2-0B46-8CC6-64603C3BCC24}" type="sibTrans" cxnId="{93D5A564-22BD-DB41-98E4-1D2DB99BDF81}">
      <dgm:prSet/>
      <dgm:spPr/>
      <dgm:t>
        <a:bodyPr/>
        <a:lstStyle/>
        <a:p>
          <a:endParaRPr lang="fr-FR"/>
        </a:p>
      </dgm:t>
    </dgm:pt>
    <dgm:pt modelId="{1C90CFA4-7871-F04D-B069-FD6B3627AF00}">
      <dgm:prSet phldrT="[Texte]" custT="1"/>
      <dgm:spPr/>
      <dgm:t>
        <a:bodyPr/>
        <a:lstStyle/>
        <a:p>
          <a:r>
            <a:rPr lang="fr-FR" sz="2000" dirty="0"/>
            <a:t>Description des variables</a:t>
          </a:r>
        </a:p>
      </dgm:t>
    </dgm:pt>
    <dgm:pt modelId="{51415557-7A24-9A44-8C0B-59697B156E87}" type="parTrans" cxnId="{9F975984-679E-2F40-A892-AD4570911C5D}">
      <dgm:prSet/>
      <dgm:spPr/>
      <dgm:t>
        <a:bodyPr/>
        <a:lstStyle/>
        <a:p>
          <a:endParaRPr lang="fr-FR"/>
        </a:p>
      </dgm:t>
    </dgm:pt>
    <dgm:pt modelId="{62ACE7B1-DB0A-0849-9174-BE118721BF52}" type="sibTrans" cxnId="{9F975984-679E-2F40-A892-AD4570911C5D}">
      <dgm:prSet/>
      <dgm:spPr/>
      <dgm:t>
        <a:bodyPr/>
        <a:lstStyle/>
        <a:p>
          <a:endParaRPr lang="fr-FR"/>
        </a:p>
      </dgm:t>
    </dgm:pt>
    <dgm:pt modelId="{E03EA793-7892-A346-96E2-08E9AB3A5557}">
      <dgm:prSet phldrT="[Texte]" custT="1"/>
      <dgm:spPr/>
      <dgm:t>
        <a:bodyPr/>
        <a:lstStyle/>
        <a:p>
          <a:r>
            <a:rPr lang="fr-FR" sz="2000" dirty="0"/>
            <a:t>Graphiques</a:t>
          </a:r>
        </a:p>
      </dgm:t>
    </dgm:pt>
    <dgm:pt modelId="{1063AB85-7B6B-E341-A8D1-0F5DD362F1FD}" type="parTrans" cxnId="{310085EC-0033-3343-AB14-CD9F44B1E911}">
      <dgm:prSet/>
      <dgm:spPr/>
      <dgm:t>
        <a:bodyPr/>
        <a:lstStyle/>
        <a:p>
          <a:endParaRPr lang="fr-FR"/>
        </a:p>
      </dgm:t>
    </dgm:pt>
    <dgm:pt modelId="{B901A685-5B5E-7D47-BF56-414E835963B6}" type="sibTrans" cxnId="{310085EC-0033-3343-AB14-CD9F44B1E911}">
      <dgm:prSet/>
      <dgm:spPr/>
      <dgm:t>
        <a:bodyPr/>
        <a:lstStyle/>
        <a:p>
          <a:endParaRPr lang="fr-FR"/>
        </a:p>
      </dgm:t>
    </dgm:pt>
    <dgm:pt modelId="{BE441B73-79AF-6246-8F96-C93195426061}">
      <dgm:prSet phldrT="[Texte]" custT="1"/>
      <dgm:spPr/>
      <dgm:t>
        <a:bodyPr/>
        <a:lstStyle/>
        <a:p>
          <a:r>
            <a:rPr lang="fr-FR" sz="2000" dirty="0"/>
            <a:t>Nettoyage de la base</a:t>
          </a:r>
        </a:p>
      </dgm:t>
    </dgm:pt>
    <dgm:pt modelId="{DA3D82E1-CEC4-EF44-B109-26C56F038590}" type="parTrans" cxnId="{FFABD68A-53F5-1C48-AEEE-03B95E79C957}">
      <dgm:prSet/>
      <dgm:spPr/>
      <dgm:t>
        <a:bodyPr/>
        <a:lstStyle/>
        <a:p>
          <a:endParaRPr lang="fr-FR"/>
        </a:p>
      </dgm:t>
    </dgm:pt>
    <dgm:pt modelId="{4F6BEB78-4E8A-6A46-AE9F-FB9DE48876DB}" type="sibTrans" cxnId="{FFABD68A-53F5-1C48-AEEE-03B95E79C957}">
      <dgm:prSet/>
      <dgm:spPr/>
      <dgm:t>
        <a:bodyPr/>
        <a:lstStyle/>
        <a:p>
          <a:endParaRPr lang="fr-FR"/>
        </a:p>
      </dgm:t>
    </dgm:pt>
    <dgm:pt modelId="{2CF699A2-4028-AA47-810F-94D3372206A1}">
      <dgm:prSet phldrT="[Texte]" custT="1"/>
      <dgm:spPr/>
      <dgm:t>
        <a:bodyPr/>
        <a:lstStyle/>
        <a:p>
          <a:endParaRPr lang="fr-FR" sz="2000" dirty="0"/>
        </a:p>
      </dgm:t>
    </dgm:pt>
    <dgm:pt modelId="{00FA7B85-EF6E-9A47-A2AC-E4FB54EE7FF3}" type="parTrans" cxnId="{3194294A-316E-AD45-970E-F984E4653F6D}">
      <dgm:prSet/>
      <dgm:spPr/>
      <dgm:t>
        <a:bodyPr/>
        <a:lstStyle/>
        <a:p>
          <a:endParaRPr lang="fr-FR"/>
        </a:p>
      </dgm:t>
    </dgm:pt>
    <dgm:pt modelId="{6AD15E4D-0ED3-BE40-A1B1-829B6C7FB3F1}" type="sibTrans" cxnId="{3194294A-316E-AD45-970E-F984E4653F6D}">
      <dgm:prSet/>
      <dgm:spPr/>
      <dgm:t>
        <a:bodyPr/>
        <a:lstStyle/>
        <a:p>
          <a:endParaRPr lang="fr-FR"/>
        </a:p>
      </dgm:t>
    </dgm:pt>
    <dgm:pt modelId="{E3101CD3-4191-1C43-87B1-92EEA8D0ACCD}">
      <dgm:prSet phldrT="[Texte]" custT="1"/>
      <dgm:spPr/>
      <dgm:t>
        <a:bodyPr/>
        <a:lstStyle/>
        <a:p>
          <a:r>
            <a:rPr lang="fr-FR" sz="2000" dirty="0"/>
            <a:t>Décider des variables à garder</a:t>
          </a:r>
        </a:p>
      </dgm:t>
    </dgm:pt>
    <dgm:pt modelId="{F1035EE1-7B06-6645-9B06-D630205C7AD6}" type="parTrans" cxnId="{0BA22F23-5C40-EA48-A740-BAC21194B1CC}">
      <dgm:prSet/>
      <dgm:spPr/>
      <dgm:t>
        <a:bodyPr/>
        <a:lstStyle/>
        <a:p>
          <a:endParaRPr lang="fr-FR"/>
        </a:p>
      </dgm:t>
    </dgm:pt>
    <dgm:pt modelId="{6CA61DF2-74C4-7943-8079-F4F44E4E2FEB}" type="sibTrans" cxnId="{0BA22F23-5C40-EA48-A740-BAC21194B1CC}">
      <dgm:prSet/>
      <dgm:spPr/>
      <dgm:t>
        <a:bodyPr/>
        <a:lstStyle/>
        <a:p>
          <a:endParaRPr lang="fr-FR"/>
        </a:p>
      </dgm:t>
    </dgm:pt>
    <dgm:pt modelId="{E278FB8E-6238-AC42-9485-433BF645E5B3}">
      <dgm:prSet phldrT="[Texte]" custT="1"/>
      <dgm:spPr/>
      <dgm:t>
        <a:bodyPr/>
        <a:lstStyle/>
        <a:p>
          <a:r>
            <a:rPr lang="fr-FR" sz="2000" dirty="0"/>
            <a:t>Croisement avec gravité</a:t>
          </a:r>
        </a:p>
      </dgm:t>
    </dgm:pt>
    <dgm:pt modelId="{C1A23B87-BE47-F04D-B545-F8DEE5154210}" type="parTrans" cxnId="{ADD18FC7-9907-D146-A28D-C9A605EEA0FE}">
      <dgm:prSet/>
      <dgm:spPr/>
      <dgm:t>
        <a:bodyPr/>
        <a:lstStyle/>
        <a:p>
          <a:endParaRPr lang="fr-FR"/>
        </a:p>
      </dgm:t>
    </dgm:pt>
    <dgm:pt modelId="{95D2739B-4396-764B-BA5E-308EB5CA4E86}" type="sibTrans" cxnId="{ADD18FC7-9907-D146-A28D-C9A605EEA0FE}">
      <dgm:prSet/>
      <dgm:spPr/>
      <dgm:t>
        <a:bodyPr/>
        <a:lstStyle/>
        <a:p>
          <a:endParaRPr lang="fr-FR"/>
        </a:p>
      </dgm:t>
    </dgm:pt>
    <dgm:pt modelId="{79610D29-A467-0741-9973-A62CBDE4D62D}">
      <dgm:prSet phldrT="[Texte]" custT="1"/>
      <dgm:spPr/>
      <dgm:t>
        <a:bodyPr/>
        <a:lstStyle/>
        <a:p>
          <a:r>
            <a:rPr lang="fr-FR" sz="2000" dirty="0"/>
            <a:t>Tests de modèles de classification</a:t>
          </a:r>
        </a:p>
      </dgm:t>
    </dgm:pt>
    <dgm:pt modelId="{BC445343-C0A1-EA4F-8BB4-150AFA5DC42A}" type="parTrans" cxnId="{5D71EED0-4BF2-E14F-8F71-FD8D481E5091}">
      <dgm:prSet/>
      <dgm:spPr/>
      <dgm:t>
        <a:bodyPr/>
        <a:lstStyle/>
        <a:p>
          <a:endParaRPr lang="fr-FR"/>
        </a:p>
      </dgm:t>
    </dgm:pt>
    <dgm:pt modelId="{0DE129E7-0F31-BD4F-B011-414CF9FDCD7A}" type="sibTrans" cxnId="{5D71EED0-4BF2-E14F-8F71-FD8D481E5091}">
      <dgm:prSet/>
      <dgm:spPr/>
      <dgm:t>
        <a:bodyPr/>
        <a:lstStyle/>
        <a:p>
          <a:endParaRPr lang="fr-FR"/>
        </a:p>
      </dgm:t>
    </dgm:pt>
    <dgm:pt modelId="{268ECDC3-23F2-C646-92D6-8E35A8E3BA22}">
      <dgm:prSet phldrT="[Texte]" custT="1"/>
      <dgm:spPr/>
      <dgm:t>
        <a:bodyPr/>
        <a:lstStyle/>
        <a:p>
          <a:r>
            <a:rPr lang="fr-FR" sz="2000" dirty="0"/>
            <a:t>Régression logistique</a:t>
          </a:r>
        </a:p>
      </dgm:t>
    </dgm:pt>
    <dgm:pt modelId="{E36FA0C4-8976-AE4C-8A6C-6606D2ECE5D6}" type="parTrans" cxnId="{430EF670-3BE0-884D-AC62-08407A7BA7B6}">
      <dgm:prSet/>
      <dgm:spPr/>
      <dgm:t>
        <a:bodyPr/>
        <a:lstStyle/>
        <a:p>
          <a:endParaRPr lang="fr-FR"/>
        </a:p>
      </dgm:t>
    </dgm:pt>
    <dgm:pt modelId="{47D3DF50-3AD8-3743-A4A9-B2BFD3D111CB}" type="sibTrans" cxnId="{430EF670-3BE0-884D-AC62-08407A7BA7B6}">
      <dgm:prSet/>
      <dgm:spPr/>
      <dgm:t>
        <a:bodyPr/>
        <a:lstStyle/>
        <a:p>
          <a:endParaRPr lang="fr-FR"/>
        </a:p>
      </dgm:t>
    </dgm:pt>
    <dgm:pt modelId="{2140C9CD-D51E-A144-AD70-98F84AE7B93C}">
      <dgm:prSet phldrT="[Texte]" custT="1"/>
      <dgm:spPr/>
      <dgm:t>
        <a:bodyPr/>
        <a:lstStyle/>
        <a:p>
          <a:r>
            <a:rPr lang="fr-FR" sz="2000" dirty="0"/>
            <a:t>SVM</a:t>
          </a:r>
        </a:p>
      </dgm:t>
    </dgm:pt>
    <dgm:pt modelId="{1B993D24-EDCB-3A44-8392-6E150C2C90F5}" type="parTrans" cxnId="{E94C25DE-1F59-5040-B5E1-FE399F3EF5FF}">
      <dgm:prSet/>
      <dgm:spPr/>
      <dgm:t>
        <a:bodyPr/>
        <a:lstStyle/>
        <a:p>
          <a:endParaRPr lang="fr-FR"/>
        </a:p>
      </dgm:t>
    </dgm:pt>
    <dgm:pt modelId="{75EB38A9-32C5-984B-905A-F9289AABFF38}" type="sibTrans" cxnId="{E94C25DE-1F59-5040-B5E1-FE399F3EF5FF}">
      <dgm:prSet/>
      <dgm:spPr/>
      <dgm:t>
        <a:bodyPr/>
        <a:lstStyle/>
        <a:p>
          <a:endParaRPr lang="fr-FR"/>
        </a:p>
      </dgm:t>
    </dgm:pt>
    <dgm:pt modelId="{B54559B7-1B05-514B-9B82-7CDC2559749E}">
      <dgm:prSet phldrT="[Texte]" custT="1"/>
      <dgm:spPr/>
      <dgm:t>
        <a:bodyPr/>
        <a:lstStyle/>
        <a:p>
          <a:r>
            <a:rPr lang="fr-FR" sz="2000" dirty="0" err="1"/>
            <a:t>Random</a:t>
          </a:r>
          <a:r>
            <a:rPr lang="fr-FR" sz="2000" dirty="0"/>
            <a:t> Forest</a:t>
          </a:r>
        </a:p>
      </dgm:t>
    </dgm:pt>
    <dgm:pt modelId="{41559EE0-45EF-B847-A2F0-4AC1B56FC3E5}" type="parTrans" cxnId="{2E328DC9-7635-E74D-BA4D-DB5F8DE31956}">
      <dgm:prSet/>
      <dgm:spPr/>
      <dgm:t>
        <a:bodyPr/>
        <a:lstStyle/>
        <a:p>
          <a:endParaRPr lang="fr-FR"/>
        </a:p>
      </dgm:t>
    </dgm:pt>
    <dgm:pt modelId="{C261F99D-1BC4-B94A-B1CA-89A9FC3B115C}" type="sibTrans" cxnId="{2E328DC9-7635-E74D-BA4D-DB5F8DE31956}">
      <dgm:prSet/>
      <dgm:spPr/>
      <dgm:t>
        <a:bodyPr/>
        <a:lstStyle/>
        <a:p>
          <a:endParaRPr lang="fr-FR"/>
        </a:p>
      </dgm:t>
    </dgm:pt>
    <dgm:pt modelId="{A010C926-BB7A-6C47-A4AF-8DF3B993D577}">
      <dgm:prSet phldrT="[Texte]" custT="1"/>
      <dgm:spPr/>
      <dgm:t>
        <a:bodyPr/>
        <a:lstStyle/>
        <a:p>
          <a:r>
            <a:rPr lang="fr-FR" sz="2000" dirty="0" err="1"/>
            <a:t>XGBoost</a:t>
          </a:r>
          <a:endParaRPr lang="fr-FR" sz="2000" dirty="0"/>
        </a:p>
      </dgm:t>
    </dgm:pt>
    <dgm:pt modelId="{15777007-673F-7A4E-AACC-139BA7B9BFCB}" type="parTrans" cxnId="{36EA15F0-6CAB-C740-BDAC-2BEC95E4012F}">
      <dgm:prSet/>
      <dgm:spPr/>
      <dgm:t>
        <a:bodyPr/>
        <a:lstStyle/>
        <a:p>
          <a:endParaRPr lang="fr-FR"/>
        </a:p>
      </dgm:t>
    </dgm:pt>
    <dgm:pt modelId="{F58BB972-8616-2D46-90D3-503769C7E1B0}" type="sibTrans" cxnId="{36EA15F0-6CAB-C740-BDAC-2BEC95E4012F}">
      <dgm:prSet/>
      <dgm:spPr/>
      <dgm:t>
        <a:bodyPr/>
        <a:lstStyle/>
        <a:p>
          <a:endParaRPr lang="fr-FR"/>
        </a:p>
      </dgm:t>
    </dgm:pt>
    <dgm:pt modelId="{52E6CD82-08A7-E044-83EE-5E55A0E23496}" type="pres">
      <dgm:prSet presAssocID="{CF29692A-8328-8540-9C20-D64EC467CE6F}" presName="Name0" presStyleCnt="0">
        <dgm:presLayoutVars>
          <dgm:dir/>
          <dgm:animLvl val="lvl"/>
          <dgm:resizeHandles val="exact"/>
        </dgm:presLayoutVars>
      </dgm:prSet>
      <dgm:spPr/>
    </dgm:pt>
    <dgm:pt modelId="{98697FAB-D24D-BA43-BD89-7DC31BD84318}" type="pres">
      <dgm:prSet presAssocID="{49A7B1C3-8047-0546-9635-856C66A860F2}" presName="composite" presStyleCnt="0"/>
      <dgm:spPr/>
    </dgm:pt>
    <dgm:pt modelId="{219203D9-7701-4942-8EE9-79EAA337492A}" type="pres">
      <dgm:prSet presAssocID="{49A7B1C3-8047-0546-9635-856C66A860F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4D474B9-387B-464C-9E26-BD952E83BD7E}" type="pres">
      <dgm:prSet presAssocID="{49A7B1C3-8047-0546-9635-856C66A860F2}" presName="desTx" presStyleLbl="alignAccFollowNode1" presStyleIdx="0" presStyleCnt="3">
        <dgm:presLayoutVars>
          <dgm:bulletEnabled val="1"/>
        </dgm:presLayoutVars>
      </dgm:prSet>
      <dgm:spPr/>
    </dgm:pt>
    <dgm:pt modelId="{ADE7CEBA-52FE-F94F-8927-FE08BF1F1AB5}" type="pres">
      <dgm:prSet presAssocID="{E28DEB7B-C1CC-EE4B-AB6D-D9B49502945A}" presName="space" presStyleCnt="0"/>
      <dgm:spPr/>
    </dgm:pt>
    <dgm:pt modelId="{840C2B08-F676-6348-A0E3-9DF7043F519F}" type="pres">
      <dgm:prSet presAssocID="{9B4ABB85-BC22-634D-B804-8B0091A3B14C}" presName="composite" presStyleCnt="0"/>
      <dgm:spPr/>
    </dgm:pt>
    <dgm:pt modelId="{3480E15F-16F3-944E-8287-881F91CBAF37}" type="pres">
      <dgm:prSet presAssocID="{9B4ABB85-BC22-634D-B804-8B0091A3B14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430F6FB-9CF9-334B-815B-E5CDA9993C24}" type="pres">
      <dgm:prSet presAssocID="{9B4ABB85-BC22-634D-B804-8B0091A3B14C}" presName="desTx" presStyleLbl="alignAccFollowNode1" presStyleIdx="1" presStyleCnt="3">
        <dgm:presLayoutVars>
          <dgm:bulletEnabled val="1"/>
        </dgm:presLayoutVars>
      </dgm:prSet>
      <dgm:spPr/>
    </dgm:pt>
    <dgm:pt modelId="{7054EF88-BD76-A84F-B4DC-35E18280682B}" type="pres">
      <dgm:prSet presAssocID="{0D52A8C1-EBA2-0B46-8CC6-64603C3BCC24}" presName="space" presStyleCnt="0"/>
      <dgm:spPr/>
    </dgm:pt>
    <dgm:pt modelId="{31383964-547C-F54C-AF72-4E9A49F8768D}" type="pres">
      <dgm:prSet presAssocID="{79610D29-A467-0741-9973-A62CBDE4D62D}" presName="composite" presStyleCnt="0"/>
      <dgm:spPr/>
    </dgm:pt>
    <dgm:pt modelId="{74FE6B29-AB20-2A4B-80DB-A1C5D449D576}" type="pres">
      <dgm:prSet presAssocID="{79610D29-A467-0741-9973-A62CBDE4D62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917B8F-1F20-F748-BDD2-9D3EAAA9D378}" type="pres">
      <dgm:prSet presAssocID="{79610D29-A467-0741-9973-A62CBDE4D62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64D208-1F48-DB48-8BFB-8E0F41B8CAE1}" type="presOf" srcId="{CF29692A-8328-8540-9C20-D64EC467CE6F}" destId="{52E6CD82-08A7-E044-83EE-5E55A0E23496}" srcOrd="0" destOrd="0" presId="urn:microsoft.com/office/officeart/2005/8/layout/hList1"/>
    <dgm:cxn modelId="{E2BEA30C-5DCF-984E-A38A-EF58AC908FA9}" srcId="{CF29692A-8328-8540-9C20-D64EC467CE6F}" destId="{49A7B1C3-8047-0546-9635-856C66A860F2}" srcOrd="0" destOrd="0" parTransId="{16E989B3-3528-024D-B9A1-5467A127AD73}" sibTransId="{E28DEB7B-C1CC-EE4B-AB6D-D9B49502945A}"/>
    <dgm:cxn modelId="{2D2AE614-9EC4-B846-A7DD-6106D19F40CA}" type="presOf" srcId="{E3101CD3-4191-1C43-87B1-92EEA8D0ACCD}" destId="{64D474B9-387B-464C-9E26-BD952E83BD7E}" srcOrd="0" destOrd="0" presId="urn:microsoft.com/office/officeart/2005/8/layout/hList1"/>
    <dgm:cxn modelId="{B901CB21-DB9E-F743-A96E-0F9FA8E138CB}" srcId="{49A7B1C3-8047-0546-9635-856C66A860F2}" destId="{7C602AB3-C612-2745-998C-8E79ECE18660}" srcOrd="1" destOrd="0" parTransId="{1FFD735D-FCA2-014A-9F7D-29E2C5037466}" sibTransId="{0426CFAC-208A-8C4C-B227-393722A807F8}"/>
    <dgm:cxn modelId="{0BA22F23-5C40-EA48-A740-BAC21194B1CC}" srcId="{49A7B1C3-8047-0546-9635-856C66A860F2}" destId="{E3101CD3-4191-1C43-87B1-92EEA8D0ACCD}" srcOrd="0" destOrd="0" parTransId="{F1035EE1-7B06-6645-9B06-D630205C7AD6}" sibTransId="{6CA61DF2-74C4-7943-8079-F4F44E4E2FEB}"/>
    <dgm:cxn modelId="{3F51E145-75B2-B042-B57A-646FD92AE1F9}" type="presOf" srcId="{2140C9CD-D51E-A144-AD70-98F84AE7B93C}" destId="{B3917B8F-1F20-F748-BDD2-9D3EAAA9D378}" srcOrd="0" destOrd="1" presId="urn:microsoft.com/office/officeart/2005/8/layout/hList1"/>
    <dgm:cxn modelId="{0B921D48-C17D-F344-8A60-30D3340D88B4}" type="presOf" srcId="{E03EA793-7892-A346-96E2-08E9AB3A5557}" destId="{B430F6FB-9CF9-334B-815B-E5CDA9993C24}" srcOrd="0" destOrd="1" presId="urn:microsoft.com/office/officeart/2005/8/layout/hList1"/>
    <dgm:cxn modelId="{3194294A-316E-AD45-970E-F984E4653F6D}" srcId="{49A7B1C3-8047-0546-9635-856C66A860F2}" destId="{2CF699A2-4028-AA47-810F-94D3372206A1}" srcOrd="3" destOrd="0" parTransId="{00FA7B85-EF6E-9A47-A2AC-E4FB54EE7FF3}" sibTransId="{6AD15E4D-0ED3-BE40-A1B1-829B6C7FB3F1}"/>
    <dgm:cxn modelId="{2098B74A-158D-2548-8F73-63C04124B247}" type="presOf" srcId="{A010C926-BB7A-6C47-A4AF-8DF3B993D577}" destId="{B3917B8F-1F20-F748-BDD2-9D3EAAA9D378}" srcOrd="0" destOrd="3" presId="urn:microsoft.com/office/officeart/2005/8/layout/hList1"/>
    <dgm:cxn modelId="{9790244C-971E-8F46-B0E4-B0F26F5AAA91}" type="presOf" srcId="{1C90CFA4-7871-F04D-B069-FD6B3627AF00}" destId="{B430F6FB-9CF9-334B-815B-E5CDA9993C24}" srcOrd="0" destOrd="0" presId="urn:microsoft.com/office/officeart/2005/8/layout/hList1"/>
    <dgm:cxn modelId="{BBA59553-35DC-474C-93F5-A80A2016E3A8}" type="presOf" srcId="{9B4ABB85-BC22-634D-B804-8B0091A3B14C}" destId="{3480E15F-16F3-944E-8287-881F91CBAF37}" srcOrd="0" destOrd="0" presId="urn:microsoft.com/office/officeart/2005/8/layout/hList1"/>
    <dgm:cxn modelId="{5E05F45C-F71F-FF43-862A-4469D50A17F9}" type="presOf" srcId="{BE441B73-79AF-6246-8F96-C93195426061}" destId="{64D474B9-387B-464C-9E26-BD952E83BD7E}" srcOrd="0" destOrd="2" presId="urn:microsoft.com/office/officeart/2005/8/layout/hList1"/>
    <dgm:cxn modelId="{93D5A564-22BD-DB41-98E4-1D2DB99BDF81}" srcId="{CF29692A-8328-8540-9C20-D64EC467CE6F}" destId="{9B4ABB85-BC22-634D-B804-8B0091A3B14C}" srcOrd="1" destOrd="0" parTransId="{C0B41DF3-569E-FA46-8D42-6CEA8D9A791C}" sibTransId="{0D52A8C1-EBA2-0B46-8CC6-64603C3BCC24}"/>
    <dgm:cxn modelId="{430EF670-3BE0-884D-AC62-08407A7BA7B6}" srcId="{79610D29-A467-0741-9973-A62CBDE4D62D}" destId="{268ECDC3-23F2-C646-92D6-8E35A8E3BA22}" srcOrd="0" destOrd="0" parTransId="{E36FA0C4-8976-AE4C-8A6C-6606D2ECE5D6}" sibTransId="{47D3DF50-3AD8-3743-A4A9-B2BFD3D111CB}"/>
    <dgm:cxn modelId="{9F975984-679E-2F40-A892-AD4570911C5D}" srcId="{9B4ABB85-BC22-634D-B804-8B0091A3B14C}" destId="{1C90CFA4-7871-F04D-B069-FD6B3627AF00}" srcOrd="0" destOrd="0" parTransId="{51415557-7A24-9A44-8C0B-59697B156E87}" sibTransId="{62ACE7B1-DB0A-0849-9174-BE118721BF52}"/>
    <dgm:cxn modelId="{488CBD86-3C81-F142-9092-0ED870792475}" type="presOf" srcId="{268ECDC3-23F2-C646-92D6-8E35A8E3BA22}" destId="{B3917B8F-1F20-F748-BDD2-9D3EAAA9D378}" srcOrd="0" destOrd="0" presId="urn:microsoft.com/office/officeart/2005/8/layout/hList1"/>
    <dgm:cxn modelId="{FFABD68A-53F5-1C48-AEEE-03B95E79C957}" srcId="{49A7B1C3-8047-0546-9635-856C66A860F2}" destId="{BE441B73-79AF-6246-8F96-C93195426061}" srcOrd="2" destOrd="0" parTransId="{DA3D82E1-CEC4-EF44-B109-26C56F038590}" sibTransId="{4F6BEB78-4E8A-6A46-AE9F-FB9DE48876DB}"/>
    <dgm:cxn modelId="{97BF5E93-FC22-A942-974A-1F9C9B2545B3}" type="presOf" srcId="{7C602AB3-C612-2745-998C-8E79ECE18660}" destId="{64D474B9-387B-464C-9E26-BD952E83BD7E}" srcOrd="0" destOrd="1" presId="urn:microsoft.com/office/officeart/2005/8/layout/hList1"/>
    <dgm:cxn modelId="{FD9F3D9F-5E29-EC44-A3E2-36E2DF68A430}" type="presOf" srcId="{79610D29-A467-0741-9973-A62CBDE4D62D}" destId="{74FE6B29-AB20-2A4B-80DB-A1C5D449D576}" srcOrd="0" destOrd="0" presId="urn:microsoft.com/office/officeart/2005/8/layout/hList1"/>
    <dgm:cxn modelId="{131D31AA-02AC-E544-88B5-69B16FE867A4}" type="presOf" srcId="{2CF699A2-4028-AA47-810F-94D3372206A1}" destId="{64D474B9-387B-464C-9E26-BD952E83BD7E}" srcOrd="0" destOrd="3" presId="urn:microsoft.com/office/officeart/2005/8/layout/hList1"/>
    <dgm:cxn modelId="{87B9B8C6-A87B-8749-8126-354676802558}" type="presOf" srcId="{49A7B1C3-8047-0546-9635-856C66A860F2}" destId="{219203D9-7701-4942-8EE9-79EAA337492A}" srcOrd="0" destOrd="0" presId="urn:microsoft.com/office/officeart/2005/8/layout/hList1"/>
    <dgm:cxn modelId="{ADD18FC7-9907-D146-A28D-C9A605EEA0FE}" srcId="{9B4ABB85-BC22-634D-B804-8B0091A3B14C}" destId="{E278FB8E-6238-AC42-9485-433BF645E5B3}" srcOrd="2" destOrd="0" parTransId="{C1A23B87-BE47-F04D-B545-F8DEE5154210}" sibTransId="{95D2739B-4396-764B-BA5E-308EB5CA4E86}"/>
    <dgm:cxn modelId="{2E328DC9-7635-E74D-BA4D-DB5F8DE31956}" srcId="{79610D29-A467-0741-9973-A62CBDE4D62D}" destId="{B54559B7-1B05-514B-9B82-7CDC2559749E}" srcOrd="2" destOrd="0" parTransId="{41559EE0-45EF-B847-A2F0-4AC1B56FC3E5}" sibTransId="{C261F99D-1BC4-B94A-B1CA-89A9FC3B115C}"/>
    <dgm:cxn modelId="{5D71EED0-4BF2-E14F-8F71-FD8D481E5091}" srcId="{CF29692A-8328-8540-9C20-D64EC467CE6F}" destId="{79610D29-A467-0741-9973-A62CBDE4D62D}" srcOrd="2" destOrd="0" parTransId="{BC445343-C0A1-EA4F-8BB4-150AFA5DC42A}" sibTransId="{0DE129E7-0F31-BD4F-B011-414CF9FDCD7A}"/>
    <dgm:cxn modelId="{E94C25DE-1F59-5040-B5E1-FE399F3EF5FF}" srcId="{79610D29-A467-0741-9973-A62CBDE4D62D}" destId="{2140C9CD-D51E-A144-AD70-98F84AE7B93C}" srcOrd="1" destOrd="0" parTransId="{1B993D24-EDCB-3A44-8392-6E150C2C90F5}" sibTransId="{75EB38A9-32C5-984B-905A-F9289AABFF38}"/>
    <dgm:cxn modelId="{80DAF5DF-9477-B045-BF28-22175399F738}" type="presOf" srcId="{E278FB8E-6238-AC42-9485-433BF645E5B3}" destId="{B430F6FB-9CF9-334B-815B-E5CDA9993C24}" srcOrd="0" destOrd="2" presId="urn:microsoft.com/office/officeart/2005/8/layout/hList1"/>
    <dgm:cxn modelId="{FAA534E8-C01D-604E-BA1E-79C9824E2354}" type="presOf" srcId="{B54559B7-1B05-514B-9B82-7CDC2559749E}" destId="{B3917B8F-1F20-F748-BDD2-9D3EAAA9D378}" srcOrd="0" destOrd="2" presId="urn:microsoft.com/office/officeart/2005/8/layout/hList1"/>
    <dgm:cxn modelId="{310085EC-0033-3343-AB14-CD9F44B1E911}" srcId="{9B4ABB85-BC22-634D-B804-8B0091A3B14C}" destId="{E03EA793-7892-A346-96E2-08E9AB3A5557}" srcOrd="1" destOrd="0" parTransId="{1063AB85-7B6B-E341-A8D1-0F5DD362F1FD}" sibTransId="{B901A685-5B5E-7D47-BF56-414E835963B6}"/>
    <dgm:cxn modelId="{36EA15F0-6CAB-C740-BDAC-2BEC95E4012F}" srcId="{79610D29-A467-0741-9973-A62CBDE4D62D}" destId="{A010C926-BB7A-6C47-A4AF-8DF3B993D577}" srcOrd="3" destOrd="0" parTransId="{15777007-673F-7A4E-AACC-139BA7B9BFCB}" sibTransId="{F58BB972-8616-2D46-90D3-503769C7E1B0}"/>
    <dgm:cxn modelId="{465F544D-3BBA-224D-9487-57F579F02945}" type="presParOf" srcId="{52E6CD82-08A7-E044-83EE-5E55A0E23496}" destId="{98697FAB-D24D-BA43-BD89-7DC31BD84318}" srcOrd="0" destOrd="0" presId="urn:microsoft.com/office/officeart/2005/8/layout/hList1"/>
    <dgm:cxn modelId="{4A7E87EB-0488-1647-9B6A-D582A103A7BA}" type="presParOf" srcId="{98697FAB-D24D-BA43-BD89-7DC31BD84318}" destId="{219203D9-7701-4942-8EE9-79EAA337492A}" srcOrd="0" destOrd="0" presId="urn:microsoft.com/office/officeart/2005/8/layout/hList1"/>
    <dgm:cxn modelId="{7F721EC2-AFAC-C945-BEEE-7E013611F491}" type="presParOf" srcId="{98697FAB-D24D-BA43-BD89-7DC31BD84318}" destId="{64D474B9-387B-464C-9E26-BD952E83BD7E}" srcOrd="1" destOrd="0" presId="urn:microsoft.com/office/officeart/2005/8/layout/hList1"/>
    <dgm:cxn modelId="{5BA85742-3597-6D4F-97F5-3BA298793AAA}" type="presParOf" srcId="{52E6CD82-08A7-E044-83EE-5E55A0E23496}" destId="{ADE7CEBA-52FE-F94F-8927-FE08BF1F1AB5}" srcOrd="1" destOrd="0" presId="urn:microsoft.com/office/officeart/2005/8/layout/hList1"/>
    <dgm:cxn modelId="{B6B16F7D-06EF-A94E-BD44-32DADF577751}" type="presParOf" srcId="{52E6CD82-08A7-E044-83EE-5E55A0E23496}" destId="{840C2B08-F676-6348-A0E3-9DF7043F519F}" srcOrd="2" destOrd="0" presId="urn:microsoft.com/office/officeart/2005/8/layout/hList1"/>
    <dgm:cxn modelId="{2A1A1BC9-BAA9-0745-B211-DF8F654A8DE0}" type="presParOf" srcId="{840C2B08-F676-6348-A0E3-9DF7043F519F}" destId="{3480E15F-16F3-944E-8287-881F91CBAF37}" srcOrd="0" destOrd="0" presId="urn:microsoft.com/office/officeart/2005/8/layout/hList1"/>
    <dgm:cxn modelId="{C234E972-FF6A-EE4C-A484-AD725F168B58}" type="presParOf" srcId="{840C2B08-F676-6348-A0E3-9DF7043F519F}" destId="{B430F6FB-9CF9-334B-815B-E5CDA9993C24}" srcOrd="1" destOrd="0" presId="urn:microsoft.com/office/officeart/2005/8/layout/hList1"/>
    <dgm:cxn modelId="{B712721F-4761-A440-930E-1ABB4B0C360E}" type="presParOf" srcId="{52E6CD82-08A7-E044-83EE-5E55A0E23496}" destId="{7054EF88-BD76-A84F-B4DC-35E18280682B}" srcOrd="3" destOrd="0" presId="urn:microsoft.com/office/officeart/2005/8/layout/hList1"/>
    <dgm:cxn modelId="{3300E798-3DA6-8A4E-A9A7-ADFD4DE75228}" type="presParOf" srcId="{52E6CD82-08A7-E044-83EE-5E55A0E23496}" destId="{31383964-547C-F54C-AF72-4E9A49F8768D}" srcOrd="4" destOrd="0" presId="urn:microsoft.com/office/officeart/2005/8/layout/hList1"/>
    <dgm:cxn modelId="{68D72285-7536-9544-8135-19A6477C7F96}" type="presParOf" srcId="{31383964-547C-F54C-AF72-4E9A49F8768D}" destId="{74FE6B29-AB20-2A4B-80DB-A1C5D449D576}" srcOrd="0" destOrd="0" presId="urn:microsoft.com/office/officeart/2005/8/layout/hList1"/>
    <dgm:cxn modelId="{90B9EA32-C3E9-7045-8A9C-822F5C21BFDD}" type="presParOf" srcId="{31383964-547C-F54C-AF72-4E9A49F8768D}" destId="{B3917B8F-1F20-F748-BDD2-9D3EAAA9D3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3300" noProof="0" dirty="0"/>
            <a:t>Trouver la méthode la plus appropriée 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B58ED6A1-48D7-3147-8D22-81DEAFBA111B}">
      <dgm:prSet/>
      <dgm:spPr/>
      <dgm:t>
        <a:bodyPr/>
        <a:lstStyle/>
        <a:p>
          <a:r>
            <a:rPr lang="fr-FR" dirty="0"/>
            <a:t>Rédaction du rapport</a:t>
          </a:r>
        </a:p>
      </dgm:t>
    </dgm:pt>
    <dgm:pt modelId="{96C5B5EF-08DD-0143-9E9A-F49F07909BD3}" type="parTrans" cxnId="{C50C0C1E-8FF8-DB44-BB8C-F177DA921E21}">
      <dgm:prSet/>
      <dgm:spPr/>
      <dgm:t>
        <a:bodyPr/>
        <a:lstStyle/>
        <a:p>
          <a:endParaRPr lang="fr-FR"/>
        </a:p>
      </dgm:t>
    </dgm:pt>
    <dgm:pt modelId="{EC7B5A50-5940-914A-8F77-BF85B832CD18}" type="sibTrans" cxnId="{C50C0C1E-8FF8-DB44-BB8C-F177DA921E21}">
      <dgm:prSet/>
      <dgm:spPr/>
      <dgm:t>
        <a:bodyPr/>
        <a:lstStyle/>
        <a:p>
          <a:endParaRPr lang="fr-FR"/>
        </a:p>
      </dgm:t>
    </dgm:pt>
    <dgm:pt modelId="{CF4EC751-7070-4A40-8F6C-98CA4ADAA61A}">
      <dgm:prSet custT="1"/>
      <dgm:spPr/>
      <dgm:t>
        <a:bodyPr/>
        <a:lstStyle/>
        <a:p>
          <a:r>
            <a:rPr lang="fr-FR" sz="2400" dirty="0"/>
            <a:t>Introduction</a:t>
          </a:r>
        </a:p>
      </dgm:t>
    </dgm:pt>
    <dgm:pt modelId="{1D02D2C9-CF3F-FD4F-99C0-547837E3B485}" type="parTrans" cxnId="{02333E66-86AA-8044-930B-E8D91830ECB5}">
      <dgm:prSet/>
      <dgm:spPr/>
      <dgm:t>
        <a:bodyPr/>
        <a:lstStyle/>
        <a:p>
          <a:endParaRPr lang="fr-FR"/>
        </a:p>
      </dgm:t>
    </dgm:pt>
    <dgm:pt modelId="{CC9674DE-C515-114D-AD64-8E7DC054CC8B}" type="sibTrans" cxnId="{02333E66-86AA-8044-930B-E8D91830ECB5}">
      <dgm:prSet/>
      <dgm:spPr/>
      <dgm:t>
        <a:bodyPr/>
        <a:lstStyle/>
        <a:p>
          <a:endParaRPr lang="fr-FR"/>
        </a:p>
      </dgm:t>
    </dgm:pt>
    <dgm:pt modelId="{334FFB05-7968-6549-9730-49E42302450B}">
      <dgm:prSet custT="1"/>
      <dgm:spPr/>
      <dgm:t>
        <a:bodyPr/>
        <a:lstStyle/>
        <a:p>
          <a:r>
            <a:rPr lang="fr-FR" sz="2400" dirty="0"/>
            <a:t>En termes de modèle</a:t>
          </a:r>
        </a:p>
      </dgm:t>
    </dgm:pt>
    <dgm:pt modelId="{44746112-29A5-F04A-8C3B-CD5C31065572}" type="parTrans" cxnId="{5595AAB2-48F2-5A4D-A219-550FD793EEB7}">
      <dgm:prSet/>
      <dgm:spPr/>
      <dgm:t>
        <a:bodyPr/>
        <a:lstStyle/>
        <a:p>
          <a:endParaRPr lang="fr-FR"/>
        </a:p>
      </dgm:t>
    </dgm:pt>
    <dgm:pt modelId="{0E5A1239-B626-8349-BE5C-EF4B43501887}" type="sibTrans" cxnId="{5595AAB2-48F2-5A4D-A219-550FD793EEB7}">
      <dgm:prSet/>
      <dgm:spPr/>
      <dgm:t>
        <a:bodyPr/>
        <a:lstStyle/>
        <a:p>
          <a:endParaRPr lang="fr-FR"/>
        </a:p>
      </dgm:t>
    </dgm:pt>
    <dgm:pt modelId="{F54DDFD7-A606-44CB-B117-8DA6AA77AB88}">
      <dgm:prSet custT="1"/>
      <dgm:spPr/>
      <dgm:t>
        <a:bodyPr/>
        <a:lstStyle/>
        <a:p>
          <a:r>
            <a:rPr lang="fr-FR" sz="2400" dirty="0"/>
            <a:t>En termes de prédiction</a:t>
          </a:r>
        </a:p>
      </dgm:t>
    </dgm:pt>
    <dgm:pt modelId="{C1C83170-832F-469B-8DD3-99ABFF8BE78B}" type="parTrans" cxnId="{B2753987-604E-4D4D-9E2F-46A3280CA9EC}">
      <dgm:prSet/>
      <dgm:spPr/>
      <dgm:t>
        <a:bodyPr/>
        <a:lstStyle/>
        <a:p>
          <a:endParaRPr lang="fr-FR"/>
        </a:p>
      </dgm:t>
    </dgm:pt>
    <dgm:pt modelId="{72E517D2-A62A-4D5D-B4B1-FF1836378F61}" type="sibTrans" cxnId="{B2753987-604E-4D4D-9E2F-46A3280CA9EC}">
      <dgm:prSet/>
      <dgm:spPr/>
      <dgm:t>
        <a:bodyPr/>
        <a:lstStyle/>
        <a:p>
          <a:endParaRPr lang="fr-FR"/>
        </a:p>
      </dgm:t>
    </dgm:pt>
    <dgm:pt modelId="{A0F6C77D-3F97-F84A-8325-F51E913FB0A7}">
      <dgm:prSet custT="1"/>
      <dgm:spPr/>
      <dgm:t>
        <a:bodyPr/>
        <a:lstStyle/>
        <a:p>
          <a:r>
            <a:rPr lang="fr-FR" sz="2400" dirty="0"/>
            <a:t>Partie 1 : étude des données</a:t>
          </a:r>
        </a:p>
      </dgm:t>
    </dgm:pt>
    <dgm:pt modelId="{685A31B1-B3D6-A74E-8118-F38D07F9002B}" type="parTrans" cxnId="{6F7301AE-44D0-8C49-8F41-73FDE3380E00}">
      <dgm:prSet/>
      <dgm:spPr/>
      <dgm:t>
        <a:bodyPr/>
        <a:lstStyle/>
        <a:p>
          <a:endParaRPr lang="fr-FR"/>
        </a:p>
      </dgm:t>
    </dgm:pt>
    <dgm:pt modelId="{25F1A7B5-5FE8-6847-BC8B-820254F93BEA}" type="sibTrans" cxnId="{6F7301AE-44D0-8C49-8F41-73FDE3380E00}">
      <dgm:prSet/>
      <dgm:spPr/>
      <dgm:t>
        <a:bodyPr/>
        <a:lstStyle/>
        <a:p>
          <a:endParaRPr lang="fr-FR"/>
        </a:p>
      </dgm:t>
    </dgm:pt>
    <dgm:pt modelId="{D70A962A-3877-3A48-8D08-B454AF058F68}">
      <dgm:prSet custT="1"/>
      <dgm:spPr/>
      <dgm:t>
        <a:bodyPr/>
        <a:lstStyle/>
        <a:p>
          <a:r>
            <a:rPr lang="fr-FR" sz="2400" dirty="0"/>
            <a:t>Annexes correspondants à la partie 1</a:t>
          </a:r>
        </a:p>
      </dgm:t>
    </dgm:pt>
    <dgm:pt modelId="{5254C929-98D4-4044-869B-B86FCA3B1FE0}" type="parTrans" cxnId="{D3BFF960-432C-8D47-BF50-7C3DE1793304}">
      <dgm:prSet/>
      <dgm:spPr/>
      <dgm:t>
        <a:bodyPr/>
        <a:lstStyle/>
        <a:p>
          <a:endParaRPr lang="fr-FR"/>
        </a:p>
      </dgm:t>
    </dgm:pt>
    <dgm:pt modelId="{D206F6F2-67C5-0C4D-B104-E3CDF8EBEEA2}" type="sibTrans" cxnId="{D3BFF960-432C-8D47-BF50-7C3DE1793304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42181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DEAD882F-15C5-7442-99B9-CFD67767A0C2}" type="pres">
      <dgm:prSet presAssocID="{1AB3C494-F4C6-42F5-A09F-DCFA8C82A99C}" presName="spaceBetweenRectangles" presStyleCnt="0"/>
      <dgm:spPr/>
    </dgm:pt>
    <dgm:pt modelId="{5F1EC7CA-6845-7A45-859F-85F0CFD7E18D}" type="pres">
      <dgm:prSet presAssocID="{B58ED6A1-48D7-3147-8D22-81DEAFBA111B}" presName="parentLin" presStyleCnt="0"/>
      <dgm:spPr/>
    </dgm:pt>
    <dgm:pt modelId="{36A4AD68-0358-5B4F-A92F-F527226317ED}" type="pres">
      <dgm:prSet presAssocID="{B58ED6A1-48D7-3147-8D22-81DEAFBA111B}" presName="parentLeftMargin" presStyleLbl="node1" presStyleIdx="0" presStyleCnt="2"/>
      <dgm:spPr/>
    </dgm:pt>
    <dgm:pt modelId="{F198820D-90DB-AE4C-9B85-BBCF5219F3CE}" type="pres">
      <dgm:prSet presAssocID="{B58ED6A1-48D7-3147-8D22-81DEAFBA11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86B612-8D3C-D04B-B890-39EEFB0F10B7}" type="pres">
      <dgm:prSet presAssocID="{B58ED6A1-48D7-3147-8D22-81DEAFBA111B}" presName="negativeSpace" presStyleCnt="0"/>
      <dgm:spPr/>
    </dgm:pt>
    <dgm:pt modelId="{74829CBB-C67D-D740-8229-CDB899A221D1}" type="pres">
      <dgm:prSet presAssocID="{B58ED6A1-48D7-3147-8D22-81DEAFBA111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C50C0C1E-8FF8-DB44-BB8C-F177DA921E21}" srcId="{1C3A8082-4D69-49F6-8AFD-BD82CE3D4450}" destId="{B58ED6A1-48D7-3147-8D22-81DEAFBA111B}" srcOrd="1" destOrd="0" parTransId="{96C5B5EF-08DD-0143-9E9A-F49F07909BD3}" sibTransId="{EC7B5A50-5940-914A-8F77-BF85B832CD18}"/>
    <dgm:cxn modelId="{D3BFF960-432C-8D47-BF50-7C3DE1793304}" srcId="{B58ED6A1-48D7-3147-8D22-81DEAFBA111B}" destId="{D70A962A-3877-3A48-8D08-B454AF058F68}" srcOrd="2" destOrd="0" parTransId="{5254C929-98D4-4044-869B-B86FCA3B1FE0}" sibTransId="{D206F6F2-67C5-0C4D-B104-E3CDF8EBEEA2}"/>
    <dgm:cxn modelId="{02333E66-86AA-8044-930B-E8D91830ECB5}" srcId="{B58ED6A1-48D7-3147-8D22-81DEAFBA111B}" destId="{CF4EC751-7070-4A40-8F6C-98CA4ADAA61A}" srcOrd="0" destOrd="0" parTransId="{1D02D2C9-CF3F-FD4F-99C0-547837E3B485}" sibTransId="{CC9674DE-C515-114D-AD64-8E7DC054CC8B}"/>
    <dgm:cxn modelId="{B2753987-604E-4D4D-9E2F-46A3280CA9EC}" srcId="{FE57310B-E39A-4167-98DD-6AD8EC1F0FDC}" destId="{F54DDFD7-A606-44CB-B117-8DA6AA77AB88}" srcOrd="1" destOrd="0" parTransId="{C1C83170-832F-469B-8DD3-99ABFF8BE78B}" sibTransId="{72E517D2-A62A-4D5D-B4B1-FF1836378F61}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6F7301AE-44D0-8C49-8F41-73FDE3380E00}" srcId="{B58ED6A1-48D7-3147-8D22-81DEAFBA111B}" destId="{A0F6C77D-3F97-F84A-8325-F51E913FB0A7}" srcOrd="1" destOrd="0" parTransId="{685A31B1-B3D6-A74E-8118-F38D07F9002B}" sibTransId="{25F1A7B5-5FE8-6847-BC8B-820254F93BEA}"/>
    <dgm:cxn modelId="{5595AAB2-48F2-5A4D-A219-550FD793EEB7}" srcId="{FE57310B-E39A-4167-98DD-6AD8EC1F0FDC}" destId="{334FFB05-7968-6549-9730-49E42302450B}" srcOrd="0" destOrd="0" parTransId="{44746112-29A5-F04A-8C3B-CD5C31065572}" sibTransId="{0E5A1239-B626-8349-BE5C-EF4B43501887}"/>
    <dgm:cxn modelId="{BC4FCAB8-EF0D-4681-A300-F69043354E7D}" type="presOf" srcId="{F54DDFD7-A606-44CB-B117-8DA6AA77AB88}" destId="{931D6A6E-93EC-4819-9B97-AC40EFE1491B}" srcOrd="0" destOrd="1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07C306C8-68AC-FA47-ABC1-DBE47032633D}" type="presOf" srcId="{B58ED6A1-48D7-3147-8D22-81DEAFBA111B}" destId="{36A4AD68-0358-5B4F-A92F-F527226317ED}" srcOrd="0" destOrd="0" presId="urn:microsoft.com/office/officeart/2005/8/layout/list1"/>
    <dgm:cxn modelId="{DAF0FAD9-7489-CD43-86EC-6222B915BFC0}" type="presOf" srcId="{CF4EC751-7070-4A40-8F6C-98CA4ADAA61A}" destId="{74829CBB-C67D-D740-8229-CDB899A221D1}" srcOrd="0" destOrd="0" presId="urn:microsoft.com/office/officeart/2005/8/layout/list1"/>
    <dgm:cxn modelId="{959BABE0-633F-2A4F-8413-896922250707}" type="presOf" srcId="{A0F6C77D-3F97-F84A-8325-F51E913FB0A7}" destId="{74829CBB-C67D-D740-8229-CDB899A221D1}" srcOrd="0" destOrd="1" presId="urn:microsoft.com/office/officeart/2005/8/layout/list1"/>
    <dgm:cxn modelId="{2D2B2CF2-5D1B-9B4E-A194-FF52DD318397}" type="presOf" srcId="{D70A962A-3877-3A48-8D08-B454AF058F68}" destId="{74829CBB-C67D-D740-8229-CDB899A221D1}" srcOrd="0" destOrd="2" presId="urn:microsoft.com/office/officeart/2005/8/layout/list1"/>
    <dgm:cxn modelId="{145E07F7-FDF3-B34E-8C0B-815DB0A44B12}" type="presOf" srcId="{334FFB05-7968-6549-9730-49E42302450B}" destId="{931D6A6E-93EC-4819-9B97-AC40EFE1491B}" srcOrd="0" destOrd="0" presId="urn:microsoft.com/office/officeart/2005/8/layout/list1"/>
    <dgm:cxn modelId="{466DF6FB-D53D-2944-9D5A-5AD67C015EB2}" type="presOf" srcId="{B58ED6A1-48D7-3147-8D22-81DEAFBA111B}" destId="{F198820D-90DB-AE4C-9B85-BBCF5219F3CE}" srcOrd="1" destOrd="0" presId="urn:microsoft.com/office/officeart/2005/8/layout/list1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106C8C69-18CC-0C48-9C5C-32C73E2F39A1}" type="presParOf" srcId="{A274053C-6D62-4674-9A38-22341AC8580D}" destId="{DEAD882F-15C5-7442-99B9-CFD67767A0C2}" srcOrd="3" destOrd="0" presId="urn:microsoft.com/office/officeart/2005/8/layout/list1"/>
    <dgm:cxn modelId="{DD4A1A58-4822-C546-8075-25EF3A283295}" type="presParOf" srcId="{A274053C-6D62-4674-9A38-22341AC8580D}" destId="{5F1EC7CA-6845-7A45-859F-85F0CFD7E18D}" srcOrd="4" destOrd="0" presId="urn:microsoft.com/office/officeart/2005/8/layout/list1"/>
    <dgm:cxn modelId="{45A6B4FF-21D0-7F40-B79E-639E5472CC0F}" type="presParOf" srcId="{5F1EC7CA-6845-7A45-859F-85F0CFD7E18D}" destId="{36A4AD68-0358-5B4F-A92F-F527226317ED}" srcOrd="0" destOrd="0" presId="urn:microsoft.com/office/officeart/2005/8/layout/list1"/>
    <dgm:cxn modelId="{A2E1E032-9118-924F-9BCC-0928B69CA39B}" type="presParOf" srcId="{5F1EC7CA-6845-7A45-859F-85F0CFD7E18D}" destId="{F198820D-90DB-AE4C-9B85-BBCF5219F3CE}" srcOrd="1" destOrd="0" presId="urn:microsoft.com/office/officeart/2005/8/layout/list1"/>
    <dgm:cxn modelId="{BD6022E2-22E5-5249-AE60-1E2CD23B8794}" type="presParOf" srcId="{A274053C-6D62-4674-9A38-22341AC8580D}" destId="{A986B612-8D3C-D04B-B890-39EEFB0F10B7}" srcOrd="5" destOrd="0" presId="urn:microsoft.com/office/officeart/2005/8/layout/list1"/>
    <dgm:cxn modelId="{DCF0ADB5-DCFC-6045-8581-AD48F6FF00A6}" type="presParOf" srcId="{A274053C-6D62-4674-9A38-22341AC8580D}" destId="{74829CBB-C67D-D740-8229-CDB899A221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7B874-31B4-0940-973F-87336B63A0B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BD63538-CA4F-DC45-A4D6-674EDD22CBBB}">
      <dgm:prSet/>
      <dgm:spPr/>
      <dgm:t>
        <a:bodyPr/>
        <a:lstStyle/>
        <a:p>
          <a:r>
            <a:rPr lang="fr-FR" dirty="0"/>
            <a:t>Méthode AIC </a:t>
          </a:r>
          <a:r>
            <a:rPr lang="fr-FR" dirty="0" err="1"/>
            <a:t>forward</a:t>
          </a:r>
          <a:r>
            <a:rPr lang="fr-FR" dirty="0"/>
            <a:t> et </a:t>
          </a:r>
          <a:r>
            <a:rPr lang="fr-FR" dirty="0" err="1"/>
            <a:t>backward</a:t>
          </a:r>
          <a:endParaRPr lang="fr-FR" dirty="0"/>
        </a:p>
      </dgm:t>
    </dgm:pt>
    <dgm:pt modelId="{C93CF1CF-F823-2F41-AC77-7192C9FC1768}" type="parTrans" cxnId="{E5D18F7C-5A78-364F-ABBC-5082FF0ECFD4}">
      <dgm:prSet/>
      <dgm:spPr/>
      <dgm:t>
        <a:bodyPr/>
        <a:lstStyle/>
        <a:p>
          <a:endParaRPr lang="fr-FR"/>
        </a:p>
      </dgm:t>
    </dgm:pt>
    <dgm:pt modelId="{3A36A4FB-9D92-114E-8847-5932DC063DAD}" type="sibTrans" cxnId="{E5D18F7C-5A78-364F-ABBC-5082FF0ECFD4}">
      <dgm:prSet/>
      <dgm:spPr/>
      <dgm:t>
        <a:bodyPr/>
        <a:lstStyle/>
        <a:p>
          <a:endParaRPr lang="fr-FR"/>
        </a:p>
      </dgm:t>
    </dgm:pt>
    <dgm:pt modelId="{08B36E0A-CC89-D144-BDE5-4A04615683A5}">
      <dgm:prSet/>
      <dgm:spPr/>
      <dgm:t>
        <a:bodyPr/>
        <a:lstStyle/>
        <a:p>
          <a:r>
            <a:rPr lang="fr-FR" dirty="0"/>
            <a:t>15 variables sélectionnées sur les 29 possibles</a:t>
          </a:r>
        </a:p>
      </dgm:t>
    </dgm:pt>
    <dgm:pt modelId="{09044735-45DB-844A-83BB-4A376512FE01}" type="parTrans" cxnId="{C865FB90-490F-8743-B36B-65BB9507F21D}">
      <dgm:prSet/>
      <dgm:spPr/>
      <dgm:t>
        <a:bodyPr/>
        <a:lstStyle/>
        <a:p>
          <a:endParaRPr lang="fr-FR"/>
        </a:p>
      </dgm:t>
    </dgm:pt>
    <dgm:pt modelId="{CD326C00-5D82-2F47-909E-2F10AE0B4F81}" type="sibTrans" cxnId="{C865FB90-490F-8743-B36B-65BB9507F21D}">
      <dgm:prSet/>
      <dgm:spPr/>
      <dgm:t>
        <a:bodyPr/>
        <a:lstStyle/>
        <a:p>
          <a:endParaRPr lang="fr-FR"/>
        </a:p>
      </dgm:t>
    </dgm:pt>
    <dgm:pt modelId="{AD3A9EEE-16DE-E84C-B01C-B586214D1074}" type="pres">
      <dgm:prSet presAssocID="{9E97B874-31B4-0940-973F-87336B63A0BC}" presName="Name0" presStyleCnt="0">
        <dgm:presLayoutVars>
          <dgm:dir/>
          <dgm:resizeHandles val="exact"/>
        </dgm:presLayoutVars>
      </dgm:prSet>
      <dgm:spPr/>
    </dgm:pt>
    <dgm:pt modelId="{579F8EBA-1CFE-D74B-B8A1-CCF7F6DD69D3}" type="pres">
      <dgm:prSet presAssocID="{2BD63538-CA4F-DC45-A4D6-674EDD22CBBB}" presName="node" presStyleLbl="node1" presStyleIdx="0" presStyleCnt="2">
        <dgm:presLayoutVars>
          <dgm:bulletEnabled val="1"/>
        </dgm:presLayoutVars>
      </dgm:prSet>
      <dgm:spPr/>
    </dgm:pt>
    <dgm:pt modelId="{C6AF0F3F-2E8D-E14C-92E1-54268FC6C209}" type="pres">
      <dgm:prSet presAssocID="{3A36A4FB-9D92-114E-8847-5932DC063DAD}" presName="sibTrans" presStyleLbl="sibTrans2D1" presStyleIdx="0" presStyleCnt="1"/>
      <dgm:spPr/>
    </dgm:pt>
    <dgm:pt modelId="{B4CBF060-FC99-D84D-A15E-EF3D5196DBFF}" type="pres">
      <dgm:prSet presAssocID="{3A36A4FB-9D92-114E-8847-5932DC063DAD}" presName="connectorText" presStyleLbl="sibTrans2D1" presStyleIdx="0" presStyleCnt="1"/>
      <dgm:spPr/>
    </dgm:pt>
    <dgm:pt modelId="{6146DC6D-3999-4D41-9646-6791F9054727}" type="pres">
      <dgm:prSet presAssocID="{08B36E0A-CC89-D144-BDE5-4A04615683A5}" presName="node" presStyleLbl="node1" presStyleIdx="1" presStyleCnt="2">
        <dgm:presLayoutVars>
          <dgm:bulletEnabled val="1"/>
        </dgm:presLayoutVars>
      </dgm:prSet>
      <dgm:spPr/>
    </dgm:pt>
  </dgm:ptLst>
  <dgm:cxnLst>
    <dgm:cxn modelId="{8598DB36-7B4D-2741-B194-D4733991D009}" type="presOf" srcId="{08B36E0A-CC89-D144-BDE5-4A04615683A5}" destId="{6146DC6D-3999-4D41-9646-6791F9054727}" srcOrd="0" destOrd="0" presId="urn:microsoft.com/office/officeart/2005/8/layout/process1"/>
    <dgm:cxn modelId="{E5D18F7C-5A78-364F-ABBC-5082FF0ECFD4}" srcId="{9E97B874-31B4-0940-973F-87336B63A0BC}" destId="{2BD63538-CA4F-DC45-A4D6-674EDD22CBBB}" srcOrd="0" destOrd="0" parTransId="{C93CF1CF-F823-2F41-AC77-7192C9FC1768}" sibTransId="{3A36A4FB-9D92-114E-8847-5932DC063DAD}"/>
    <dgm:cxn modelId="{C865FB90-490F-8743-B36B-65BB9507F21D}" srcId="{9E97B874-31B4-0940-973F-87336B63A0BC}" destId="{08B36E0A-CC89-D144-BDE5-4A04615683A5}" srcOrd="1" destOrd="0" parTransId="{09044735-45DB-844A-83BB-4A376512FE01}" sibTransId="{CD326C00-5D82-2F47-909E-2F10AE0B4F81}"/>
    <dgm:cxn modelId="{A11B1291-BF0D-154D-9780-80B9DE62FA41}" type="presOf" srcId="{3A36A4FB-9D92-114E-8847-5932DC063DAD}" destId="{C6AF0F3F-2E8D-E14C-92E1-54268FC6C209}" srcOrd="0" destOrd="0" presId="urn:microsoft.com/office/officeart/2005/8/layout/process1"/>
    <dgm:cxn modelId="{B26BD5B0-D8A4-2546-B16C-EBC6D20BAFA7}" type="presOf" srcId="{9E97B874-31B4-0940-973F-87336B63A0BC}" destId="{AD3A9EEE-16DE-E84C-B01C-B586214D1074}" srcOrd="0" destOrd="0" presId="urn:microsoft.com/office/officeart/2005/8/layout/process1"/>
    <dgm:cxn modelId="{EB3B72E9-7E30-5D49-9709-DF6AF6F90029}" type="presOf" srcId="{3A36A4FB-9D92-114E-8847-5932DC063DAD}" destId="{B4CBF060-FC99-D84D-A15E-EF3D5196DBFF}" srcOrd="1" destOrd="0" presId="urn:microsoft.com/office/officeart/2005/8/layout/process1"/>
    <dgm:cxn modelId="{F6D5ECED-80B7-9F40-B677-4834DE622DA3}" type="presOf" srcId="{2BD63538-CA4F-DC45-A4D6-674EDD22CBBB}" destId="{579F8EBA-1CFE-D74B-B8A1-CCF7F6DD69D3}" srcOrd="0" destOrd="0" presId="urn:microsoft.com/office/officeart/2005/8/layout/process1"/>
    <dgm:cxn modelId="{9BCFABCD-7011-2746-948E-B89031E2BFF9}" type="presParOf" srcId="{AD3A9EEE-16DE-E84C-B01C-B586214D1074}" destId="{579F8EBA-1CFE-D74B-B8A1-CCF7F6DD69D3}" srcOrd="0" destOrd="0" presId="urn:microsoft.com/office/officeart/2005/8/layout/process1"/>
    <dgm:cxn modelId="{EAB9B32C-A18A-6D49-B211-F2AB90B1BEAB}" type="presParOf" srcId="{AD3A9EEE-16DE-E84C-B01C-B586214D1074}" destId="{C6AF0F3F-2E8D-E14C-92E1-54268FC6C209}" srcOrd="1" destOrd="0" presId="urn:microsoft.com/office/officeart/2005/8/layout/process1"/>
    <dgm:cxn modelId="{6E7AADBF-CC61-D045-922E-11C6B03C8CD1}" type="presParOf" srcId="{C6AF0F3F-2E8D-E14C-92E1-54268FC6C209}" destId="{B4CBF060-FC99-D84D-A15E-EF3D5196DBFF}" srcOrd="0" destOrd="0" presId="urn:microsoft.com/office/officeart/2005/8/layout/process1"/>
    <dgm:cxn modelId="{AD91A908-076B-B240-8ACF-95766C589F61}" type="presParOf" srcId="{AD3A9EEE-16DE-E84C-B01C-B586214D1074}" destId="{6146DC6D-3999-4D41-9646-6791F905472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2400" noProof="0" dirty="0"/>
            <a:t>Trouver la méthode la plus appropriée 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B58ED6A1-48D7-3147-8D22-81DEAFBA111B}">
      <dgm:prSet/>
      <dgm:spPr/>
      <dgm:t>
        <a:bodyPr/>
        <a:lstStyle/>
        <a:p>
          <a:r>
            <a:rPr lang="fr-FR" dirty="0"/>
            <a:t>Terminer la rédaction du rapport</a:t>
          </a:r>
        </a:p>
      </dgm:t>
    </dgm:pt>
    <dgm:pt modelId="{96C5B5EF-08DD-0143-9E9A-F49F07909BD3}" type="parTrans" cxnId="{C50C0C1E-8FF8-DB44-BB8C-F177DA921E21}">
      <dgm:prSet/>
      <dgm:spPr/>
      <dgm:t>
        <a:bodyPr/>
        <a:lstStyle/>
        <a:p>
          <a:endParaRPr lang="fr-FR"/>
        </a:p>
      </dgm:t>
    </dgm:pt>
    <dgm:pt modelId="{EC7B5A50-5940-914A-8F77-BF85B832CD18}" type="sibTrans" cxnId="{C50C0C1E-8FF8-DB44-BB8C-F177DA921E21}">
      <dgm:prSet/>
      <dgm:spPr/>
      <dgm:t>
        <a:bodyPr/>
        <a:lstStyle/>
        <a:p>
          <a:endParaRPr lang="fr-FR"/>
        </a:p>
      </dgm:t>
    </dgm:pt>
    <dgm:pt modelId="{CF4EC751-7070-4A40-8F6C-98CA4ADAA61A}">
      <dgm:prSet/>
      <dgm:spPr/>
      <dgm:t>
        <a:bodyPr/>
        <a:lstStyle/>
        <a:p>
          <a:endParaRPr lang="fr-FR" dirty="0"/>
        </a:p>
      </dgm:t>
    </dgm:pt>
    <dgm:pt modelId="{1D02D2C9-CF3F-FD4F-99C0-547837E3B485}" type="parTrans" cxnId="{02333E66-86AA-8044-930B-E8D91830ECB5}">
      <dgm:prSet/>
      <dgm:spPr/>
      <dgm:t>
        <a:bodyPr/>
        <a:lstStyle/>
        <a:p>
          <a:endParaRPr lang="fr-FR"/>
        </a:p>
      </dgm:t>
    </dgm:pt>
    <dgm:pt modelId="{CC9674DE-C515-114D-AD64-8E7DC054CC8B}" type="sibTrans" cxnId="{02333E66-86AA-8044-930B-E8D91830ECB5}">
      <dgm:prSet/>
      <dgm:spPr/>
      <dgm:t>
        <a:bodyPr/>
        <a:lstStyle/>
        <a:p>
          <a:endParaRPr lang="fr-FR"/>
        </a:p>
      </dgm:t>
    </dgm:pt>
    <dgm:pt modelId="{334FFB05-7968-6549-9730-49E42302450B}">
      <dgm:prSet/>
      <dgm:spPr/>
      <dgm:t>
        <a:bodyPr/>
        <a:lstStyle/>
        <a:p>
          <a:r>
            <a:rPr lang="fr-FR" dirty="0"/>
            <a:t>En termes de modèle</a:t>
          </a:r>
        </a:p>
      </dgm:t>
    </dgm:pt>
    <dgm:pt modelId="{44746112-29A5-F04A-8C3B-CD5C31065572}" type="parTrans" cxnId="{5595AAB2-48F2-5A4D-A219-550FD793EEB7}">
      <dgm:prSet/>
      <dgm:spPr/>
      <dgm:t>
        <a:bodyPr/>
        <a:lstStyle/>
        <a:p>
          <a:endParaRPr lang="fr-FR"/>
        </a:p>
      </dgm:t>
    </dgm:pt>
    <dgm:pt modelId="{0E5A1239-B626-8349-BE5C-EF4B43501887}" type="sibTrans" cxnId="{5595AAB2-48F2-5A4D-A219-550FD793EEB7}">
      <dgm:prSet/>
      <dgm:spPr/>
      <dgm:t>
        <a:bodyPr/>
        <a:lstStyle/>
        <a:p>
          <a:endParaRPr lang="fr-FR"/>
        </a:p>
      </dgm:t>
    </dgm:pt>
    <dgm:pt modelId="{F54DDFD7-A606-44CB-B117-8DA6AA77AB88}">
      <dgm:prSet/>
      <dgm:spPr/>
      <dgm:t>
        <a:bodyPr/>
        <a:lstStyle/>
        <a:p>
          <a:r>
            <a:rPr lang="fr-FR" dirty="0"/>
            <a:t>En termes de prédiction</a:t>
          </a:r>
        </a:p>
      </dgm:t>
    </dgm:pt>
    <dgm:pt modelId="{C1C83170-832F-469B-8DD3-99ABFF8BE78B}" type="parTrans" cxnId="{B2753987-604E-4D4D-9E2F-46A3280CA9EC}">
      <dgm:prSet/>
      <dgm:spPr/>
      <dgm:t>
        <a:bodyPr/>
        <a:lstStyle/>
        <a:p>
          <a:endParaRPr lang="fr-FR"/>
        </a:p>
      </dgm:t>
    </dgm:pt>
    <dgm:pt modelId="{72E517D2-A62A-4D5D-B4B1-FF1836378F61}" type="sibTrans" cxnId="{B2753987-604E-4D4D-9E2F-46A3280CA9EC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42181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DEAD882F-15C5-7442-99B9-CFD67767A0C2}" type="pres">
      <dgm:prSet presAssocID="{1AB3C494-F4C6-42F5-A09F-DCFA8C82A99C}" presName="spaceBetweenRectangles" presStyleCnt="0"/>
      <dgm:spPr/>
    </dgm:pt>
    <dgm:pt modelId="{5F1EC7CA-6845-7A45-859F-85F0CFD7E18D}" type="pres">
      <dgm:prSet presAssocID="{B58ED6A1-48D7-3147-8D22-81DEAFBA111B}" presName="parentLin" presStyleCnt="0"/>
      <dgm:spPr/>
    </dgm:pt>
    <dgm:pt modelId="{36A4AD68-0358-5B4F-A92F-F527226317ED}" type="pres">
      <dgm:prSet presAssocID="{B58ED6A1-48D7-3147-8D22-81DEAFBA111B}" presName="parentLeftMargin" presStyleLbl="node1" presStyleIdx="0" presStyleCnt="2"/>
      <dgm:spPr/>
    </dgm:pt>
    <dgm:pt modelId="{F198820D-90DB-AE4C-9B85-BBCF5219F3CE}" type="pres">
      <dgm:prSet presAssocID="{B58ED6A1-48D7-3147-8D22-81DEAFBA11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86B612-8D3C-D04B-B890-39EEFB0F10B7}" type="pres">
      <dgm:prSet presAssocID="{B58ED6A1-48D7-3147-8D22-81DEAFBA111B}" presName="negativeSpace" presStyleCnt="0"/>
      <dgm:spPr/>
    </dgm:pt>
    <dgm:pt modelId="{74829CBB-C67D-D740-8229-CDB899A221D1}" type="pres">
      <dgm:prSet presAssocID="{B58ED6A1-48D7-3147-8D22-81DEAFBA111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C50C0C1E-8FF8-DB44-BB8C-F177DA921E21}" srcId="{1C3A8082-4D69-49F6-8AFD-BD82CE3D4450}" destId="{B58ED6A1-48D7-3147-8D22-81DEAFBA111B}" srcOrd="1" destOrd="0" parTransId="{96C5B5EF-08DD-0143-9E9A-F49F07909BD3}" sibTransId="{EC7B5A50-5940-914A-8F77-BF85B832CD18}"/>
    <dgm:cxn modelId="{02333E66-86AA-8044-930B-E8D91830ECB5}" srcId="{B58ED6A1-48D7-3147-8D22-81DEAFBA111B}" destId="{CF4EC751-7070-4A40-8F6C-98CA4ADAA61A}" srcOrd="0" destOrd="0" parTransId="{1D02D2C9-CF3F-FD4F-99C0-547837E3B485}" sibTransId="{CC9674DE-C515-114D-AD64-8E7DC054CC8B}"/>
    <dgm:cxn modelId="{B2753987-604E-4D4D-9E2F-46A3280CA9EC}" srcId="{FE57310B-E39A-4167-98DD-6AD8EC1F0FDC}" destId="{F54DDFD7-A606-44CB-B117-8DA6AA77AB88}" srcOrd="1" destOrd="0" parTransId="{C1C83170-832F-469B-8DD3-99ABFF8BE78B}" sibTransId="{72E517D2-A62A-4D5D-B4B1-FF1836378F61}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5595AAB2-48F2-5A4D-A219-550FD793EEB7}" srcId="{FE57310B-E39A-4167-98DD-6AD8EC1F0FDC}" destId="{334FFB05-7968-6549-9730-49E42302450B}" srcOrd="0" destOrd="0" parTransId="{44746112-29A5-F04A-8C3B-CD5C31065572}" sibTransId="{0E5A1239-B626-8349-BE5C-EF4B43501887}"/>
    <dgm:cxn modelId="{BC4FCAB8-EF0D-4681-A300-F69043354E7D}" type="presOf" srcId="{F54DDFD7-A606-44CB-B117-8DA6AA77AB88}" destId="{931D6A6E-93EC-4819-9B97-AC40EFE1491B}" srcOrd="0" destOrd="1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07C306C8-68AC-FA47-ABC1-DBE47032633D}" type="presOf" srcId="{B58ED6A1-48D7-3147-8D22-81DEAFBA111B}" destId="{36A4AD68-0358-5B4F-A92F-F527226317ED}" srcOrd="0" destOrd="0" presId="urn:microsoft.com/office/officeart/2005/8/layout/list1"/>
    <dgm:cxn modelId="{DAF0FAD9-7489-CD43-86EC-6222B915BFC0}" type="presOf" srcId="{CF4EC751-7070-4A40-8F6C-98CA4ADAA61A}" destId="{74829CBB-C67D-D740-8229-CDB899A221D1}" srcOrd="0" destOrd="0" presId="urn:microsoft.com/office/officeart/2005/8/layout/list1"/>
    <dgm:cxn modelId="{145E07F7-FDF3-B34E-8C0B-815DB0A44B12}" type="presOf" srcId="{334FFB05-7968-6549-9730-49E42302450B}" destId="{931D6A6E-93EC-4819-9B97-AC40EFE1491B}" srcOrd="0" destOrd="0" presId="urn:microsoft.com/office/officeart/2005/8/layout/list1"/>
    <dgm:cxn modelId="{466DF6FB-D53D-2944-9D5A-5AD67C015EB2}" type="presOf" srcId="{B58ED6A1-48D7-3147-8D22-81DEAFBA111B}" destId="{F198820D-90DB-AE4C-9B85-BBCF5219F3CE}" srcOrd="1" destOrd="0" presId="urn:microsoft.com/office/officeart/2005/8/layout/list1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106C8C69-18CC-0C48-9C5C-32C73E2F39A1}" type="presParOf" srcId="{A274053C-6D62-4674-9A38-22341AC8580D}" destId="{DEAD882F-15C5-7442-99B9-CFD67767A0C2}" srcOrd="3" destOrd="0" presId="urn:microsoft.com/office/officeart/2005/8/layout/list1"/>
    <dgm:cxn modelId="{DD4A1A58-4822-C546-8075-25EF3A283295}" type="presParOf" srcId="{A274053C-6D62-4674-9A38-22341AC8580D}" destId="{5F1EC7CA-6845-7A45-859F-85F0CFD7E18D}" srcOrd="4" destOrd="0" presId="urn:microsoft.com/office/officeart/2005/8/layout/list1"/>
    <dgm:cxn modelId="{45A6B4FF-21D0-7F40-B79E-639E5472CC0F}" type="presParOf" srcId="{5F1EC7CA-6845-7A45-859F-85F0CFD7E18D}" destId="{36A4AD68-0358-5B4F-A92F-F527226317ED}" srcOrd="0" destOrd="0" presId="urn:microsoft.com/office/officeart/2005/8/layout/list1"/>
    <dgm:cxn modelId="{A2E1E032-9118-924F-9BCC-0928B69CA39B}" type="presParOf" srcId="{5F1EC7CA-6845-7A45-859F-85F0CFD7E18D}" destId="{F198820D-90DB-AE4C-9B85-BBCF5219F3CE}" srcOrd="1" destOrd="0" presId="urn:microsoft.com/office/officeart/2005/8/layout/list1"/>
    <dgm:cxn modelId="{BD6022E2-22E5-5249-AE60-1E2CD23B8794}" type="presParOf" srcId="{A274053C-6D62-4674-9A38-22341AC8580D}" destId="{A986B612-8D3C-D04B-B890-39EEFB0F10B7}" srcOrd="5" destOrd="0" presId="urn:microsoft.com/office/officeart/2005/8/layout/list1"/>
    <dgm:cxn modelId="{DCF0ADB5-DCFC-6045-8581-AD48F6FF00A6}" type="presParOf" srcId="{A274053C-6D62-4674-9A38-22341AC8580D}" destId="{74829CBB-C67D-D740-8229-CDB899A221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203D9-7701-4942-8EE9-79EAA337492A}">
      <dsp:nvSpPr>
        <dsp:cNvPr id="0" name=""/>
        <dsp:cNvSpPr/>
      </dsp:nvSpPr>
      <dsp:spPr>
        <a:xfrm>
          <a:off x="2363" y="225404"/>
          <a:ext cx="2304699" cy="9218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Traitement des données</a:t>
          </a:r>
        </a:p>
      </dsp:txBody>
      <dsp:txXfrm>
        <a:off x="2363" y="225404"/>
        <a:ext cx="2304699" cy="921879"/>
      </dsp:txXfrm>
    </dsp:sp>
    <dsp:sp modelId="{64D474B9-387B-464C-9E26-BD952E83BD7E}">
      <dsp:nvSpPr>
        <dsp:cNvPr id="0" name=""/>
        <dsp:cNvSpPr/>
      </dsp:nvSpPr>
      <dsp:spPr>
        <a:xfrm>
          <a:off x="2363" y="1147284"/>
          <a:ext cx="2304699" cy="2854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Décider des variables à garder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Construction de la 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Nettoyage de la 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63" y="1147284"/>
        <a:ext cx="2304699" cy="2854800"/>
      </dsp:txXfrm>
    </dsp:sp>
    <dsp:sp modelId="{3480E15F-16F3-944E-8287-881F91CBAF37}">
      <dsp:nvSpPr>
        <dsp:cNvPr id="0" name=""/>
        <dsp:cNvSpPr/>
      </dsp:nvSpPr>
      <dsp:spPr>
        <a:xfrm>
          <a:off x="2629721" y="225404"/>
          <a:ext cx="2304699" cy="921879"/>
        </a:xfrm>
        <a:prstGeom prst="rect">
          <a:avLst/>
        </a:prstGeom>
        <a:solidFill>
          <a:schemeClr val="accent4">
            <a:hueOff val="-415542"/>
            <a:satOff val="-2665"/>
            <a:lumOff val="687"/>
            <a:alphaOff val="0"/>
          </a:schemeClr>
        </a:solidFill>
        <a:ln w="12700" cap="flat" cmpd="sng" algn="ctr">
          <a:solidFill>
            <a:schemeClr val="accent4">
              <a:hueOff val="-415542"/>
              <a:satOff val="-2665"/>
              <a:lumOff val="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Statistiques descriptives</a:t>
          </a:r>
        </a:p>
      </dsp:txBody>
      <dsp:txXfrm>
        <a:off x="2629721" y="225404"/>
        <a:ext cx="2304699" cy="921879"/>
      </dsp:txXfrm>
    </dsp:sp>
    <dsp:sp modelId="{B430F6FB-9CF9-334B-815B-E5CDA9993C24}">
      <dsp:nvSpPr>
        <dsp:cNvPr id="0" name=""/>
        <dsp:cNvSpPr/>
      </dsp:nvSpPr>
      <dsp:spPr>
        <a:xfrm>
          <a:off x="2629721" y="1147284"/>
          <a:ext cx="2304699" cy="2854800"/>
        </a:xfrm>
        <a:prstGeom prst="rect">
          <a:avLst/>
        </a:prstGeom>
        <a:solidFill>
          <a:schemeClr val="accent4">
            <a:tint val="40000"/>
            <a:alpha val="90000"/>
            <a:hueOff val="-245540"/>
            <a:satOff val="-3346"/>
            <a:lumOff val="-16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45540"/>
              <a:satOff val="-3346"/>
              <a:lumOff val="-1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Description des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Graphiques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Croisement avec gravité</a:t>
          </a:r>
        </a:p>
      </dsp:txBody>
      <dsp:txXfrm>
        <a:off x="2629721" y="1147284"/>
        <a:ext cx="2304699" cy="2854800"/>
      </dsp:txXfrm>
    </dsp:sp>
    <dsp:sp modelId="{74FE6B29-AB20-2A4B-80DB-A1C5D449D576}">
      <dsp:nvSpPr>
        <dsp:cNvPr id="0" name=""/>
        <dsp:cNvSpPr/>
      </dsp:nvSpPr>
      <dsp:spPr>
        <a:xfrm>
          <a:off x="5257078" y="225404"/>
          <a:ext cx="2304699" cy="921879"/>
        </a:xfrm>
        <a:prstGeom prst="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Tests de modèles de classification</a:t>
          </a:r>
        </a:p>
      </dsp:txBody>
      <dsp:txXfrm>
        <a:off x="5257078" y="225404"/>
        <a:ext cx="2304699" cy="921879"/>
      </dsp:txXfrm>
    </dsp:sp>
    <dsp:sp modelId="{B3917B8F-1F20-F748-BDD2-9D3EAAA9D378}">
      <dsp:nvSpPr>
        <dsp:cNvPr id="0" name=""/>
        <dsp:cNvSpPr/>
      </dsp:nvSpPr>
      <dsp:spPr>
        <a:xfrm>
          <a:off x="5257078" y="1147284"/>
          <a:ext cx="2304699" cy="2854800"/>
        </a:xfrm>
        <a:prstGeom prst="rect">
          <a:avLst/>
        </a:prstGeom>
        <a:solidFill>
          <a:schemeClr val="accent4">
            <a:tint val="40000"/>
            <a:alpha val="90000"/>
            <a:hueOff val="-491080"/>
            <a:satOff val="-6693"/>
            <a:lumOff val="-33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91080"/>
              <a:satOff val="-6693"/>
              <a:lumOff val="-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Régression logistique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SVM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Random</a:t>
          </a:r>
          <a:r>
            <a:rPr lang="fr-FR" sz="2000" kern="1200" dirty="0"/>
            <a:t> Forest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XGBoost</a:t>
          </a:r>
          <a:endParaRPr lang="fr-FR" sz="2000" kern="1200" dirty="0"/>
        </a:p>
      </dsp:txBody>
      <dsp:txXfrm>
        <a:off x="5257078" y="1147284"/>
        <a:ext cx="2304699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175320"/>
          <a:ext cx="5811128" cy="15852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687324" rIns="4510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En termes de modèle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En termes de prédiction</a:t>
          </a:r>
        </a:p>
      </dsp:txBody>
      <dsp:txXfrm>
        <a:off x="0" y="1175320"/>
        <a:ext cx="5811128" cy="1585237"/>
      </dsp:txXfrm>
    </dsp:sp>
    <dsp:sp modelId="{C0616BCA-4E95-4081-B3A9-68AC1C66B276}">
      <dsp:nvSpPr>
        <dsp:cNvPr id="0" name=""/>
        <dsp:cNvSpPr/>
      </dsp:nvSpPr>
      <dsp:spPr>
        <a:xfrm>
          <a:off x="290556" y="277330"/>
          <a:ext cx="4067789" cy="13850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noProof="0" dirty="0"/>
            <a:t>Trouver la méthode la plus appropriée </a:t>
          </a:r>
        </a:p>
      </dsp:txBody>
      <dsp:txXfrm>
        <a:off x="358170" y="344944"/>
        <a:ext cx="3932561" cy="1249842"/>
      </dsp:txXfrm>
    </dsp:sp>
    <dsp:sp modelId="{74829CBB-C67D-D740-8229-CDB899A221D1}">
      <dsp:nvSpPr>
        <dsp:cNvPr id="0" name=""/>
        <dsp:cNvSpPr/>
      </dsp:nvSpPr>
      <dsp:spPr>
        <a:xfrm>
          <a:off x="0" y="3425838"/>
          <a:ext cx="5811128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687324" rIns="4510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Introduction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Partie 1 : étude des données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Annexes correspondants à la partie 1</a:t>
          </a:r>
        </a:p>
      </dsp:txBody>
      <dsp:txXfrm>
        <a:off x="0" y="3425838"/>
        <a:ext cx="5811128" cy="1975050"/>
      </dsp:txXfrm>
    </dsp:sp>
    <dsp:sp modelId="{F198820D-90DB-AE4C-9B85-BBCF5219F3CE}">
      <dsp:nvSpPr>
        <dsp:cNvPr id="0" name=""/>
        <dsp:cNvSpPr/>
      </dsp:nvSpPr>
      <dsp:spPr>
        <a:xfrm>
          <a:off x="290556" y="2938758"/>
          <a:ext cx="4067789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Rédaction du rapport</a:t>
          </a:r>
        </a:p>
      </dsp:txBody>
      <dsp:txXfrm>
        <a:off x="338111" y="2986313"/>
        <a:ext cx="3972679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F8EBA-1CFE-D74B-B8A1-CCF7F6DD69D3}">
      <dsp:nvSpPr>
        <dsp:cNvPr id="0" name=""/>
        <dsp:cNvSpPr/>
      </dsp:nvSpPr>
      <dsp:spPr>
        <a:xfrm>
          <a:off x="1570" y="0"/>
          <a:ext cx="3349090" cy="9961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Méthode AIC </a:t>
          </a:r>
          <a:r>
            <a:rPr lang="fr-FR" sz="2300" kern="1200" dirty="0" err="1"/>
            <a:t>forward</a:t>
          </a:r>
          <a:r>
            <a:rPr lang="fr-FR" sz="2300" kern="1200" dirty="0"/>
            <a:t> et </a:t>
          </a:r>
          <a:r>
            <a:rPr lang="fr-FR" sz="2300" kern="1200" dirty="0" err="1"/>
            <a:t>backward</a:t>
          </a:r>
          <a:endParaRPr lang="fr-FR" sz="2300" kern="1200" dirty="0"/>
        </a:p>
      </dsp:txBody>
      <dsp:txXfrm>
        <a:off x="30747" y="29177"/>
        <a:ext cx="3290736" cy="937831"/>
      </dsp:txXfrm>
    </dsp:sp>
    <dsp:sp modelId="{C6AF0F3F-2E8D-E14C-92E1-54268FC6C209}">
      <dsp:nvSpPr>
        <dsp:cNvPr id="0" name=""/>
        <dsp:cNvSpPr/>
      </dsp:nvSpPr>
      <dsp:spPr>
        <a:xfrm>
          <a:off x="3685570" y="82805"/>
          <a:ext cx="710007" cy="830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3685570" y="248920"/>
        <a:ext cx="497005" cy="498344"/>
      </dsp:txXfrm>
    </dsp:sp>
    <dsp:sp modelId="{6146DC6D-3999-4D41-9646-6791F9054727}">
      <dsp:nvSpPr>
        <dsp:cNvPr id="0" name=""/>
        <dsp:cNvSpPr/>
      </dsp:nvSpPr>
      <dsp:spPr>
        <a:xfrm>
          <a:off x="4690297" y="0"/>
          <a:ext cx="3349090" cy="9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15 variables sélectionnées sur les 29 possibles</a:t>
          </a:r>
        </a:p>
      </dsp:txBody>
      <dsp:txXfrm>
        <a:off x="4719474" y="29177"/>
        <a:ext cx="3290736" cy="937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2036666"/>
          <a:ext cx="5811128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37388" rIns="4510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En termes de modèle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En termes de prédiction</a:t>
          </a:r>
        </a:p>
      </dsp:txBody>
      <dsp:txXfrm>
        <a:off x="0" y="2036666"/>
        <a:ext cx="5811128" cy="1223775"/>
      </dsp:txXfrm>
    </dsp:sp>
    <dsp:sp modelId="{C0616BCA-4E95-4081-B3A9-68AC1C66B276}">
      <dsp:nvSpPr>
        <dsp:cNvPr id="0" name=""/>
        <dsp:cNvSpPr/>
      </dsp:nvSpPr>
      <dsp:spPr>
        <a:xfrm>
          <a:off x="290556" y="1465217"/>
          <a:ext cx="4067789" cy="8814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Trouver la méthode la plus appropriée </a:t>
          </a:r>
        </a:p>
      </dsp:txBody>
      <dsp:txXfrm>
        <a:off x="333583" y="1508244"/>
        <a:ext cx="3981735" cy="795354"/>
      </dsp:txXfrm>
    </dsp:sp>
    <dsp:sp modelId="{74829CBB-C67D-D740-8229-CDB899A221D1}">
      <dsp:nvSpPr>
        <dsp:cNvPr id="0" name=""/>
        <dsp:cNvSpPr/>
      </dsp:nvSpPr>
      <dsp:spPr>
        <a:xfrm>
          <a:off x="0" y="3683801"/>
          <a:ext cx="58111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37388" rIns="4510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100" kern="1200" dirty="0"/>
        </a:p>
      </dsp:txBody>
      <dsp:txXfrm>
        <a:off x="0" y="3683801"/>
        <a:ext cx="5811128" cy="529200"/>
      </dsp:txXfrm>
    </dsp:sp>
    <dsp:sp modelId="{F198820D-90DB-AE4C-9B85-BBCF5219F3CE}">
      <dsp:nvSpPr>
        <dsp:cNvPr id="0" name=""/>
        <dsp:cNvSpPr/>
      </dsp:nvSpPr>
      <dsp:spPr>
        <a:xfrm>
          <a:off x="290556" y="3373841"/>
          <a:ext cx="4067789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Terminer la rédaction du rapport</a:t>
          </a:r>
        </a:p>
      </dsp:txBody>
      <dsp:txXfrm>
        <a:off x="320818" y="3404103"/>
        <a:ext cx="400726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9647-8DE9-49C7-B78E-DBA57C5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A90F6-630C-47EA-A794-35B83558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C927-53C5-4607-8E7A-E350BD9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431B4-BCE2-4EC1-A0A6-8D081053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5EC0A-2A13-48F1-AC89-3F002E3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57306-3794-4032-B119-95114E5F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5559C0-DE72-4B07-A976-CFBE082A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AA346-68E1-45F2-9334-47910BDE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96A22-FEF7-451C-87B1-75EB110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D3F6B-5C52-40C8-B0CA-B400A5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6DC6D2-7264-449F-9962-8CBA7D6C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F482B7-E5BF-4237-A76D-A4A8EBA5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C62A2-CE6C-4AE7-ADEF-BA008E58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A25E8-888A-4494-8598-6C00AA07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CBC9C-737C-42AE-B343-4139DCD5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FF02-8FA1-483D-AF04-8DCC316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D42FF-FA7D-473B-9AAC-A7433579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EFECD-445E-44C1-9048-68EBFBB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7A4A6-A6DF-4CF9-99E1-034AFDDD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926BF-695B-4E4E-BBB2-AD68F8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4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D6C1B-785D-4154-9B44-FF777AC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D370B-D6BB-4549-BFA9-98955DB9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9D6D1-1C5C-4E59-AD1E-3350389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067A9-95BA-48C6-8B63-436D42E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C428A-3355-4113-B765-5288BC3B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A4971-1A93-40F6-B893-6FEF291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8955C-8B15-4245-BABA-6C970BE1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59996A-C99B-4FC9-8078-8551DE6A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6FAF3-96B5-4C08-B50C-92FB957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D1ED13-8A34-4F76-8829-249C3C58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3FC15-7B0B-4A78-94F5-C4746764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7E9C-DDC5-4B4B-8782-DF9CD643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8D6AC-B012-40B6-9823-EA9301D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6FF64-DFB9-4AF7-802F-EF4DCAA7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6DD8E0-CE71-4CC0-A491-9D4C2771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ABD7A0-477D-4455-9964-02591C92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6D8961-F9C5-4317-A28A-66B6F160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4A4E95-E14A-4494-8161-B1D261BD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2BB6F-CABE-47EE-AC4B-D9AF4B24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09B0D-4651-482A-8DD1-D3B5C5E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CEC92B-FA41-4216-A44E-889500B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169BFA-32C4-4400-8FC1-47CDB0F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D0ED1C-51F2-4BE7-B68B-EB51AC6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6FA1FD-4621-487C-8DE8-FFB272B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4B4569-7C6E-42C3-87AA-24DB82F7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01B6C-B236-4B63-A379-CE89DAC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4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FEFC-2355-4656-9C04-DA1B3606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79765-D05B-4A67-865F-BD54E81F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EBFE2-3A8D-4EAA-BDEC-27503733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37D891-3DA0-48D7-AC95-DF1019D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03F6C9-0C0C-4C6F-AD94-7A83FB6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134E2A-5901-4C28-A866-52D4A4D7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B63D2-43DD-49D2-A18F-28481941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9F8F9B-1334-42C7-8168-12A21DD93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6C9FA7-EF2A-4750-8AE0-B06924DE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6C03CC-859D-4A9D-AE9E-9A3DB4AB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8A161-4EB0-44DC-937F-6461C8CB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BE1A2-C68E-4691-B8E9-B517DBC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7E5DF7-7C09-4A87-BCEF-821BEB4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71508-404F-4E7D-9E0F-8A0DAC45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8D862-75CE-4AB7-A72A-69E36B69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B751-4EFE-4D1A-B5AD-3040FD38AFA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9DF60-BF35-4BFF-888E-767D7E2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855C2-739B-4392-8F63-59F782B34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5EBFB1-2B8E-4414-AE00-897DB02A4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r="78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871405-0C14-44AA-A879-538DEA14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3100" dirty="0"/>
              <a:t>Prédiction de la gravité des accidents de la route en France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F779C-8923-48E4-8EBD-A639CB31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1100" dirty="0"/>
              <a:t>Hugo CARLIN, Valentine CROIBIEN, Emilie PIERQUIN, Adrien SAGRAFENA </a:t>
            </a:r>
          </a:p>
          <a:p>
            <a:r>
              <a:rPr lang="fr-FR" sz="1100" dirty="0"/>
              <a:t> 24 janvier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2022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7EE38-0937-4C10-80CF-BA0063F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59" y="538298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3800" dirty="0">
                <a:solidFill>
                  <a:srgbClr val="FFFFFF"/>
                </a:solidFill>
              </a:rPr>
              <a:t>Rappel sur le travail effectué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8AE5DE8-C137-394C-8CA9-1BB505BA0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140765"/>
              </p:ext>
            </p:extLst>
          </p:nvPr>
        </p:nvGraphicFramePr>
        <p:xfrm>
          <a:off x="4348046" y="2565525"/>
          <a:ext cx="7564142" cy="422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3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568212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6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5" y="664307"/>
            <a:ext cx="4548553" cy="1551355"/>
          </a:xfrm>
        </p:spPr>
        <p:txBody>
          <a:bodyPr anchor="t">
            <a:no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Solution pour réduire le temps d’exécution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C6F3D42-C1F2-854D-83B0-F584CACC6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117390"/>
              </p:ext>
            </p:extLst>
          </p:nvPr>
        </p:nvGraphicFramePr>
        <p:xfrm>
          <a:off x="4077402" y="3068845"/>
          <a:ext cx="8040959" cy="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B7446023-A651-CC4B-890B-2F5957E79814}"/>
              </a:ext>
            </a:extLst>
          </p:cNvPr>
          <p:cNvSpPr txBox="1"/>
          <p:nvPr/>
        </p:nvSpPr>
        <p:spPr>
          <a:xfrm>
            <a:off x="5483635" y="1195754"/>
            <a:ext cx="5228492" cy="1323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Réduction du nombre de variables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04F0C8-6EAD-0247-8B1C-5F31D7FCDDBB}"/>
              </a:ext>
            </a:extLst>
          </p:cNvPr>
          <p:cNvSpPr txBox="1"/>
          <p:nvPr/>
        </p:nvSpPr>
        <p:spPr>
          <a:xfrm>
            <a:off x="1090245" y="5021931"/>
            <a:ext cx="322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Liste des variables sélectionnées</a:t>
            </a:r>
          </a:p>
        </p:txBody>
      </p:sp>
    </p:spTree>
    <p:extLst>
      <p:ext uri="{BB962C8B-B14F-4D97-AF65-F5344CB8AC3E}">
        <p14:creationId xmlns:p14="http://schemas.microsoft.com/office/powerpoint/2010/main" val="102141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0" y="582246"/>
            <a:ext cx="3915506" cy="1340339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Modèles testés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053F852-017F-8A4F-A2E1-40FA059C2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40721"/>
              </p:ext>
            </p:extLst>
          </p:nvPr>
        </p:nvGraphicFramePr>
        <p:xfrm>
          <a:off x="1794590" y="2358068"/>
          <a:ext cx="10006388" cy="391768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501597">
                  <a:extLst>
                    <a:ext uri="{9D8B030D-6E8A-4147-A177-3AD203B41FA5}">
                      <a16:colId xmlns:a16="http://schemas.microsoft.com/office/drawing/2014/main" val="295456124"/>
                    </a:ext>
                  </a:extLst>
                </a:gridCol>
                <a:gridCol w="2501597">
                  <a:extLst>
                    <a:ext uri="{9D8B030D-6E8A-4147-A177-3AD203B41FA5}">
                      <a16:colId xmlns:a16="http://schemas.microsoft.com/office/drawing/2014/main" val="3647420871"/>
                    </a:ext>
                  </a:extLst>
                </a:gridCol>
                <a:gridCol w="2501597">
                  <a:extLst>
                    <a:ext uri="{9D8B030D-6E8A-4147-A177-3AD203B41FA5}">
                      <a16:colId xmlns:a16="http://schemas.microsoft.com/office/drawing/2014/main" val="1081424161"/>
                    </a:ext>
                  </a:extLst>
                </a:gridCol>
                <a:gridCol w="2501597">
                  <a:extLst>
                    <a:ext uri="{9D8B030D-6E8A-4147-A177-3AD203B41FA5}">
                      <a16:colId xmlns:a16="http://schemas.microsoft.com/office/drawing/2014/main" val="4124928000"/>
                    </a:ext>
                  </a:extLst>
                </a:gridCol>
              </a:tblGrid>
              <a:tr h="1240273"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XGBoost</a:t>
                      </a:r>
                      <a:endParaRPr lang="fr-FR" sz="2200" dirty="0"/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Random</a:t>
                      </a:r>
                      <a:r>
                        <a:rPr lang="fr-FR" sz="2200" dirty="0"/>
                        <a:t> Forest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/>
                        <a:t>Régression logistique</a:t>
                      </a:r>
                    </a:p>
                  </a:txBody>
                  <a:tcPr marL="112572" marR="112572" marT="56286" marB="56286" anchor="ctr"/>
                </a:tc>
                <a:extLst>
                  <a:ext uri="{0D108BD9-81ED-4DB2-BD59-A6C34878D82A}">
                    <a16:rowId xmlns:a16="http://schemas.microsoft.com/office/drawing/2014/main" val="3057299941"/>
                  </a:ext>
                </a:extLst>
              </a:tr>
              <a:tr h="718570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Taux d’erreur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200"/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200"/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33.6%</a:t>
                      </a:r>
                    </a:p>
                  </a:txBody>
                  <a:tcPr marL="112572" marR="112572" marT="56286" marB="56286" anchor="ctr"/>
                </a:tc>
                <a:extLst>
                  <a:ext uri="{0D108BD9-81ED-4DB2-BD59-A6C34878D82A}">
                    <a16:rowId xmlns:a16="http://schemas.microsoft.com/office/drawing/2014/main" val="3705327752"/>
                  </a:ext>
                </a:extLst>
              </a:tr>
              <a:tr h="718570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Cohorte d’étude 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200"/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200"/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Tous les usagers</a:t>
                      </a:r>
                    </a:p>
                  </a:txBody>
                  <a:tcPr marL="112572" marR="112572" marT="56286" marB="56286" anchor="ctr"/>
                </a:tc>
                <a:extLst>
                  <a:ext uri="{0D108BD9-81ED-4DB2-BD59-A6C34878D82A}">
                    <a16:rowId xmlns:a16="http://schemas.microsoft.com/office/drawing/2014/main" val="3617119464"/>
                  </a:ext>
                </a:extLst>
              </a:tr>
              <a:tr h="1240273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Nombre de variables</a:t>
                      </a:r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marL="112572" marR="112572" marT="56286" marB="56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14</a:t>
                      </a:r>
                    </a:p>
                  </a:txBody>
                  <a:tcPr marL="112572" marR="112572" marT="56286" marB="56286" anchor="ctr"/>
                </a:tc>
                <a:extLst>
                  <a:ext uri="{0D108BD9-81ED-4DB2-BD59-A6C34878D82A}">
                    <a16:rowId xmlns:a16="http://schemas.microsoft.com/office/drawing/2014/main" val="312289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15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0" y="582246"/>
            <a:ext cx="3915506" cy="1340339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Modèle choisi</a:t>
            </a:r>
          </a:p>
        </p:txBody>
      </p:sp>
    </p:spTree>
    <p:extLst>
      <p:ext uri="{BB962C8B-B14F-4D97-AF65-F5344CB8AC3E}">
        <p14:creationId xmlns:p14="http://schemas.microsoft.com/office/powerpoint/2010/main" val="29160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5786ED-908F-914A-BD43-99B9B0A22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1" b="10000"/>
          <a:stretch/>
        </p:blipFill>
        <p:spPr>
          <a:xfrm>
            <a:off x="5492883" y="582246"/>
            <a:ext cx="5856812" cy="586544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9" y="582246"/>
            <a:ext cx="4349261" cy="944015"/>
          </a:xfrm>
        </p:spPr>
        <p:txBody>
          <a:bodyPr anchor="t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Avancée dans la rédaction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91691-4FE3-B942-8494-48A37CDC202B}"/>
              </a:ext>
            </a:extLst>
          </p:cNvPr>
          <p:cNvSpPr/>
          <p:nvPr/>
        </p:nvSpPr>
        <p:spPr>
          <a:xfrm>
            <a:off x="5492882" y="2004646"/>
            <a:ext cx="5568462" cy="668215"/>
          </a:xfrm>
          <a:prstGeom prst="rect">
            <a:avLst/>
          </a:prstGeom>
          <a:solidFill>
            <a:schemeClr val="accent4">
              <a:lumMod val="40000"/>
              <a:lumOff val="60000"/>
              <a:alpha val="46275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E8C52-C6B0-B84B-8D8C-E644F3289386}"/>
              </a:ext>
            </a:extLst>
          </p:cNvPr>
          <p:cNvSpPr/>
          <p:nvPr/>
        </p:nvSpPr>
        <p:spPr>
          <a:xfrm>
            <a:off x="5492882" y="3255108"/>
            <a:ext cx="5568462" cy="1422400"/>
          </a:xfrm>
          <a:prstGeom prst="rect">
            <a:avLst/>
          </a:prstGeom>
          <a:solidFill>
            <a:schemeClr val="accent4">
              <a:lumMod val="40000"/>
              <a:lumOff val="60000"/>
              <a:alpha val="46275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27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Résultats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que 5" descr="Badge croix avec un remplissage uni">
            <a:extLst>
              <a:ext uri="{FF2B5EF4-FFF2-40B4-BE49-F238E27FC236}">
                <a16:creationId xmlns:a16="http://schemas.microsoft.com/office/drawing/2014/main" id="{B40A80A8-B14A-904D-BA99-73AAF8055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1" y="3665223"/>
            <a:ext cx="914400" cy="914400"/>
          </a:xfrm>
          <a:prstGeom prst="rect">
            <a:avLst/>
          </a:prstGeom>
        </p:spPr>
      </p:pic>
      <p:pic>
        <p:nvPicPr>
          <p:cNvPr id="7" name="Graphique 6" descr="Badge Tick1 avec un remplissage uni">
            <a:extLst>
              <a:ext uri="{FF2B5EF4-FFF2-40B4-BE49-F238E27FC236}">
                <a16:creationId xmlns:a16="http://schemas.microsoft.com/office/drawing/2014/main" id="{0A40EB57-CAAE-D64A-94BB-691965EE6E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9401" y="1984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2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B7DBE-FEDD-4750-B20D-4B7FAB14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088" y="3429000"/>
            <a:ext cx="4687824" cy="25236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8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005512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183</Words>
  <Application>Microsoft Macintosh PowerPoint</Application>
  <PresentationFormat>Grand écran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Prédiction de la gravité des accidents de la route en France</vt:lpstr>
      <vt:lpstr>Rappel sur le travail effectué</vt:lpstr>
      <vt:lpstr>Objectifs de la quinzaine</vt:lpstr>
      <vt:lpstr>Solution pour réduire le temps d’exécution</vt:lpstr>
      <vt:lpstr>Modèles testés</vt:lpstr>
      <vt:lpstr>Modèle choisi</vt:lpstr>
      <vt:lpstr>Avancée dans la rédaction</vt:lpstr>
      <vt:lpstr>Résultats de la quinzaine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Facteurs influençant la gravité des accidents corporels routiers</dc:title>
  <dc:creator>EMILIE PIERQUIN</dc:creator>
  <cp:lastModifiedBy>VALENTINE CROIBIEN</cp:lastModifiedBy>
  <cp:revision>61</cp:revision>
  <dcterms:created xsi:type="dcterms:W3CDTF">2021-11-22T11:02:57Z</dcterms:created>
  <dcterms:modified xsi:type="dcterms:W3CDTF">2022-01-24T10:35:02Z</dcterms:modified>
</cp:coreProperties>
</file>