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HEALTH INFORMATION SYSTEM TASK PRESENTATION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600200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Software engineering intern task</a:t>
            </a:r>
          </a:p>
          <a:p>
            <a:r>
              <a:rPr lang="en-US" sz="3600" dirty="0" smtClean="0"/>
              <a:t>Done by : Valentine </a:t>
            </a:r>
            <a:r>
              <a:rPr lang="en-US" sz="3600" dirty="0" err="1" smtClean="0"/>
              <a:t>Hoka</a:t>
            </a:r>
            <a:r>
              <a:rPr lang="en-US" sz="3600" dirty="0" smtClean="0"/>
              <a:t> </a:t>
            </a:r>
            <a:r>
              <a:rPr lang="en-US" sz="3600" dirty="0" err="1" smtClean="0"/>
              <a:t>Indieka</a:t>
            </a:r>
            <a:endParaRPr lang="en-US" sz="3600" dirty="0" smtClean="0"/>
          </a:p>
          <a:p>
            <a:r>
              <a:rPr lang="en-US" sz="3600" dirty="0" smtClean="0"/>
              <a:t>Date: 26/04/2025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08643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66800"/>
            <a:ext cx="84582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Build a simple web based health information system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Create health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Register new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Enroll clients in one or more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Search and view clients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Expose clients information via an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6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381000"/>
            <a:ext cx="79248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TOOLS AND TECHNOLOGIES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Structure of the web application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Styling and layout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Logic and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functionality</a:t>
            </a:r>
          </a:p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Server: XAMPP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localStorage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Data persistence on the browser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DEMONSTRATION</a:t>
            </a:r>
          </a:p>
          <a:p>
            <a:r>
              <a:rPr lang="en-US" dirty="0" smtClean="0"/>
              <a:t> Login feature</a:t>
            </a:r>
            <a:endParaRPr lang="en-US" dirty="0"/>
          </a:p>
        </p:txBody>
      </p:sp>
      <p:pic>
        <p:nvPicPr>
          <p:cNvPr id="1026" name="Picture 2" descr="C:\xampp\htdocs\health information system\log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05396"/>
            <a:ext cx="5363394" cy="227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3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xampp\htdocs\health information system\regis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17" y="1060048"/>
            <a:ext cx="6091084" cy="296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685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Register feature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2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xampp\htdocs\health information system\dash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0"/>
            <a:ext cx="8915400" cy="38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141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914400"/>
            <a:ext cx="800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Link to the prototype video demonstration</a:t>
            </a:r>
          </a:p>
          <a:p>
            <a:r>
              <a:rPr lang="en-US" dirty="0"/>
              <a:t>https://drive.google.com/drive/folders/184SqyiqFz6JxqQ1t-vbKPJ079jYltJNQ?usp=drive_link</a:t>
            </a:r>
          </a:p>
        </p:txBody>
      </p:sp>
    </p:spTree>
    <p:extLst>
      <p:ext uri="{BB962C8B-B14F-4D97-AF65-F5344CB8AC3E}">
        <p14:creationId xmlns:p14="http://schemas.microsoft.com/office/powerpoint/2010/main" val="209469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51</TotalTime>
  <Words>99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Angles</vt:lpstr>
      <vt:lpstr>HEALTH INFORMATION SYSTEM TASK PRESENTATION 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 TASK PRESENTATION</dc:title>
  <dc:creator>Valentine</dc:creator>
  <cp:lastModifiedBy>Dell Latitude</cp:lastModifiedBy>
  <cp:revision>3</cp:revision>
  <dcterms:created xsi:type="dcterms:W3CDTF">2006-08-16T00:00:00Z</dcterms:created>
  <dcterms:modified xsi:type="dcterms:W3CDTF">2025-04-26T11:25:50Z</dcterms:modified>
</cp:coreProperties>
</file>