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1A491D-F398-4D0A-BB7D-CA0BF2689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2679D69-2C8F-4D20-AEF6-B29EAF7950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561FBB-96BA-49CC-B59C-F1CD8B4D7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7F607-1381-4605-A034-827375C958DC}" type="datetimeFigureOut">
              <a:rPr lang="fr-FR" smtClean="0"/>
              <a:t>31/01/2018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DB30CA-7CF9-4B7B-B18C-1C6E884C4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39CA0E-FA68-4702-8D2D-E1711116B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7E71B-FFD1-426F-913C-AA6CD6C801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2185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3C1B2F-ED8C-4D47-A2AE-62961D03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4BB5C60-D64B-4608-98A5-74C2B6BFC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117205-65BF-4A66-BEFF-0F5FE2B46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7F607-1381-4605-A034-827375C958DC}" type="datetimeFigureOut">
              <a:rPr lang="fr-FR" smtClean="0"/>
              <a:t>31/01/2018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4895B5-A0F0-42AC-9E9C-FB6769463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EC8F8B-CA36-43BD-A852-576B6C379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7E71B-FFD1-426F-913C-AA6CD6C801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1979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59F0F2F-60E9-48C4-BF68-94985E1179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C727E76-34DE-43D7-9941-C60E492B7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86390B-8899-4549-8493-439C8BD03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7F607-1381-4605-A034-827375C958DC}" type="datetimeFigureOut">
              <a:rPr lang="fr-FR" smtClean="0"/>
              <a:t>31/01/2018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0672C0-202B-4DAA-8183-BBC80AA56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B03198-E7F9-4A91-98C0-8AF7F48D2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7E71B-FFD1-426F-913C-AA6CD6C801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6221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684A11-7D5F-40F4-8088-810E30774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D15692-E3DF-4903-A532-1764AE49E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9FF82C-3507-48F9-A908-D868F091F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7F607-1381-4605-A034-827375C958DC}" type="datetimeFigureOut">
              <a:rPr lang="fr-FR" smtClean="0"/>
              <a:t>31/01/2018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D133C9-6C87-41F8-8547-F4BC88E86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6A8C17-8DE6-46C9-BED3-D33C7EEB6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7E71B-FFD1-426F-913C-AA6CD6C801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6551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4B98B2-7FB3-4C1D-AAF2-2447E76BB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FB5CC6B-694D-4CFF-91E3-64A1D5E17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1222FF-8F90-471B-ADA6-992383AAE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7F607-1381-4605-A034-827375C958DC}" type="datetimeFigureOut">
              <a:rPr lang="fr-FR" smtClean="0"/>
              <a:t>31/01/2018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DC5E48-A4C8-405A-89B5-AA7562C58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442432-FBBA-4AD1-900D-2C3C8306F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7E71B-FFD1-426F-913C-AA6CD6C801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7509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E5BA6B-10B4-4591-B0D6-24309485D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D46A1E-D239-4014-98A6-9C26924D6E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0511A5C-7629-41F6-9AFE-4523B2339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6BC411D-1260-428C-A9F8-31AF3DD0A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7F607-1381-4605-A034-827375C958DC}" type="datetimeFigureOut">
              <a:rPr lang="fr-FR" smtClean="0"/>
              <a:t>31/01/2018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0988935-CF38-4C7A-968F-971064B8D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0C6BC2D-32C6-4372-BE84-B47ADA882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7E71B-FFD1-426F-913C-AA6CD6C801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0382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04D3FD-6BBF-4B20-ABB3-CB166D452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EB4A3D7-A229-48A0-B9F0-569BE31B7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DE256BA-A804-4F4E-90D2-612E3330A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4FDC99F-994F-44DC-9965-9C3080B0EF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888E82F-EC9C-492E-BC54-8753B63307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CC040ED-2513-4A4F-B6E8-C0914FC13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7F607-1381-4605-A034-827375C958DC}" type="datetimeFigureOut">
              <a:rPr lang="fr-FR" smtClean="0"/>
              <a:t>31/01/2018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4550112-58A1-4B27-B5CE-B59EC8740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D0967BC-764F-4AE8-8F2D-146268EC1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7E71B-FFD1-426F-913C-AA6CD6C801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5245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C036E3-F1ED-4AB3-BC60-04E4AD655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F7A67C3-EDB1-42E5-99E5-D9B23E283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7F607-1381-4605-A034-827375C958DC}" type="datetimeFigureOut">
              <a:rPr lang="fr-FR" smtClean="0"/>
              <a:t>31/01/2018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9FB35A7-037A-4615-8FF6-CF505389B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CE50BBA-756E-4B1F-A212-7D4529654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7E71B-FFD1-426F-913C-AA6CD6C801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0677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CD4605E-6D33-4751-9008-4F1E0EEF5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7F607-1381-4605-A034-827375C958DC}" type="datetimeFigureOut">
              <a:rPr lang="fr-FR" smtClean="0"/>
              <a:t>31/01/2018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9A3C6EA-B95A-48EC-A011-F2A9D551D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5974E3-800E-4512-AB56-A473E8994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7E71B-FFD1-426F-913C-AA6CD6C801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7139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7C372B-4A25-41F8-83A4-CA3A83C0D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13E031-96E0-4ABA-AAA2-18A326C30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4722BE2-2E68-4B8F-94BC-100C07E10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ADE6788-3E63-4F9E-AE99-63D651844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7F607-1381-4605-A034-827375C958DC}" type="datetimeFigureOut">
              <a:rPr lang="fr-FR" smtClean="0"/>
              <a:t>31/01/2018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9DB14D0-F9CF-4260-A137-13BDD091A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47452A0-8B2E-4F8F-B115-4F586FB48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7E71B-FFD1-426F-913C-AA6CD6C801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2764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767C7E-6B3A-4736-BB84-E2D574E1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FCF326C-1A06-45F6-B11E-EFB75AF717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2711E39-3D71-488A-964B-9CFB8BA54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13E8CA5-E700-4794-87DA-352FD33D3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7F607-1381-4605-A034-827375C958DC}" type="datetimeFigureOut">
              <a:rPr lang="fr-FR" smtClean="0"/>
              <a:t>31/01/2018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965388A-73DD-4191-903A-2CD8421CF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40F58A-9EBC-4DA4-A5B9-740A3D6BD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7E71B-FFD1-426F-913C-AA6CD6C801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4524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C507494-B7E5-4717-90D4-893056CA2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D12D900-1309-4152-AB61-7C3067DAA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D7365F-DB8F-4CA1-A622-7C31404678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7F607-1381-4605-A034-827375C958DC}" type="datetimeFigureOut">
              <a:rPr lang="fr-FR" smtClean="0"/>
              <a:t>31/01/2018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7652F3-6E8D-4B24-94B9-6F5713D089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5593D2-291F-43D5-83D1-DFC628061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7E71B-FFD1-426F-913C-AA6CD6C801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1EEAADF-EFBE-445C-B373-228DB69A22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5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4CC2BE6E-0098-4B95-A8CD-C0C5D4BC6207}"/>
              </a:ext>
            </a:extLst>
          </p:cNvPr>
          <p:cNvSpPr/>
          <p:nvPr/>
        </p:nvSpPr>
        <p:spPr>
          <a:xfrm rot="20507091">
            <a:off x="6536478" y="2453032"/>
            <a:ext cx="1727460" cy="111134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Véhicule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C206F905-1B64-46F1-90BD-D9996A457E02}"/>
              </a:ext>
            </a:extLst>
          </p:cNvPr>
          <p:cNvSpPr/>
          <p:nvPr/>
        </p:nvSpPr>
        <p:spPr>
          <a:xfrm rot="20547173">
            <a:off x="7882262" y="3429000"/>
            <a:ext cx="1024182" cy="1033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/>
              <a:t>AS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E73F26C7-8344-495E-89BE-EBFCE2736911}"/>
              </a:ext>
            </a:extLst>
          </p:cNvPr>
          <p:cNvCxnSpPr/>
          <p:nvPr/>
        </p:nvCxnSpPr>
        <p:spPr>
          <a:xfrm flipV="1">
            <a:off x="6997148" y="5049078"/>
            <a:ext cx="753121" cy="251792"/>
          </a:xfrm>
          <a:prstGeom prst="line">
            <a:avLst/>
          </a:prstGeom>
          <a:ln w="1905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E274BE58-2515-4E1F-A4DC-249106173AA5}"/>
              </a:ext>
            </a:extLst>
          </p:cNvPr>
          <p:cNvCxnSpPr/>
          <p:nvPr/>
        </p:nvCxnSpPr>
        <p:spPr>
          <a:xfrm flipV="1">
            <a:off x="8017792" y="4695148"/>
            <a:ext cx="753121" cy="251792"/>
          </a:xfrm>
          <a:prstGeom prst="line">
            <a:avLst/>
          </a:prstGeom>
          <a:ln w="1905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FA80EA6E-0F34-40FD-808E-CD8E1DA05C83}"/>
              </a:ext>
            </a:extLst>
          </p:cNvPr>
          <p:cNvSpPr/>
          <p:nvPr/>
        </p:nvSpPr>
        <p:spPr>
          <a:xfrm rot="20527115">
            <a:off x="8140380" y="1965708"/>
            <a:ext cx="1073426" cy="34455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C34791B8-0B71-4DA0-A62F-4B37B1E1D7CB}"/>
              </a:ext>
            </a:extLst>
          </p:cNvPr>
          <p:cNvSpPr/>
          <p:nvPr/>
        </p:nvSpPr>
        <p:spPr>
          <a:xfrm rot="20527115">
            <a:off x="5365103" y="2887445"/>
            <a:ext cx="1073426" cy="34455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89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41F950C-231E-4107-876B-D84F1127AB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5" b="734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2EE55324-E0E4-43CD-859C-22D6FE2ABA47}"/>
              </a:ext>
            </a:extLst>
          </p:cNvPr>
          <p:cNvSpPr/>
          <p:nvPr/>
        </p:nvSpPr>
        <p:spPr>
          <a:xfrm rot="20575288">
            <a:off x="4584436" y="4090233"/>
            <a:ext cx="1055077" cy="1223889"/>
          </a:xfrm>
          <a:prstGeom prst="roundRect">
            <a:avLst/>
          </a:prstGeom>
          <a:solidFill>
            <a:srgbClr val="FF0000">
              <a:alpha val="16000"/>
            </a:srgbClr>
          </a:solidFill>
          <a:ln w="952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3DF8CAB3-7A23-4310-A7DA-6FB66CC233E7}"/>
              </a:ext>
            </a:extLst>
          </p:cNvPr>
          <p:cNvCxnSpPr>
            <a:cxnSpLocks/>
          </p:cNvCxnSpPr>
          <p:nvPr/>
        </p:nvCxnSpPr>
        <p:spPr>
          <a:xfrm flipH="1" flipV="1">
            <a:off x="5964702" y="5120640"/>
            <a:ext cx="1223890" cy="506437"/>
          </a:xfrm>
          <a:prstGeom prst="straightConnector1">
            <a:avLst/>
          </a:prstGeom>
          <a:ln w="920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46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</Words>
  <Application>Microsoft Office PowerPoint</Application>
  <PresentationFormat>Grand écran</PresentationFormat>
  <Paragraphs>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Valentin Godrie</dc:creator>
  <cp:lastModifiedBy>Valentin Godrie</cp:lastModifiedBy>
  <cp:revision>2</cp:revision>
  <dcterms:created xsi:type="dcterms:W3CDTF">2018-01-30T23:35:04Z</dcterms:created>
  <dcterms:modified xsi:type="dcterms:W3CDTF">2018-01-30T23:50:57Z</dcterms:modified>
</cp:coreProperties>
</file>