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6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33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2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8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98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9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46A8-137A-4ED2-84E6-896720E998D3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B0D7-5FE1-4FA2-A81C-24774289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9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5442" t="18728" r="20778" b="13970"/>
          <a:stretch/>
        </p:blipFill>
        <p:spPr>
          <a:xfrm>
            <a:off x="3998794" y="24297"/>
            <a:ext cx="5834320" cy="6535529"/>
          </a:xfrm>
          <a:prstGeom prst="rect">
            <a:avLst/>
          </a:prstGeom>
        </p:spPr>
      </p:pic>
      <p:sp>
        <p:nvSpPr>
          <p:cNvPr id="5" name="Forme libre : forme 4"/>
          <p:cNvSpPr/>
          <p:nvPr/>
        </p:nvSpPr>
        <p:spPr>
          <a:xfrm>
            <a:off x="5194852" y="450574"/>
            <a:ext cx="3061252" cy="5274365"/>
          </a:xfrm>
          <a:custGeom>
            <a:avLst/>
            <a:gdLst>
              <a:gd name="connsiteX0" fmla="*/ 1590261 w 3061252"/>
              <a:gd name="connsiteY0" fmla="*/ 5274365 h 5274365"/>
              <a:gd name="connsiteX1" fmla="*/ 1404731 w 3061252"/>
              <a:gd name="connsiteY1" fmla="*/ 4611756 h 5274365"/>
              <a:gd name="connsiteX2" fmla="*/ 1802296 w 3061252"/>
              <a:gd name="connsiteY2" fmla="*/ 4479235 h 5274365"/>
              <a:gd name="connsiteX3" fmla="*/ 1736035 w 3061252"/>
              <a:gd name="connsiteY3" fmla="*/ 3578087 h 5274365"/>
              <a:gd name="connsiteX4" fmla="*/ 1298713 w 3061252"/>
              <a:gd name="connsiteY4" fmla="*/ 3140765 h 5274365"/>
              <a:gd name="connsiteX5" fmla="*/ 212035 w 3061252"/>
              <a:gd name="connsiteY5" fmla="*/ 3485322 h 5274365"/>
              <a:gd name="connsiteX6" fmla="*/ 0 w 3061252"/>
              <a:gd name="connsiteY6" fmla="*/ 2835965 h 5274365"/>
              <a:gd name="connsiteX7" fmla="*/ 728870 w 3061252"/>
              <a:gd name="connsiteY7" fmla="*/ 2570922 h 5274365"/>
              <a:gd name="connsiteX8" fmla="*/ 1152939 w 3061252"/>
              <a:gd name="connsiteY8" fmla="*/ 2305878 h 5274365"/>
              <a:gd name="connsiteX9" fmla="*/ 1855305 w 3061252"/>
              <a:gd name="connsiteY9" fmla="*/ 2093843 h 5274365"/>
              <a:gd name="connsiteX10" fmla="*/ 2093844 w 3061252"/>
              <a:gd name="connsiteY10" fmla="*/ 2001078 h 5274365"/>
              <a:gd name="connsiteX11" fmla="*/ 2027583 w 3061252"/>
              <a:gd name="connsiteY11" fmla="*/ 1842052 h 5274365"/>
              <a:gd name="connsiteX12" fmla="*/ 1855305 w 3061252"/>
              <a:gd name="connsiteY12" fmla="*/ 1868556 h 5274365"/>
              <a:gd name="connsiteX13" fmla="*/ 1550505 w 3061252"/>
              <a:gd name="connsiteY13" fmla="*/ 1007165 h 5274365"/>
              <a:gd name="connsiteX14" fmla="*/ 1736035 w 3061252"/>
              <a:gd name="connsiteY14" fmla="*/ 940904 h 5274365"/>
              <a:gd name="connsiteX15" fmla="*/ 1577009 w 3061252"/>
              <a:gd name="connsiteY15" fmla="*/ 503583 h 5274365"/>
              <a:gd name="connsiteX16" fmla="*/ 1311965 w 3061252"/>
              <a:gd name="connsiteY16" fmla="*/ 702365 h 5274365"/>
              <a:gd name="connsiteX17" fmla="*/ 583096 w 3061252"/>
              <a:gd name="connsiteY17" fmla="*/ 901148 h 5274365"/>
              <a:gd name="connsiteX18" fmla="*/ 490331 w 3061252"/>
              <a:gd name="connsiteY18" fmla="*/ 636104 h 5274365"/>
              <a:gd name="connsiteX19" fmla="*/ 556591 w 3061252"/>
              <a:gd name="connsiteY19" fmla="*/ 477078 h 5274365"/>
              <a:gd name="connsiteX20" fmla="*/ 2080591 w 3061252"/>
              <a:gd name="connsiteY20" fmla="*/ 0 h 5274365"/>
              <a:gd name="connsiteX21" fmla="*/ 2186609 w 3061252"/>
              <a:gd name="connsiteY21" fmla="*/ 251791 h 5274365"/>
              <a:gd name="connsiteX22" fmla="*/ 2597426 w 3061252"/>
              <a:gd name="connsiteY22" fmla="*/ 119269 h 5274365"/>
              <a:gd name="connsiteX23" fmla="*/ 2690191 w 3061252"/>
              <a:gd name="connsiteY23" fmla="*/ 410817 h 5274365"/>
              <a:gd name="connsiteX24" fmla="*/ 2107096 w 3061252"/>
              <a:gd name="connsiteY24" fmla="*/ 583096 h 5274365"/>
              <a:gd name="connsiteX25" fmla="*/ 2001078 w 3061252"/>
              <a:gd name="connsiteY25" fmla="*/ 940904 h 5274365"/>
              <a:gd name="connsiteX26" fmla="*/ 2690191 w 3061252"/>
              <a:gd name="connsiteY26" fmla="*/ 2955235 h 5274365"/>
              <a:gd name="connsiteX27" fmla="*/ 3021496 w 3061252"/>
              <a:gd name="connsiteY27" fmla="*/ 2849217 h 5274365"/>
              <a:gd name="connsiteX28" fmla="*/ 3061252 w 3061252"/>
              <a:gd name="connsiteY28" fmla="*/ 3074504 h 5274365"/>
              <a:gd name="connsiteX29" fmla="*/ 2093844 w 3061252"/>
              <a:gd name="connsiteY29" fmla="*/ 3352800 h 5274365"/>
              <a:gd name="connsiteX30" fmla="*/ 1974574 w 3061252"/>
              <a:gd name="connsiteY30" fmla="*/ 3710609 h 5274365"/>
              <a:gd name="connsiteX31" fmla="*/ 2014331 w 3061252"/>
              <a:gd name="connsiteY31" fmla="*/ 4572000 h 5274365"/>
              <a:gd name="connsiteX32" fmla="*/ 1828800 w 3061252"/>
              <a:gd name="connsiteY32" fmla="*/ 4625009 h 5274365"/>
              <a:gd name="connsiteX33" fmla="*/ 1842052 w 3061252"/>
              <a:gd name="connsiteY33" fmla="*/ 5194852 h 5274365"/>
              <a:gd name="connsiteX34" fmla="*/ 1590261 w 3061252"/>
              <a:gd name="connsiteY34" fmla="*/ 5274365 h 527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61252" h="5274365">
                <a:moveTo>
                  <a:pt x="1590261" y="5274365"/>
                </a:moveTo>
                <a:lnTo>
                  <a:pt x="1404731" y="4611756"/>
                </a:lnTo>
                <a:lnTo>
                  <a:pt x="1802296" y="4479235"/>
                </a:lnTo>
                <a:lnTo>
                  <a:pt x="1736035" y="3578087"/>
                </a:lnTo>
                <a:lnTo>
                  <a:pt x="1298713" y="3140765"/>
                </a:lnTo>
                <a:lnTo>
                  <a:pt x="212035" y="3485322"/>
                </a:lnTo>
                <a:lnTo>
                  <a:pt x="0" y="2835965"/>
                </a:lnTo>
                <a:lnTo>
                  <a:pt x="728870" y="2570922"/>
                </a:lnTo>
                <a:lnTo>
                  <a:pt x="1152939" y="2305878"/>
                </a:lnTo>
                <a:lnTo>
                  <a:pt x="1855305" y="2093843"/>
                </a:lnTo>
                <a:lnTo>
                  <a:pt x="2093844" y="2001078"/>
                </a:lnTo>
                <a:lnTo>
                  <a:pt x="2027583" y="1842052"/>
                </a:lnTo>
                <a:lnTo>
                  <a:pt x="1855305" y="1868556"/>
                </a:lnTo>
                <a:lnTo>
                  <a:pt x="1550505" y="1007165"/>
                </a:lnTo>
                <a:lnTo>
                  <a:pt x="1736035" y="940904"/>
                </a:lnTo>
                <a:lnTo>
                  <a:pt x="1577009" y="503583"/>
                </a:lnTo>
                <a:lnTo>
                  <a:pt x="1311965" y="702365"/>
                </a:lnTo>
                <a:lnTo>
                  <a:pt x="583096" y="901148"/>
                </a:lnTo>
                <a:lnTo>
                  <a:pt x="490331" y="636104"/>
                </a:lnTo>
                <a:lnTo>
                  <a:pt x="556591" y="477078"/>
                </a:lnTo>
                <a:lnTo>
                  <a:pt x="2080591" y="0"/>
                </a:lnTo>
                <a:lnTo>
                  <a:pt x="2186609" y="251791"/>
                </a:lnTo>
                <a:lnTo>
                  <a:pt x="2597426" y="119269"/>
                </a:lnTo>
                <a:lnTo>
                  <a:pt x="2690191" y="410817"/>
                </a:lnTo>
                <a:lnTo>
                  <a:pt x="2107096" y="583096"/>
                </a:lnTo>
                <a:lnTo>
                  <a:pt x="2001078" y="940904"/>
                </a:lnTo>
                <a:lnTo>
                  <a:pt x="2690191" y="2955235"/>
                </a:lnTo>
                <a:lnTo>
                  <a:pt x="3021496" y="2849217"/>
                </a:lnTo>
                <a:lnTo>
                  <a:pt x="3061252" y="3074504"/>
                </a:lnTo>
                <a:lnTo>
                  <a:pt x="2093844" y="3352800"/>
                </a:lnTo>
                <a:lnTo>
                  <a:pt x="1974574" y="3710609"/>
                </a:lnTo>
                <a:lnTo>
                  <a:pt x="2014331" y="4572000"/>
                </a:lnTo>
                <a:lnTo>
                  <a:pt x="1828800" y="4625009"/>
                </a:lnTo>
                <a:lnTo>
                  <a:pt x="1842052" y="5194852"/>
                </a:lnTo>
                <a:lnTo>
                  <a:pt x="1590261" y="5274365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34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Godrie</dc:creator>
  <cp:lastModifiedBy>Valentin Godrie</cp:lastModifiedBy>
  <cp:revision>1</cp:revision>
  <dcterms:created xsi:type="dcterms:W3CDTF">2017-01-07T22:09:19Z</dcterms:created>
  <dcterms:modified xsi:type="dcterms:W3CDTF">2017-01-07T22:15:23Z</dcterms:modified>
</cp:coreProperties>
</file>