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74A-E1D0-47E9-A700-56D44FED7958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2DE0-C721-42E9-979C-06314479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44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74A-E1D0-47E9-A700-56D44FED7958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2DE0-C721-42E9-979C-06314479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5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74A-E1D0-47E9-A700-56D44FED7958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2DE0-C721-42E9-979C-06314479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47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74A-E1D0-47E9-A700-56D44FED7958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2DE0-C721-42E9-979C-06314479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64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74A-E1D0-47E9-A700-56D44FED7958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2DE0-C721-42E9-979C-06314479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76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74A-E1D0-47E9-A700-56D44FED7958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2DE0-C721-42E9-979C-06314479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44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74A-E1D0-47E9-A700-56D44FED7958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2DE0-C721-42E9-979C-06314479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74A-E1D0-47E9-A700-56D44FED7958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2DE0-C721-42E9-979C-06314479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85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74A-E1D0-47E9-A700-56D44FED7958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2DE0-C721-42E9-979C-06314479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63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74A-E1D0-47E9-A700-56D44FED7958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2DE0-C721-42E9-979C-06314479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71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074A-E1D0-47E9-A700-56D44FED7958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2DE0-C721-42E9-979C-06314479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36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5074A-E1D0-47E9-A700-56D44FED7958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2DE0-C721-42E9-979C-06314479C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35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3153" t="19696" r="25652" b="19406"/>
          <a:stretch/>
        </p:blipFill>
        <p:spPr>
          <a:xfrm>
            <a:off x="0" y="477078"/>
            <a:ext cx="12138464" cy="5837583"/>
          </a:xfrm>
          <a:prstGeom prst="rect">
            <a:avLst/>
          </a:prstGeom>
        </p:spPr>
      </p:pic>
      <p:sp>
        <p:nvSpPr>
          <p:cNvPr id="5" name="Forme libre : forme 4"/>
          <p:cNvSpPr/>
          <p:nvPr/>
        </p:nvSpPr>
        <p:spPr>
          <a:xfrm>
            <a:off x="6533322" y="1643270"/>
            <a:ext cx="2729948" cy="2994991"/>
          </a:xfrm>
          <a:custGeom>
            <a:avLst/>
            <a:gdLst>
              <a:gd name="connsiteX0" fmla="*/ 0 w 2729948"/>
              <a:gd name="connsiteY0" fmla="*/ 2279373 h 2994991"/>
              <a:gd name="connsiteX1" fmla="*/ 225287 w 2729948"/>
              <a:gd name="connsiteY1" fmla="*/ 2994991 h 2994991"/>
              <a:gd name="connsiteX2" fmla="*/ 2729948 w 2729948"/>
              <a:gd name="connsiteY2" fmla="*/ 2266121 h 2994991"/>
              <a:gd name="connsiteX3" fmla="*/ 2650435 w 2729948"/>
              <a:gd name="connsiteY3" fmla="*/ 159026 h 2994991"/>
              <a:gd name="connsiteX4" fmla="*/ 1908313 w 2729948"/>
              <a:gd name="connsiteY4" fmla="*/ 0 h 2994991"/>
              <a:gd name="connsiteX5" fmla="*/ 1974574 w 2729948"/>
              <a:gd name="connsiteY5" fmla="*/ 583095 h 2994991"/>
              <a:gd name="connsiteX6" fmla="*/ 212035 w 2729948"/>
              <a:gd name="connsiteY6" fmla="*/ 1099930 h 2994991"/>
              <a:gd name="connsiteX7" fmla="*/ 516835 w 2729948"/>
              <a:gd name="connsiteY7" fmla="*/ 2120347 h 2994991"/>
              <a:gd name="connsiteX8" fmla="*/ 0 w 2729948"/>
              <a:gd name="connsiteY8" fmla="*/ 2279373 h 299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9948" h="2994991">
                <a:moveTo>
                  <a:pt x="0" y="2279373"/>
                </a:moveTo>
                <a:lnTo>
                  <a:pt x="225287" y="2994991"/>
                </a:lnTo>
                <a:lnTo>
                  <a:pt x="2729948" y="2266121"/>
                </a:lnTo>
                <a:lnTo>
                  <a:pt x="2650435" y="159026"/>
                </a:lnTo>
                <a:lnTo>
                  <a:pt x="1908313" y="0"/>
                </a:lnTo>
                <a:lnTo>
                  <a:pt x="1974574" y="583095"/>
                </a:lnTo>
                <a:lnTo>
                  <a:pt x="212035" y="1099930"/>
                </a:lnTo>
                <a:lnTo>
                  <a:pt x="516835" y="2120347"/>
                </a:lnTo>
                <a:lnTo>
                  <a:pt x="0" y="2279373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81461" y="2602156"/>
            <a:ext cx="18818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Zone de travaux</a:t>
            </a:r>
          </a:p>
        </p:txBody>
      </p:sp>
    </p:spTree>
    <p:extLst>
      <p:ext uri="{BB962C8B-B14F-4D97-AF65-F5344CB8AC3E}">
        <p14:creationId xmlns:p14="http://schemas.microsoft.com/office/powerpoint/2010/main" val="32030820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Godrie</dc:creator>
  <cp:lastModifiedBy>Valentin Godrie</cp:lastModifiedBy>
  <cp:revision>1</cp:revision>
  <dcterms:created xsi:type="dcterms:W3CDTF">2016-12-26T14:50:03Z</dcterms:created>
  <dcterms:modified xsi:type="dcterms:W3CDTF">2016-12-26T14:51:46Z</dcterms:modified>
</cp:coreProperties>
</file>