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150" d="100"/>
          <a:sy n="150" d="100"/>
        </p:scale>
        <p:origin x="-5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5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7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8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7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69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03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83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7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3656-DDA6-4220-92F6-A3982146BBAA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471-4743-4062-B590-4CB1EE564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22508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66" y="1802483"/>
            <a:ext cx="2218151" cy="17090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52366" y="1802483"/>
            <a:ext cx="2218151" cy="1709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05250" y="2357438"/>
            <a:ext cx="881063" cy="766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6313" y="2500313"/>
            <a:ext cx="3660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24 heures de l'INSA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24heures</dc:creator>
  <cp:lastModifiedBy>24heures</cp:lastModifiedBy>
  <cp:revision>1</cp:revision>
  <dcterms:created xsi:type="dcterms:W3CDTF">2016-01-04T13:50:42Z</dcterms:created>
  <dcterms:modified xsi:type="dcterms:W3CDTF">2016-01-04T13:50:53Z</dcterms:modified>
</cp:coreProperties>
</file>