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125" d="100"/>
          <a:sy n="125" d="100"/>
        </p:scale>
        <p:origin x="76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5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7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7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88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73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69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03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83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7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2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7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5799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9566" y="787230"/>
            <a:ext cx="2761224" cy="2487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027394" y="995082"/>
            <a:ext cx="1344706" cy="1331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243513" y="1485060"/>
            <a:ext cx="3660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72" y="794374"/>
            <a:ext cx="2725654" cy="24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24 heures de l'INSA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24heures</dc:creator>
  <cp:lastModifiedBy>24heures</cp:lastModifiedBy>
  <cp:revision>2</cp:revision>
  <dcterms:created xsi:type="dcterms:W3CDTF">2016-01-04T13:50:42Z</dcterms:created>
  <dcterms:modified xsi:type="dcterms:W3CDTF">2016-01-04T13:54:24Z</dcterms:modified>
</cp:coreProperties>
</file>