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Проблеми при работа с нишки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Изготвил: Валентин Кьосев </a:t>
            </a:r>
            <a:r>
              <a:rPr lang="ru-RU" dirty="0" smtClean="0"/>
              <a:t>11</a:t>
            </a:r>
            <a:r>
              <a:rPr lang="en-US" dirty="0" smtClean="0"/>
              <a:t>,,</a:t>
            </a:r>
            <a:r>
              <a:rPr lang="ru-RU" dirty="0" smtClean="0"/>
              <a:t>а</a:t>
            </a:r>
            <a:r>
              <a:rPr lang="en-US" dirty="0" smtClean="0"/>
              <a:t>’’</a:t>
            </a:r>
            <a:r>
              <a:rPr lang="ru-RU" dirty="0" smtClean="0"/>
              <a:t> </a:t>
            </a:r>
            <a:r>
              <a:rPr lang="ru-RU" dirty="0"/>
              <a:t>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78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Видове проблеми, които могат да</a:t>
            </a:r>
            <a:br>
              <a:rPr lang="ru-RU" sz="4400" dirty="0"/>
            </a:br>
            <a:r>
              <a:rPr lang="ru-RU" sz="4400" dirty="0"/>
              <a:t>възникнат при употреба на нишки: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39" y="2280620"/>
            <a:ext cx="10456433" cy="3891579"/>
          </a:xfrm>
        </p:spPr>
        <p:txBody>
          <a:bodyPr>
            <a:normAutofit/>
          </a:bodyPr>
          <a:lstStyle/>
          <a:p>
            <a:r>
              <a:rPr lang="bg-BG" sz="3200" dirty="0" smtClean="0"/>
              <a:t>● </a:t>
            </a:r>
            <a:r>
              <a:rPr lang="en-US" sz="3200" dirty="0"/>
              <a:t>Race condition;</a:t>
            </a:r>
          </a:p>
          <a:p>
            <a:r>
              <a:rPr lang="en-US" sz="3200" dirty="0"/>
              <a:t>● Deadlock;</a:t>
            </a:r>
          </a:p>
          <a:p>
            <a:r>
              <a:rPr lang="en-US" sz="3200" dirty="0"/>
              <a:t>● </a:t>
            </a:r>
            <a:r>
              <a:rPr lang="en-US" sz="3200" dirty="0" err="1"/>
              <a:t>Livelock</a:t>
            </a:r>
            <a:r>
              <a:rPr lang="en-US" sz="3200" dirty="0"/>
              <a:t>;</a:t>
            </a:r>
          </a:p>
          <a:p>
            <a:r>
              <a:rPr lang="en-US" sz="3200" dirty="0"/>
              <a:t>● Starvation;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2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581" y="1947134"/>
            <a:ext cx="6368527" cy="4808667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● Race condition - състояние на гонка;</a:t>
            </a:r>
          </a:p>
          <a:p>
            <a:r>
              <a:rPr lang="bg-BG" dirty="0"/>
              <a:t>● Две или повече нишки се опитват едновременно да променят общ ресурс;</a:t>
            </a:r>
          </a:p>
          <a:p>
            <a:r>
              <a:rPr lang="bg-BG" dirty="0"/>
              <a:t>● Може да доведе до некоректни стойности;</a:t>
            </a:r>
          </a:p>
          <a:p>
            <a:r>
              <a:rPr lang="ru-RU" dirty="0">
                <a:solidFill>
                  <a:srgbClr val="FF0000"/>
                </a:solidFill>
              </a:rPr>
              <a:t>Пример: Race condition</a:t>
            </a:r>
          </a:p>
          <a:p>
            <a:r>
              <a:rPr lang="ru-RU" dirty="0"/>
              <a:t>Вие сте вкъщи и виждате, че няма хляб.</a:t>
            </a:r>
          </a:p>
          <a:p>
            <a:r>
              <a:rPr lang="ru-RU" dirty="0"/>
              <a:t>Малко по-рано съквартиранта ви също вижда, че няма хляб, но вие не</a:t>
            </a:r>
          </a:p>
          <a:p>
            <a:r>
              <a:rPr lang="ru-RU" dirty="0"/>
              <a:t>знаете за това.</a:t>
            </a:r>
          </a:p>
          <a:p>
            <a:r>
              <a:rPr lang="ru-RU" dirty="0"/>
              <a:t>Излизате да купите хляб.</a:t>
            </a:r>
          </a:p>
          <a:p>
            <a:r>
              <a:rPr lang="ru-RU" dirty="0"/>
              <a:t>Вашият съквартирант се връща през това време. Той е купил хляб.</a:t>
            </a:r>
          </a:p>
          <a:p>
            <a:r>
              <a:rPr lang="ru-RU" dirty="0"/>
              <a:t>Прибирате се вкъщи с хляб в ръце, но виждате оставен на масата хляб от</a:t>
            </a:r>
          </a:p>
          <a:p>
            <a:r>
              <a:rPr lang="ru-RU" dirty="0"/>
              <a:t>вашия съквартирант.</a:t>
            </a:r>
          </a:p>
          <a:p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9096" y="2388941"/>
            <a:ext cx="4389500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•Deadlock </a:t>
            </a:r>
            <a:r>
              <a:rPr lang="en-US" dirty="0"/>
              <a:t>- </a:t>
            </a:r>
            <a:r>
              <a:rPr lang="bg-BG" dirty="0"/>
              <a:t>мъртва хватка, взаимно заключване;</a:t>
            </a:r>
          </a:p>
          <a:p>
            <a:r>
              <a:rPr lang="bg-BG" dirty="0" smtClean="0"/>
              <a:t>•Нишка </a:t>
            </a:r>
            <a:r>
              <a:rPr lang="bg-BG" dirty="0"/>
              <a:t>1 заема ресурс </a:t>
            </a:r>
            <a:r>
              <a:rPr lang="en-US" dirty="0"/>
              <a:t>P;</a:t>
            </a:r>
          </a:p>
          <a:p>
            <a:r>
              <a:rPr lang="en-US" dirty="0" smtClean="0"/>
              <a:t>•</a:t>
            </a:r>
            <a:r>
              <a:rPr lang="bg-BG" dirty="0" smtClean="0"/>
              <a:t>Нишка </a:t>
            </a:r>
            <a:r>
              <a:rPr lang="bg-BG" dirty="0"/>
              <a:t>2 заема ресурс </a:t>
            </a:r>
            <a:r>
              <a:rPr lang="en-US" dirty="0"/>
              <a:t>Q;</a:t>
            </a:r>
          </a:p>
          <a:p>
            <a:r>
              <a:rPr lang="en-US" dirty="0" smtClean="0"/>
              <a:t>•</a:t>
            </a:r>
            <a:r>
              <a:rPr lang="bg-BG" dirty="0" smtClean="0"/>
              <a:t>Нишка </a:t>
            </a:r>
            <a:r>
              <a:rPr lang="bg-BG" dirty="0"/>
              <a:t>1 заявява ресурс </a:t>
            </a:r>
            <a:r>
              <a:rPr lang="en-US" dirty="0"/>
              <a:t>Q;</a:t>
            </a:r>
          </a:p>
          <a:p>
            <a:r>
              <a:rPr lang="en-US" dirty="0" smtClean="0"/>
              <a:t>•</a:t>
            </a:r>
            <a:r>
              <a:rPr lang="bg-BG" dirty="0" smtClean="0"/>
              <a:t>Нишка </a:t>
            </a:r>
            <a:r>
              <a:rPr lang="bg-BG" dirty="0"/>
              <a:t>2 заявява ресурс </a:t>
            </a:r>
            <a:r>
              <a:rPr lang="en-US" dirty="0"/>
              <a:t>P; 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452282"/>
            <a:ext cx="4754880" cy="2549563"/>
          </a:xfrm>
        </p:spPr>
        <p:txBody>
          <a:bodyPr/>
          <a:lstStyle/>
          <a:p>
            <a:r>
              <a:rPr lang="ru-RU" dirty="0" smtClean="0"/>
              <a:t>•Т.е</a:t>
            </a:r>
            <a:r>
              <a:rPr lang="ru-RU" dirty="0"/>
              <a:t>. Мъртвата хватка се случва, когато една нишка заема ресурс и заявява друг ресурс, който се използва от друга нишка в същото време;</a:t>
            </a:r>
          </a:p>
          <a:p>
            <a:r>
              <a:rPr lang="ru-RU" dirty="0" smtClean="0"/>
              <a:t>•Мъртва </a:t>
            </a:r>
            <a:r>
              <a:rPr lang="ru-RU" dirty="0"/>
              <a:t>хватка може да възникне и между по-голям брой нишки;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7" y="5035970"/>
            <a:ext cx="5432007" cy="981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488" y="4183380"/>
            <a:ext cx="424928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</a:t>
            </a:r>
            <a:r>
              <a:rPr lang="en-US" dirty="0" err="1"/>
              <a:t>Livelock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63" y="1818041"/>
            <a:ext cx="5798371" cy="49054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● Livelock - самоизключващо се блокиране;</a:t>
            </a:r>
          </a:p>
          <a:p>
            <a:r>
              <a:rPr lang="ru-RU" dirty="0"/>
              <a:t>● Нишка А вижда, че нишка B изисква ресурс и се опитва да го отстъпи;</a:t>
            </a:r>
          </a:p>
          <a:p>
            <a:r>
              <a:rPr lang="ru-RU" dirty="0"/>
              <a:t>● От своя страна B също се опитва да го отстъпи;</a:t>
            </a:r>
          </a:p>
          <a:p>
            <a:r>
              <a:rPr lang="ru-RU" dirty="0"/>
              <a:t>● Това може да продължава безкрайно;</a:t>
            </a:r>
          </a:p>
          <a:p>
            <a:r>
              <a:rPr lang="ru-RU" dirty="0"/>
              <a:t>Пример: Livelock</a:t>
            </a:r>
          </a:p>
          <a:p>
            <a:r>
              <a:rPr lang="ru-RU" dirty="0"/>
              <a:t>Представете си, че трябва да се разминете по</a:t>
            </a:r>
          </a:p>
          <a:p>
            <a:r>
              <a:rPr lang="ru-RU" dirty="0"/>
              <a:t>тясна уличка с друг човек. Вие в знак на добро</a:t>
            </a:r>
          </a:p>
          <a:p>
            <a:r>
              <a:rPr lang="ru-RU" dirty="0"/>
              <a:t>възпитание и вежливост отстъпвате, но</a:t>
            </a:r>
          </a:p>
          <a:p>
            <a:r>
              <a:rPr lang="ru-RU" dirty="0"/>
              <a:t>отсрещния човек също отстъпва, защото е</a:t>
            </a:r>
          </a:p>
          <a:p>
            <a:r>
              <a:rPr lang="ru-RU" dirty="0"/>
              <a:t>добре възпитан. Ако вие сте инат и той също е</a:t>
            </a:r>
          </a:p>
          <a:p>
            <a:r>
              <a:rPr lang="ru-RU" dirty="0"/>
              <a:t>инат, може и никога да не се разминете.</a:t>
            </a:r>
          </a:p>
          <a:p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0018" y="2093976"/>
            <a:ext cx="4688230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10300985" cy="3977640"/>
          </a:xfrm>
        </p:spPr>
        <p:txBody>
          <a:bodyPr>
            <a:normAutofit fontScale="25000" lnSpcReduction="20000"/>
          </a:bodyPr>
          <a:lstStyle/>
          <a:p>
            <a:r>
              <a:rPr lang="ru-RU" sz="14400" dirty="0"/>
              <a:t>● Starvation – гладуване;</a:t>
            </a:r>
          </a:p>
          <a:p>
            <a:r>
              <a:rPr lang="ru-RU" sz="14400" dirty="0"/>
              <a:t>● Нишка А използва общ ресурс, но го задържа често за дълго;</a:t>
            </a:r>
          </a:p>
          <a:p>
            <a:r>
              <a:rPr lang="ru-RU" sz="14400" dirty="0"/>
              <a:t>● Нишка B получава ресурса, но на цената на често дълго чакане;</a:t>
            </a:r>
          </a:p>
          <a:p>
            <a:r>
              <a:rPr lang="ru-RU" sz="14400" dirty="0"/>
              <a:t>● Нишка А е лакома, а Нишка B – гладуваща;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3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Благодаря за вниманието!</a:t>
            </a:r>
            <a:endParaRPr lang="bg-BG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/>
              <a:t>Източници:</a:t>
            </a:r>
          </a:p>
          <a:p>
            <a:r>
              <a:rPr lang="en-US" dirty="0"/>
              <a:t>file:///C:/Users/user/Downloads/09.%</a:t>
            </a:r>
            <a:r>
              <a:rPr lang="en-US" dirty="0" smtClean="0"/>
              <a:t>20%D0%9F%D1%80%D0%BE%D0%B1%D0%BB%D0%B5%D0%BC%D0%B8%20%D0%BF%D1%80%D0%B8%20%D1%83%D0%BF%D0%BE%D1%82%D1%80%D0%B5%D0%B1%D0%B0%20%D0%BD%D0%B0%20%D0%BD%D0%B8%D1%88%D0%BA%D0%B8.pdf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47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</TotalTime>
  <Words>375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</vt:lpstr>
      <vt:lpstr>Rockwell</vt:lpstr>
      <vt:lpstr>Rockwell Condensed</vt:lpstr>
      <vt:lpstr>Wingdings</vt:lpstr>
      <vt:lpstr>Wood Type</vt:lpstr>
      <vt:lpstr>Проблеми при работа с нишки</vt:lpstr>
      <vt:lpstr>Видове проблеми, които могат да възникнат при употреба на нишки: </vt:lpstr>
      <vt:lpstr>Race condition:</vt:lpstr>
      <vt:lpstr>Deadlock:</vt:lpstr>
      <vt:lpstr>. Livelock:</vt:lpstr>
      <vt:lpstr>Starvation: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Проблеми при работа с нишки</dc:title>
  <dc:creator>user</dc:creator>
  <cp:lastModifiedBy>user</cp:lastModifiedBy>
  <cp:revision>1</cp:revision>
  <dcterms:created xsi:type="dcterms:W3CDTF">2023-05-04T06:07:11Z</dcterms:created>
  <dcterms:modified xsi:type="dcterms:W3CDTF">2023-05-04T06:15:23Z</dcterms:modified>
</cp:coreProperties>
</file>