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63" r:id="rId5"/>
    <p:sldId id="268" r:id="rId6"/>
    <p:sldId id="258" r:id="rId7"/>
    <p:sldId id="269" r:id="rId8"/>
    <p:sldId id="273" r:id="rId9"/>
    <p:sldId id="259" r:id="rId10"/>
    <p:sldId id="270" r:id="rId11"/>
    <p:sldId id="274" r:id="rId12"/>
    <p:sldId id="260" r:id="rId13"/>
    <p:sldId id="264" r:id="rId14"/>
    <p:sldId id="265" r:id="rId15"/>
    <p:sldId id="266" r:id="rId16"/>
    <p:sldId id="276" r:id="rId17"/>
    <p:sldId id="277" r:id="rId18"/>
    <p:sldId id="267" r:id="rId19"/>
    <p:sldId id="279" r:id="rId20"/>
    <p:sldId id="280" r:id="rId21"/>
    <p:sldId id="27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2160C-F947-4311-9F1D-1DD568BC9E93}" v="918" dt="2023-05-30T19:20:44.687"/>
    <p1510:client id="{2EBA1E54-2B81-4786-9CF4-903A36C7885B}" v="3" dt="2023-05-30T10:06:45.332"/>
    <p1510:client id="{3C6DB3A7-B19B-4203-BA24-8AA771083E95}" v="5" dt="2023-05-31T06:04:54.571"/>
    <p1510:client id="{53BD7629-06A4-43CB-9C9F-7D391DAF7D8D}" v="5" dt="2023-05-30T18:14:49.507"/>
    <p1510:client id="{A35D7D26-34DF-4CD5-AB3B-9C0A6FA24A25}" v="4" dt="2023-05-31T05:51:56.265"/>
    <p1510:client id="{ACB67449-DC67-49C2-9ACF-FEC8C65CAB9F}" v="107" dt="2023-05-30T10:14:46.425"/>
    <p1510:client id="{B281C56D-F4D8-4327-993C-B4E55FC0782A}" v="298" dt="2023-05-30T12:13:27.685"/>
    <p1510:client id="{B68C5FA1-F050-41B1-959D-D0D5C92F500A}" v="234" dt="2023-05-30T12:09:46.904"/>
    <p1510:client id="{C344E80E-1C0F-4D33-8069-29F6193E54D7}" v="18" dt="2023-05-30T10:48:08.393"/>
    <p1510:client id="{EBC042F7-F205-8549-9F3A-19B6E5477ABF}" v="319" dt="2023-05-30T12:13:16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3C6DB3A7-B19B-4203-BA24-8AA771083E95}"/>
    <pc:docChg chg="modSld">
      <pc:chgData name="Utilisateur invité" userId="" providerId="Windows Live" clId="Web-{3C6DB3A7-B19B-4203-BA24-8AA771083E95}" dt="2023-05-31T06:04:54.571" v="4" actId="20577"/>
      <pc:docMkLst>
        <pc:docMk/>
      </pc:docMkLst>
      <pc:sldChg chg="modSp">
        <pc:chgData name="Utilisateur invité" userId="" providerId="Windows Live" clId="Web-{3C6DB3A7-B19B-4203-BA24-8AA771083E95}" dt="2023-05-31T06:04:54.571" v="4" actId="20577"/>
        <pc:sldMkLst>
          <pc:docMk/>
          <pc:sldMk cId="1727406729" sldId="264"/>
        </pc:sldMkLst>
        <pc:spChg chg="mod">
          <ac:chgData name="Utilisateur invité" userId="" providerId="Windows Live" clId="Web-{3C6DB3A7-B19B-4203-BA24-8AA771083E95}" dt="2023-05-31T06:04:54.571" v="4" actId="20577"/>
          <ac:spMkLst>
            <pc:docMk/>
            <pc:sldMk cId="1727406729" sldId="264"/>
            <ac:spMk id="3" creationId="{3CB42148-DA12-C96C-B0D0-02DD5DADDCAC}"/>
          </ac:spMkLst>
        </pc:spChg>
      </pc:sldChg>
    </pc:docChg>
  </pc:docChgLst>
  <pc:docChgLst>
    <pc:chgData name="Utilisateur invité" providerId="Windows Live" clId="Web-{A35D7D26-34DF-4CD5-AB3B-9C0A6FA24A25}"/>
    <pc:docChg chg="modSld">
      <pc:chgData name="Utilisateur invité" userId="" providerId="Windows Live" clId="Web-{A35D7D26-34DF-4CD5-AB3B-9C0A6FA24A25}" dt="2023-05-31T05:51:56.265" v="3" actId="20577"/>
      <pc:docMkLst>
        <pc:docMk/>
      </pc:docMkLst>
      <pc:sldChg chg="modSp">
        <pc:chgData name="Utilisateur invité" userId="" providerId="Windows Live" clId="Web-{A35D7D26-34DF-4CD5-AB3B-9C0A6FA24A25}" dt="2023-05-31T05:51:56.265" v="3" actId="20577"/>
        <pc:sldMkLst>
          <pc:docMk/>
          <pc:sldMk cId="2563366083" sldId="270"/>
        </pc:sldMkLst>
        <pc:spChg chg="mod">
          <ac:chgData name="Utilisateur invité" userId="" providerId="Windows Live" clId="Web-{A35D7D26-34DF-4CD5-AB3B-9C0A6FA24A25}" dt="2023-05-31T05:51:56.265" v="3" actId="20577"/>
          <ac:spMkLst>
            <pc:docMk/>
            <pc:sldMk cId="2563366083" sldId="270"/>
            <ac:spMk id="3" creationId="{45538E46-BEF3-EE54-926A-5CFB3211CC0B}"/>
          </ac:spMkLst>
        </pc:spChg>
      </pc:sldChg>
    </pc:docChg>
  </pc:docChgLst>
  <pc:docChgLst>
    <pc:chgData name="Noa Gambey" userId="d9253838d3c06f48" providerId="LiveId" clId="{EBC042F7-F205-8549-9F3A-19B6E5477ABF}"/>
    <pc:docChg chg="custSel modSld">
      <pc:chgData name="Noa Gambey" userId="d9253838d3c06f48" providerId="LiveId" clId="{EBC042F7-F205-8549-9F3A-19B6E5477ABF}" dt="2023-05-30T12:13:16.933" v="318" actId="20577"/>
      <pc:docMkLst>
        <pc:docMk/>
      </pc:docMkLst>
      <pc:sldChg chg="modSp">
        <pc:chgData name="Noa Gambey" userId="d9253838d3c06f48" providerId="LiveId" clId="{EBC042F7-F205-8549-9F3A-19B6E5477ABF}" dt="2023-05-30T12:01:21.677" v="136" actId="20577"/>
        <pc:sldMkLst>
          <pc:docMk/>
          <pc:sldMk cId="2563366083" sldId="270"/>
        </pc:sldMkLst>
        <pc:spChg chg="mod">
          <ac:chgData name="Noa Gambey" userId="d9253838d3c06f48" providerId="LiveId" clId="{EBC042F7-F205-8549-9F3A-19B6E5477ABF}" dt="2023-05-30T12:01:21.677" v="136" actId="20577"/>
          <ac:spMkLst>
            <pc:docMk/>
            <pc:sldMk cId="2563366083" sldId="270"/>
            <ac:spMk id="3" creationId="{45538E46-BEF3-EE54-926A-5CFB3211CC0B}"/>
          </ac:spMkLst>
        </pc:spChg>
      </pc:sldChg>
      <pc:sldChg chg="modSp">
        <pc:chgData name="Noa Gambey" userId="d9253838d3c06f48" providerId="LiveId" clId="{EBC042F7-F205-8549-9F3A-19B6E5477ABF}" dt="2023-05-30T12:13:16.933" v="318" actId="20577"/>
        <pc:sldMkLst>
          <pc:docMk/>
          <pc:sldMk cId="1151383043" sldId="274"/>
        </pc:sldMkLst>
        <pc:spChg chg="mod">
          <ac:chgData name="Noa Gambey" userId="d9253838d3c06f48" providerId="LiveId" clId="{EBC042F7-F205-8549-9F3A-19B6E5477ABF}" dt="2023-05-30T12:13:16.933" v="318" actId="20577"/>
          <ac:spMkLst>
            <pc:docMk/>
            <pc:sldMk cId="1151383043" sldId="274"/>
            <ac:spMk id="3" creationId="{FCE0887B-A3D8-76F3-3CA2-34133E756253}"/>
          </ac:spMkLst>
        </pc:spChg>
      </pc:sldChg>
    </pc:docChg>
  </pc:docChgLst>
  <pc:docChgLst>
    <pc:chgData name="Utilisateur invité" providerId="Windows Live" clId="Web-{B68C5FA1-F050-41B1-959D-D0D5C92F500A}"/>
    <pc:docChg chg="addSld modSld sldOrd">
      <pc:chgData name="Utilisateur invité" userId="" providerId="Windows Live" clId="Web-{B68C5FA1-F050-41B1-959D-D0D5C92F500A}" dt="2023-05-30T12:09:46.904" v="220"/>
      <pc:docMkLst>
        <pc:docMk/>
      </pc:docMkLst>
      <pc:sldChg chg="delSp modSp">
        <pc:chgData name="Utilisateur invité" userId="" providerId="Windows Live" clId="Web-{B68C5FA1-F050-41B1-959D-D0D5C92F500A}" dt="2023-05-30T11:57:48.306" v="5" actId="20577"/>
        <pc:sldMkLst>
          <pc:docMk/>
          <pc:sldMk cId="1940683366" sldId="266"/>
        </pc:sldMkLst>
        <pc:spChg chg="mod">
          <ac:chgData name="Utilisateur invité" userId="" providerId="Windows Live" clId="Web-{B68C5FA1-F050-41B1-959D-D0D5C92F500A}" dt="2023-05-30T11:57:48.306" v="5" actId="20577"/>
          <ac:spMkLst>
            <pc:docMk/>
            <pc:sldMk cId="1940683366" sldId="266"/>
            <ac:spMk id="2" creationId="{F491DF61-EEF9-8EED-57BA-8EE2267C135F}"/>
          </ac:spMkLst>
        </pc:spChg>
        <pc:spChg chg="del">
          <ac:chgData name="Utilisateur invité" userId="" providerId="Windows Live" clId="Web-{B68C5FA1-F050-41B1-959D-D0D5C92F500A}" dt="2023-05-30T10:47:13.986" v="0"/>
          <ac:spMkLst>
            <pc:docMk/>
            <pc:sldMk cId="1940683366" sldId="266"/>
            <ac:spMk id="5" creationId="{F6F71755-9586-03F9-5885-B5350FDBD8CD}"/>
          </ac:spMkLst>
        </pc:spChg>
        <pc:picChg chg="mod">
          <ac:chgData name="Utilisateur invité" userId="" providerId="Windows Live" clId="Web-{B68C5FA1-F050-41B1-959D-D0D5C92F500A}" dt="2023-05-30T10:47:16.392" v="1" actId="1076"/>
          <ac:picMkLst>
            <pc:docMk/>
            <pc:sldMk cId="1940683366" sldId="266"/>
            <ac:picMk id="4" creationId="{E5582D84-02E1-2797-73E0-E3257D694002}"/>
          </ac:picMkLst>
        </pc:picChg>
      </pc:sldChg>
      <pc:sldChg chg="modSp ord">
        <pc:chgData name="Utilisateur invité" userId="" providerId="Windows Live" clId="Web-{B68C5FA1-F050-41B1-959D-D0D5C92F500A}" dt="2023-05-30T12:09:46.904" v="220"/>
        <pc:sldMkLst>
          <pc:docMk/>
          <pc:sldMk cId="2423702716" sldId="267"/>
        </pc:sldMkLst>
        <pc:spChg chg="mod">
          <ac:chgData name="Utilisateur invité" userId="" providerId="Windows Live" clId="Web-{B68C5FA1-F050-41B1-959D-D0D5C92F500A}" dt="2023-05-30T12:05:09.328" v="113" actId="20577"/>
          <ac:spMkLst>
            <pc:docMk/>
            <pc:sldMk cId="2423702716" sldId="267"/>
            <ac:spMk id="2" creationId="{3A318765-12BF-57FA-4294-D104DDB73546}"/>
          </ac:spMkLst>
        </pc:spChg>
        <pc:spChg chg="mod">
          <ac:chgData name="Utilisateur invité" userId="" providerId="Windows Live" clId="Web-{B68C5FA1-F050-41B1-959D-D0D5C92F500A}" dt="2023-05-30T11:58:56.528" v="23" actId="20577"/>
          <ac:spMkLst>
            <pc:docMk/>
            <pc:sldMk cId="2423702716" sldId="267"/>
            <ac:spMk id="3" creationId="{DF8C2674-E29A-5321-E713-278D8954C49E}"/>
          </ac:spMkLst>
        </pc:spChg>
      </pc:sldChg>
      <pc:sldChg chg="addSp modSp new">
        <pc:chgData name="Utilisateur invité" userId="" providerId="Windows Live" clId="Web-{B68C5FA1-F050-41B1-959D-D0D5C92F500A}" dt="2023-05-30T12:03:54.371" v="82" actId="1076"/>
        <pc:sldMkLst>
          <pc:docMk/>
          <pc:sldMk cId="1113982923" sldId="276"/>
        </pc:sldMkLst>
        <pc:spChg chg="mod">
          <ac:chgData name="Utilisateur invité" userId="" providerId="Windows Live" clId="Web-{B68C5FA1-F050-41B1-959D-D0D5C92F500A}" dt="2023-05-30T12:02:56.259" v="67" actId="20577"/>
          <ac:spMkLst>
            <pc:docMk/>
            <pc:sldMk cId="1113982923" sldId="276"/>
            <ac:spMk id="2" creationId="{2A65672A-CCBF-AA09-4544-E932F2CC1245}"/>
          </ac:spMkLst>
        </pc:spChg>
        <pc:spChg chg="mod">
          <ac:chgData name="Utilisateur invité" userId="" providerId="Windows Live" clId="Web-{B68C5FA1-F050-41B1-959D-D0D5C92F500A}" dt="2023-05-30T12:03:50.418" v="79" actId="20577"/>
          <ac:spMkLst>
            <pc:docMk/>
            <pc:sldMk cId="1113982923" sldId="276"/>
            <ac:spMk id="3" creationId="{616C2C08-4A2C-2DD9-005B-B75E602753DD}"/>
          </ac:spMkLst>
        </pc:spChg>
        <pc:picChg chg="add mod">
          <ac:chgData name="Utilisateur invité" userId="" providerId="Windows Live" clId="Web-{B68C5FA1-F050-41B1-959D-D0D5C92F500A}" dt="2023-05-30T12:03:54.371" v="82" actId="1076"/>
          <ac:picMkLst>
            <pc:docMk/>
            <pc:sldMk cId="1113982923" sldId="276"/>
            <ac:picMk id="4" creationId="{F8725030-9818-A190-D78C-78CB8348F6B2}"/>
          </ac:picMkLst>
        </pc:picChg>
      </pc:sldChg>
      <pc:sldChg chg="modSp new">
        <pc:chgData name="Utilisateur invité" userId="" providerId="Windows Live" clId="Web-{B68C5FA1-F050-41B1-959D-D0D5C92F500A}" dt="2023-05-30T12:06:34.582" v="122" actId="20577"/>
        <pc:sldMkLst>
          <pc:docMk/>
          <pc:sldMk cId="1083609331" sldId="277"/>
        </pc:sldMkLst>
        <pc:spChg chg="mod">
          <ac:chgData name="Utilisateur invité" userId="" providerId="Windows Live" clId="Web-{B68C5FA1-F050-41B1-959D-D0D5C92F500A}" dt="2023-05-30T12:04:05.512" v="107" actId="20577"/>
          <ac:spMkLst>
            <pc:docMk/>
            <pc:sldMk cId="1083609331" sldId="277"/>
            <ac:spMk id="2" creationId="{2BF307C5-8ABE-2CF4-192D-FC93677B3BE7}"/>
          </ac:spMkLst>
        </pc:spChg>
        <pc:spChg chg="mod">
          <ac:chgData name="Utilisateur invité" userId="" providerId="Windows Live" clId="Web-{B68C5FA1-F050-41B1-959D-D0D5C92F500A}" dt="2023-05-30T12:06:34.582" v="122" actId="20577"/>
          <ac:spMkLst>
            <pc:docMk/>
            <pc:sldMk cId="1083609331" sldId="277"/>
            <ac:spMk id="3" creationId="{AAD10914-801B-CAAA-B217-08E9760A42B3}"/>
          </ac:spMkLst>
        </pc:spChg>
      </pc:sldChg>
      <pc:sldChg chg="modSp new">
        <pc:chgData name="Utilisateur invité" userId="" providerId="Windows Live" clId="Web-{B68C5FA1-F050-41B1-959D-D0D5C92F500A}" dt="2023-05-30T12:08:21.618" v="191" actId="20577"/>
        <pc:sldMkLst>
          <pc:docMk/>
          <pc:sldMk cId="1951692225" sldId="279"/>
        </pc:sldMkLst>
        <pc:spChg chg="mod">
          <ac:chgData name="Utilisateur invité" userId="" providerId="Windows Live" clId="Web-{B68C5FA1-F050-41B1-959D-D0D5C92F500A}" dt="2023-05-30T12:07:17.897" v="176" actId="20577"/>
          <ac:spMkLst>
            <pc:docMk/>
            <pc:sldMk cId="1951692225" sldId="279"/>
            <ac:spMk id="2" creationId="{213A63D9-39B8-63DD-4104-4C6A4A90BD89}"/>
          </ac:spMkLst>
        </pc:spChg>
        <pc:spChg chg="mod">
          <ac:chgData name="Utilisateur invité" userId="" providerId="Windows Live" clId="Web-{B68C5FA1-F050-41B1-959D-D0D5C92F500A}" dt="2023-05-30T12:08:21.618" v="191" actId="20577"/>
          <ac:spMkLst>
            <pc:docMk/>
            <pc:sldMk cId="1951692225" sldId="279"/>
            <ac:spMk id="3" creationId="{EC6EDF90-31D0-035E-33CE-C38A1CB0C018}"/>
          </ac:spMkLst>
        </pc:spChg>
      </pc:sldChg>
      <pc:sldChg chg="modSp new">
        <pc:chgData name="Utilisateur invité" userId="" providerId="Windows Live" clId="Web-{B68C5FA1-F050-41B1-959D-D0D5C92F500A}" dt="2023-05-30T12:09:25.700" v="219" actId="20577"/>
        <pc:sldMkLst>
          <pc:docMk/>
          <pc:sldMk cId="3097735082" sldId="280"/>
        </pc:sldMkLst>
        <pc:spChg chg="mod">
          <ac:chgData name="Utilisateur invité" userId="" providerId="Windows Live" clId="Web-{B68C5FA1-F050-41B1-959D-D0D5C92F500A}" dt="2023-05-30T12:08:28.666" v="207" actId="20577"/>
          <ac:spMkLst>
            <pc:docMk/>
            <pc:sldMk cId="3097735082" sldId="280"/>
            <ac:spMk id="2" creationId="{B1B46047-2DB6-B006-1241-B1B84DAAF638}"/>
          </ac:spMkLst>
        </pc:spChg>
        <pc:spChg chg="mod">
          <ac:chgData name="Utilisateur invité" userId="" providerId="Windows Live" clId="Web-{B68C5FA1-F050-41B1-959D-D0D5C92F500A}" dt="2023-05-30T12:09:25.700" v="219" actId="20577"/>
          <ac:spMkLst>
            <pc:docMk/>
            <pc:sldMk cId="3097735082" sldId="280"/>
            <ac:spMk id="3" creationId="{1B964146-4B76-0C6A-C1D0-575B586664B2}"/>
          </ac:spMkLst>
        </pc:spChg>
      </pc:sldChg>
    </pc:docChg>
  </pc:docChgLst>
  <pc:docChgLst>
    <pc:chgData name="valentin lamine" userId="425d26859fa2f4c4" providerId="LiveId" clId="{0312160C-F947-4311-9F1D-1DD568BC9E93}"/>
    <pc:docChg chg="undo custSel addSld delSld modSld sldOrd addMainMaster delMainMaster">
      <pc:chgData name="valentin lamine" userId="425d26859fa2f4c4" providerId="LiveId" clId="{0312160C-F947-4311-9F1D-1DD568BC9E93}" dt="2023-05-30T19:27:09.870" v="1609" actId="20577"/>
      <pc:docMkLst>
        <pc:docMk/>
      </pc:docMkLst>
      <pc:sldChg chg="addSp delSp modSp mod setBg modClrScheme addAnim delAnim modAnim chgLayout">
        <pc:chgData name="valentin lamine" userId="425d26859fa2f4c4" providerId="LiveId" clId="{0312160C-F947-4311-9F1D-1DD568BC9E93}" dt="2023-05-30T19:20:44.687" v="1462" actId="20577"/>
        <pc:sldMkLst>
          <pc:docMk/>
          <pc:sldMk cId="479423367" sldId="256"/>
        </pc:sldMkLst>
        <pc:spChg chg="mod">
          <ac:chgData name="valentin lamine" userId="425d26859fa2f4c4" providerId="LiveId" clId="{0312160C-F947-4311-9F1D-1DD568BC9E93}" dt="2023-05-30T08:55:13.800" v="161" actId="26606"/>
          <ac:spMkLst>
            <pc:docMk/>
            <pc:sldMk cId="479423367" sldId="256"/>
            <ac:spMk id="2" creationId="{91962FE5-E888-CE73-9740-BE8308F77282}"/>
          </ac:spMkLst>
        </pc:spChg>
        <pc:spChg chg="mod">
          <ac:chgData name="valentin lamine" userId="425d26859fa2f4c4" providerId="LiveId" clId="{0312160C-F947-4311-9F1D-1DD568BC9E93}" dt="2023-05-30T19:20:44.687" v="1462" actId="20577"/>
          <ac:spMkLst>
            <pc:docMk/>
            <pc:sldMk cId="479423367" sldId="256"/>
            <ac:spMk id="3" creationId="{8B6EC64F-CA75-51D6-EAFE-EE3F2EE35C9E}"/>
          </ac:spMkLst>
        </pc:spChg>
        <pc:spChg chg="add del">
          <ac:chgData name="valentin lamine" userId="425d26859fa2f4c4" providerId="LiveId" clId="{0312160C-F947-4311-9F1D-1DD568BC9E93}" dt="2023-05-30T08:55:09.924" v="156" actId="26606"/>
          <ac:spMkLst>
            <pc:docMk/>
            <pc:sldMk cId="479423367" sldId="256"/>
            <ac:spMk id="5" creationId="{D4F87819-B70D-4927-B657-7D175613F950}"/>
          </ac:spMkLst>
        </pc:spChg>
        <pc:spChg chg="add del">
          <ac:chgData name="valentin lamine" userId="425d26859fa2f4c4" providerId="LiveId" clId="{0312160C-F947-4311-9F1D-1DD568BC9E93}" dt="2023-05-30T08:53:14.026" v="61" actId="26606"/>
          <ac:spMkLst>
            <pc:docMk/>
            <pc:sldMk cId="479423367" sldId="256"/>
            <ac:spMk id="9" creationId="{9B45BA4C-9B54-4496-821F-9E0985CA984D}"/>
          </ac:spMkLst>
        </pc:spChg>
        <pc:spChg chg="add del">
          <ac:chgData name="valentin lamine" userId="425d26859fa2f4c4" providerId="LiveId" clId="{0312160C-F947-4311-9F1D-1DD568BC9E93}" dt="2023-05-30T08:55:09.924" v="156" actId="26606"/>
          <ac:spMkLst>
            <pc:docMk/>
            <pc:sldMk cId="479423367" sldId="256"/>
            <ac:spMk id="11" creationId="{DCB3820D-C773-4632-9F79-C890E1B2B50D}"/>
          </ac:spMkLst>
        </pc:spChg>
        <pc:spChg chg="add del">
          <ac:chgData name="valentin lamine" userId="425d26859fa2f4c4" providerId="LiveId" clId="{0312160C-F947-4311-9F1D-1DD568BC9E93}" dt="2023-05-30T08:55:09.924" v="156" actId="26606"/>
          <ac:spMkLst>
            <pc:docMk/>
            <pc:sldMk cId="479423367" sldId="256"/>
            <ac:spMk id="13" creationId="{DCB8EB4B-AFE9-41E8-95B0-F246E5740491}"/>
          </ac:spMkLst>
        </pc:spChg>
        <pc:spChg chg="add del">
          <ac:chgData name="valentin lamine" userId="425d26859fa2f4c4" providerId="LiveId" clId="{0312160C-F947-4311-9F1D-1DD568BC9E93}" dt="2023-05-30T08:55:13.690" v="160" actId="26606"/>
          <ac:spMkLst>
            <pc:docMk/>
            <pc:sldMk cId="479423367" sldId="256"/>
            <ac:spMk id="15" creationId="{41AC6C06-99FE-4BA1-BC82-8406A424CD67}"/>
          </ac:spMkLst>
        </pc:spChg>
        <pc:spChg chg="add del">
          <ac:chgData name="valentin lamine" userId="425d26859fa2f4c4" providerId="LiveId" clId="{0312160C-F947-4311-9F1D-1DD568BC9E93}" dt="2023-05-30T08:55:13.690" v="160" actId="26606"/>
          <ac:spMkLst>
            <pc:docMk/>
            <pc:sldMk cId="479423367" sldId="256"/>
            <ac:spMk id="16" creationId="{1DB043B4-68C6-45B9-82AC-A5800EADB8DB}"/>
          </ac:spMkLst>
        </pc:spChg>
        <pc:spChg chg="add del">
          <ac:chgData name="valentin lamine" userId="425d26859fa2f4c4" providerId="LiveId" clId="{0312160C-F947-4311-9F1D-1DD568BC9E93}" dt="2023-05-30T08:55:13.690" v="160" actId="26606"/>
          <ac:spMkLst>
            <pc:docMk/>
            <pc:sldMk cId="479423367" sldId="256"/>
            <ac:spMk id="17" creationId="{7AEC842D-C905-4DEA-B1C3-CA51995C572A}"/>
          </ac:spMkLst>
        </pc:spChg>
        <pc:spChg chg="add">
          <ac:chgData name="valentin lamine" userId="425d26859fa2f4c4" providerId="LiveId" clId="{0312160C-F947-4311-9F1D-1DD568BC9E93}" dt="2023-05-30T08:55:13.800" v="161" actId="26606"/>
          <ac:spMkLst>
            <pc:docMk/>
            <pc:sldMk cId="479423367" sldId="256"/>
            <ac:spMk id="22" creationId="{D4F87819-B70D-4927-B657-7D175613F950}"/>
          </ac:spMkLst>
        </pc:spChg>
        <pc:spChg chg="add">
          <ac:chgData name="valentin lamine" userId="425d26859fa2f4c4" providerId="LiveId" clId="{0312160C-F947-4311-9F1D-1DD568BC9E93}" dt="2023-05-30T08:55:13.800" v="161" actId="26606"/>
          <ac:spMkLst>
            <pc:docMk/>
            <pc:sldMk cId="479423367" sldId="256"/>
            <ac:spMk id="23" creationId="{DCB3820D-C773-4632-9F79-C890E1B2B50D}"/>
          </ac:spMkLst>
        </pc:spChg>
        <pc:spChg chg="add">
          <ac:chgData name="valentin lamine" userId="425d26859fa2f4c4" providerId="LiveId" clId="{0312160C-F947-4311-9F1D-1DD568BC9E93}" dt="2023-05-30T08:55:13.800" v="161" actId="26606"/>
          <ac:spMkLst>
            <pc:docMk/>
            <pc:sldMk cId="479423367" sldId="256"/>
            <ac:spMk id="25" creationId="{DCB8EB4B-AFE9-41E8-95B0-F246E5740491}"/>
          </ac:spMkLst>
        </pc:spChg>
        <pc:grpChg chg="add del">
          <ac:chgData name="valentin lamine" userId="425d26859fa2f4c4" providerId="LiveId" clId="{0312160C-F947-4311-9F1D-1DD568BC9E93}" dt="2023-05-30T08:55:13.690" v="160" actId="26606"/>
          <ac:grpSpMkLst>
            <pc:docMk/>
            <pc:sldMk cId="479423367" sldId="256"/>
            <ac:grpSpMk id="18" creationId="{4592A8CB-0B0A-43A5-86F4-712B0C469671}"/>
          </ac:grpSpMkLst>
        </pc:grpChg>
        <pc:picChg chg="add del">
          <ac:chgData name="valentin lamine" userId="425d26859fa2f4c4" providerId="LiveId" clId="{0312160C-F947-4311-9F1D-1DD568BC9E93}" dt="2023-05-30T08:53:14.026" v="61" actId="26606"/>
          <ac:picMkLst>
            <pc:docMk/>
            <pc:sldMk cId="479423367" sldId="256"/>
            <ac:picMk id="4" creationId="{8B27F77B-C917-1F51-86D7-88897FE82F40}"/>
          </ac:picMkLst>
        </pc:picChg>
        <pc:picChg chg="add del">
          <ac:chgData name="valentin lamine" userId="425d26859fa2f4c4" providerId="LiveId" clId="{0312160C-F947-4311-9F1D-1DD568BC9E93}" dt="2023-05-30T08:55:09.924" v="156" actId="26606"/>
          <ac:picMkLst>
            <pc:docMk/>
            <pc:sldMk cId="479423367" sldId="256"/>
            <ac:picMk id="6" creationId="{4D0D671D-5BEB-1CC7-DDB3-CAC653021D41}"/>
          </ac:picMkLst>
        </pc:picChg>
        <pc:picChg chg="add del">
          <ac:chgData name="valentin lamine" userId="425d26859fa2f4c4" providerId="LiveId" clId="{0312160C-F947-4311-9F1D-1DD568BC9E93}" dt="2023-05-30T08:55:13.690" v="160" actId="26606"/>
          <ac:picMkLst>
            <pc:docMk/>
            <pc:sldMk cId="479423367" sldId="256"/>
            <ac:picMk id="20" creationId="{069AB63A-A7FF-4772-0C6A-1499EB4CE378}"/>
          </ac:picMkLst>
        </pc:picChg>
        <pc:picChg chg="add">
          <ac:chgData name="valentin lamine" userId="425d26859fa2f4c4" providerId="LiveId" clId="{0312160C-F947-4311-9F1D-1DD568BC9E93}" dt="2023-05-30T08:55:13.800" v="161" actId="26606"/>
          <ac:picMkLst>
            <pc:docMk/>
            <pc:sldMk cId="479423367" sldId="256"/>
            <ac:picMk id="24" creationId="{4D0D671D-5BEB-1CC7-DDB3-CAC653021D41}"/>
          </ac:picMkLst>
        </pc:picChg>
      </pc:sldChg>
      <pc:sldChg chg="modSp new mod">
        <pc:chgData name="valentin lamine" userId="425d26859fa2f4c4" providerId="LiveId" clId="{0312160C-F947-4311-9F1D-1DD568BC9E93}" dt="2023-05-30T19:25:21.921" v="1570" actId="20577"/>
        <pc:sldMkLst>
          <pc:docMk/>
          <pc:sldMk cId="3235859425" sldId="257"/>
        </pc:sldMkLst>
        <pc:spChg chg="mod">
          <ac:chgData name="valentin lamine" userId="425d26859fa2f4c4" providerId="LiveId" clId="{0312160C-F947-4311-9F1D-1DD568BC9E93}" dt="2023-05-30T09:39:17.876" v="189" actId="20577"/>
          <ac:spMkLst>
            <pc:docMk/>
            <pc:sldMk cId="3235859425" sldId="257"/>
            <ac:spMk id="2" creationId="{F258B0C3-5DCC-4B09-A8C3-8BEC111B57EC}"/>
          </ac:spMkLst>
        </pc:spChg>
        <pc:spChg chg="mod">
          <ac:chgData name="valentin lamine" userId="425d26859fa2f4c4" providerId="LiveId" clId="{0312160C-F947-4311-9F1D-1DD568BC9E93}" dt="2023-05-30T19:25:21.921" v="1570" actId="20577"/>
          <ac:spMkLst>
            <pc:docMk/>
            <pc:sldMk cId="3235859425" sldId="257"/>
            <ac:spMk id="3" creationId="{C0E7FB5D-6C1B-4CB3-C508-65BD7E2D5B4F}"/>
          </ac:spMkLst>
        </pc:spChg>
      </pc:sldChg>
      <pc:sldChg chg="modSp new mod">
        <pc:chgData name="valentin lamine" userId="425d26859fa2f4c4" providerId="LiveId" clId="{0312160C-F947-4311-9F1D-1DD568BC9E93}" dt="2023-05-30T19:26:02.185" v="1587" actId="20577"/>
        <pc:sldMkLst>
          <pc:docMk/>
          <pc:sldMk cId="1578546535" sldId="258"/>
        </pc:sldMkLst>
        <pc:spChg chg="mod">
          <ac:chgData name="valentin lamine" userId="425d26859fa2f4c4" providerId="LiveId" clId="{0312160C-F947-4311-9F1D-1DD568BC9E93}" dt="2023-05-30T09:40:10.695" v="238" actId="20577"/>
          <ac:spMkLst>
            <pc:docMk/>
            <pc:sldMk cId="1578546535" sldId="258"/>
            <ac:spMk id="2" creationId="{456FD88C-E4F9-F2E0-1497-405511C1E9FB}"/>
          </ac:spMkLst>
        </pc:spChg>
        <pc:spChg chg="mod">
          <ac:chgData name="valentin lamine" userId="425d26859fa2f4c4" providerId="LiveId" clId="{0312160C-F947-4311-9F1D-1DD568BC9E93}" dt="2023-05-30T19:26:02.185" v="1587" actId="20577"/>
          <ac:spMkLst>
            <pc:docMk/>
            <pc:sldMk cId="1578546535" sldId="258"/>
            <ac:spMk id="3" creationId="{0B287EAC-964A-5970-EC24-DD6D84BEF4CE}"/>
          </ac:spMkLst>
        </pc:spChg>
      </pc:sldChg>
      <pc:sldChg chg="modSp new mod">
        <pc:chgData name="valentin lamine" userId="425d26859fa2f4c4" providerId="LiveId" clId="{0312160C-F947-4311-9F1D-1DD568BC9E93}" dt="2023-05-30T19:26:39.703" v="1597" actId="20577"/>
        <pc:sldMkLst>
          <pc:docMk/>
          <pc:sldMk cId="2132343635" sldId="259"/>
        </pc:sldMkLst>
        <pc:spChg chg="mod">
          <ac:chgData name="valentin lamine" userId="425d26859fa2f4c4" providerId="LiveId" clId="{0312160C-F947-4311-9F1D-1DD568BC9E93}" dt="2023-05-30T09:44:38.010" v="266" actId="20577"/>
          <ac:spMkLst>
            <pc:docMk/>
            <pc:sldMk cId="2132343635" sldId="259"/>
            <ac:spMk id="2" creationId="{46229F57-F68D-BAD7-0242-CDEBEB619F82}"/>
          </ac:spMkLst>
        </pc:spChg>
        <pc:spChg chg="mod">
          <ac:chgData name="valentin lamine" userId="425d26859fa2f4c4" providerId="LiveId" clId="{0312160C-F947-4311-9F1D-1DD568BC9E93}" dt="2023-05-30T19:26:39.703" v="1597" actId="20577"/>
          <ac:spMkLst>
            <pc:docMk/>
            <pc:sldMk cId="2132343635" sldId="259"/>
            <ac:spMk id="3" creationId="{8AC02840-52BB-90C5-31A4-80E76033989C}"/>
          </ac:spMkLst>
        </pc:spChg>
      </pc:sldChg>
      <pc:sldChg chg="modSp new mod">
        <pc:chgData name="valentin lamine" userId="425d26859fa2f4c4" providerId="LiveId" clId="{0312160C-F947-4311-9F1D-1DD568BC9E93}" dt="2023-05-30T19:27:09.870" v="1609" actId="20577"/>
        <pc:sldMkLst>
          <pc:docMk/>
          <pc:sldMk cId="469126824" sldId="260"/>
        </pc:sldMkLst>
        <pc:spChg chg="mod">
          <ac:chgData name="valentin lamine" userId="425d26859fa2f4c4" providerId="LiveId" clId="{0312160C-F947-4311-9F1D-1DD568BC9E93}" dt="2023-05-30T09:44:52.479" v="292" actId="20577"/>
          <ac:spMkLst>
            <pc:docMk/>
            <pc:sldMk cId="469126824" sldId="260"/>
            <ac:spMk id="2" creationId="{58913DCA-CADC-721B-D534-A7C717A3E4FC}"/>
          </ac:spMkLst>
        </pc:spChg>
        <pc:spChg chg="mod">
          <ac:chgData name="valentin lamine" userId="425d26859fa2f4c4" providerId="LiveId" clId="{0312160C-F947-4311-9F1D-1DD568BC9E93}" dt="2023-05-30T19:27:09.870" v="1609" actId="20577"/>
          <ac:spMkLst>
            <pc:docMk/>
            <pc:sldMk cId="469126824" sldId="260"/>
            <ac:spMk id="3" creationId="{85C7348B-9EF5-D31E-8081-ABE122994771}"/>
          </ac:spMkLst>
        </pc:spChg>
      </pc:sldChg>
      <pc:sldChg chg="modSp new del mod ord">
        <pc:chgData name="valentin lamine" userId="425d26859fa2f4c4" providerId="LiveId" clId="{0312160C-F947-4311-9F1D-1DD568BC9E93}" dt="2023-05-30T10:38:51.445" v="1140" actId="2696"/>
        <pc:sldMkLst>
          <pc:docMk/>
          <pc:sldMk cId="1054784026" sldId="261"/>
        </pc:sldMkLst>
        <pc:spChg chg="mod">
          <ac:chgData name="valentin lamine" userId="425d26859fa2f4c4" providerId="LiveId" clId="{0312160C-F947-4311-9F1D-1DD568BC9E93}" dt="2023-05-30T09:59:29.037" v="584" actId="20577"/>
          <ac:spMkLst>
            <pc:docMk/>
            <pc:sldMk cId="1054784026" sldId="261"/>
            <ac:spMk id="2" creationId="{E9C61B15-22B9-641F-2FEE-43AC12F8B002}"/>
          </ac:spMkLst>
        </pc:spChg>
        <pc:spChg chg="mod">
          <ac:chgData name="valentin lamine" userId="425d26859fa2f4c4" providerId="LiveId" clId="{0312160C-F947-4311-9F1D-1DD568BC9E93}" dt="2023-05-30T09:55:56.360" v="438" actId="20577"/>
          <ac:spMkLst>
            <pc:docMk/>
            <pc:sldMk cId="1054784026" sldId="261"/>
            <ac:spMk id="3" creationId="{8415ECA6-D262-26E3-9238-00910100960C}"/>
          </ac:spMkLst>
        </pc:spChg>
      </pc:sldChg>
      <pc:sldChg chg="modSp new mod ord">
        <pc:chgData name="valentin lamine" userId="425d26859fa2f4c4" providerId="LiveId" clId="{0312160C-F947-4311-9F1D-1DD568BC9E93}" dt="2023-05-30T09:59:16.122" v="574"/>
        <pc:sldMkLst>
          <pc:docMk/>
          <pc:sldMk cId="883229168" sldId="262"/>
        </pc:sldMkLst>
        <pc:spChg chg="mod">
          <ac:chgData name="valentin lamine" userId="425d26859fa2f4c4" providerId="LiveId" clId="{0312160C-F947-4311-9F1D-1DD568BC9E93}" dt="2023-05-30T09:56:38.949" v="447" actId="20577"/>
          <ac:spMkLst>
            <pc:docMk/>
            <pc:sldMk cId="883229168" sldId="262"/>
            <ac:spMk id="2" creationId="{EF9F1928-61FD-9C36-0360-B35324590B54}"/>
          </ac:spMkLst>
        </pc:spChg>
        <pc:spChg chg="mod">
          <ac:chgData name="valentin lamine" userId="425d26859fa2f4c4" providerId="LiveId" clId="{0312160C-F947-4311-9F1D-1DD568BC9E93}" dt="2023-05-30T09:57:30.089" v="572" actId="6549"/>
          <ac:spMkLst>
            <pc:docMk/>
            <pc:sldMk cId="883229168" sldId="262"/>
            <ac:spMk id="3" creationId="{02F656F4-1BBE-C08A-E047-FD2D10688FE8}"/>
          </ac:spMkLst>
        </pc:spChg>
      </pc:sldChg>
      <pc:sldChg chg="modSp new mod">
        <pc:chgData name="valentin lamine" userId="425d26859fa2f4c4" providerId="LiveId" clId="{0312160C-F947-4311-9F1D-1DD568BC9E93}" dt="2023-05-30T19:24:22.216" v="1553" actId="313"/>
        <pc:sldMkLst>
          <pc:docMk/>
          <pc:sldMk cId="2306080514" sldId="263"/>
        </pc:sldMkLst>
        <pc:spChg chg="mod">
          <ac:chgData name="valentin lamine" userId="425d26859fa2f4c4" providerId="LiveId" clId="{0312160C-F947-4311-9F1D-1DD568BC9E93}" dt="2023-05-30T10:03:52.494" v="631" actId="20577"/>
          <ac:spMkLst>
            <pc:docMk/>
            <pc:sldMk cId="2306080514" sldId="263"/>
            <ac:spMk id="2" creationId="{0BDCEE82-7EBC-3D60-FC1F-ABB7FB49C6E3}"/>
          </ac:spMkLst>
        </pc:spChg>
        <pc:spChg chg="mod">
          <ac:chgData name="valentin lamine" userId="425d26859fa2f4c4" providerId="LiveId" clId="{0312160C-F947-4311-9F1D-1DD568BC9E93}" dt="2023-05-30T19:24:22.216" v="1553" actId="313"/>
          <ac:spMkLst>
            <pc:docMk/>
            <pc:sldMk cId="2306080514" sldId="263"/>
            <ac:spMk id="3" creationId="{86386E2F-1330-FF9A-60AB-7F0B0F0066F3}"/>
          </ac:spMkLst>
        </pc:spChg>
      </pc:sldChg>
      <pc:sldChg chg="addSp delSp modSp new mod">
        <pc:chgData name="valentin lamine" userId="425d26859fa2f4c4" providerId="LiveId" clId="{0312160C-F947-4311-9F1D-1DD568BC9E93}" dt="2023-05-30T10:23:58.865" v="1138" actId="20577"/>
        <pc:sldMkLst>
          <pc:docMk/>
          <pc:sldMk cId="2609565881" sldId="268"/>
        </pc:sldMkLst>
        <pc:spChg chg="mod">
          <ac:chgData name="valentin lamine" userId="425d26859fa2f4c4" providerId="LiveId" clId="{0312160C-F947-4311-9F1D-1DD568BC9E93}" dt="2023-05-30T10:15:31.208" v="1099" actId="20577"/>
          <ac:spMkLst>
            <pc:docMk/>
            <pc:sldMk cId="2609565881" sldId="268"/>
            <ac:spMk id="2" creationId="{B6CCF70C-D251-AD71-1D47-CA6B9982FA59}"/>
          </ac:spMkLst>
        </pc:spChg>
        <pc:spChg chg="del">
          <ac:chgData name="valentin lamine" userId="425d26859fa2f4c4" providerId="LiveId" clId="{0312160C-F947-4311-9F1D-1DD568BC9E93}" dt="2023-05-30T10:20:45.049" v="1102" actId="1957"/>
          <ac:spMkLst>
            <pc:docMk/>
            <pc:sldMk cId="2609565881" sldId="268"/>
            <ac:spMk id="3" creationId="{51F26A41-E3AE-6DED-A667-69FA74502205}"/>
          </ac:spMkLst>
        </pc:spChg>
        <pc:graphicFrameChg chg="add mod">
          <ac:chgData name="valentin lamine" userId="425d26859fa2f4c4" providerId="LiveId" clId="{0312160C-F947-4311-9F1D-1DD568BC9E93}" dt="2023-05-30T10:23:58.865" v="1138" actId="20577"/>
          <ac:graphicFrameMkLst>
            <pc:docMk/>
            <pc:sldMk cId="2609565881" sldId="268"/>
            <ac:graphicFrameMk id="6" creationId="{D7C04FEC-26EE-ACE0-314C-3B373F53C698}"/>
          </ac:graphicFrameMkLst>
        </pc:graphicFrameChg>
      </pc:sldChg>
      <pc:sldChg chg="modSp mod">
        <pc:chgData name="valentin lamine" userId="425d26859fa2f4c4" providerId="LiveId" clId="{0312160C-F947-4311-9F1D-1DD568BC9E93}" dt="2023-05-30T12:14:48.322" v="1401" actId="20577"/>
        <pc:sldMkLst>
          <pc:docMk/>
          <pc:sldMk cId="3635761173" sldId="269"/>
        </pc:sldMkLst>
        <pc:spChg chg="mod">
          <ac:chgData name="valentin lamine" userId="425d26859fa2f4c4" providerId="LiveId" clId="{0312160C-F947-4311-9F1D-1DD568BC9E93}" dt="2023-05-30T10:30:27.136" v="1139" actId="20577"/>
          <ac:spMkLst>
            <pc:docMk/>
            <pc:sldMk cId="3635761173" sldId="269"/>
            <ac:spMk id="2" creationId="{55343EB4-449A-C43A-5B14-3305C58D9B82}"/>
          </ac:spMkLst>
        </pc:spChg>
        <pc:spChg chg="mod">
          <ac:chgData name="valentin lamine" userId="425d26859fa2f4c4" providerId="LiveId" clId="{0312160C-F947-4311-9F1D-1DD568BC9E93}" dt="2023-05-30T12:14:48.322" v="1401" actId="20577"/>
          <ac:spMkLst>
            <pc:docMk/>
            <pc:sldMk cId="3635761173" sldId="269"/>
            <ac:spMk id="3" creationId="{5E1E0ECB-6000-1430-6D1D-00CEE406E8B6}"/>
          </ac:spMkLst>
        </pc:spChg>
      </pc:sldChg>
      <pc:sldChg chg="modSp mod">
        <pc:chgData name="valentin lamine" userId="425d26859fa2f4c4" providerId="LiveId" clId="{0312160C-F947-4311-9F1D-1DD568BC9E93}" dt="2023-05-30T19:22:11.906" v="1489" actId="20577"/>
        <pc:sldMkLst>
          <pc:docMk/>
          <pc:sldMk cId="2563366083" sldId="270"/>
        </pc:sldMkLst>
        <pc:spChg chg="mod">
          <ac:chgData name="valentin lamine" userId="425d26859fa2f4c4" providerId="LiveId" clId="{0312160C-F947-4311-9F1D-1DD568BC9E93}" dt="2023-05-30T11:49:27.154" v="1183" actId="20577"/>
          <ac:spMkLst>
            <pc:docMk/>
            <pc:sldMk cId="2563366083" sldId="270"/>
            <ac:spMk id="2" creationId="{56089F08-9DAD-754C-ED94-EFA49E6FFAF0}"/>
          </ac:spMkLst>
        </pc:spChg>
        <pc:spChg chg="mod">
          <ac:chgData name="valentin lamine" userId="425d26859fa2f4c4" providerId="LiveId" clId="{0312160C-F947-4311-9F1D-1DD568BC9E93}" dt="2023-05-30T19:22:11.906" v="1489" actId="20577"/>
          <ac:spMkLst>
            <pc:docMk/>
            <pc:sldMk cId="2563366083" sldId="270"/>
            <ac:spMk id="3" creationId="{45538E46-BEF3-EE54-926A-5CFB3211CC0B}"/>
          </ac:spMkLst>
        </pc:spChg>
      </pc:sldChg>
      <pc:sldChg chg="modSp new del mod">
        <pc:chgData name="valentin lamine" userId="425d26859fa2f4c4" providerId="LiveId" clId="{0312160C-F947-4311-9F1D-1DD568BC9E93}" dt="2023-05-30T11:48:46.660" v="1182" actId="2696"/>
        <pc:sldMkLst>
          <pc:docMk/>
          <pc:sldMk cId="2243260129" sldId="271"/>
        </pc:sldMkLst>
        <pc:spChg chg="mod">
          <ac:chgData name="valentin lamine" userId="425d26859fa2f4c4" providerId="LiveId" clId="{0312160C-F947-4311-9F1D-1DD568BC9E93}" dt="2023-05-30T10:39:25.474" v="1158" actId="20577"/>
          <ac:spMkLst>
            <pc:docMk/>
            <pc:sldMk cId="2243260129" sldId="271"/>
            <ac:spMk id="2" creationId="{93C416C0-FC84-2C7C-BE6B-7E22B25A112D}"/>
          </ac:spMkLst>
        </pc:spChg>
      </pc:sldChg>
      <pc:sldChg chg="modSp new del mod">
        <pc:chgData name="valentin lamine" userId="425d26859fa2f4c4" providerId="LiveId" clId="{0312160C-F947-4311-9F1D-1DD568BC9E93}" dt="2023-05-30T12:12:03.244" v="1368" actId="2696"/>
        <pc:sldMkLst>
          <pc:docMk/>
          <pc:sldMk cId="863888400" sldId="272"/>
        </pc:sldMkLst>
        <pc:spChg chg="mod">
          <ac:chgData name="valentin lamine" userId="425d26859fa2f4c4" providerId="LiveId" clId="{0312160C-F947-4311-9F1D-1DD568BC9E93}" dt="2023-05-30T10:39:36.018" v="1181" actId="20577"/>
          <ac:spMkLst>
            <pc:docMk/>
            <pc:sldMk cId="863888400" sldId="272"/>
            <ac:spMk id="2" creationId="{237E9437-617C-4DC3-2FFE-7DEE53AF9E07}"/>
          </ac:spMkLst>
        </pc:spChg>
      </pc:sldChg>
      <pc:sldChg chg="modSp mod">
        <pc:chgData name="valentin lamine" userId="425d26859fa2f4c4" providerId="LiveId" clId="{0312160C-F947-4311-9F1D-1DD568BC9E93}" dt="2023-05-30T12:16:21.778" v="1455" actId="20577"/>
        <pc:sldMkLst>
          <pc:docMk/>
          <pc:sldMk cId="2062426364" sldId="273"/>
        </pc:sldMkLst>
        <pc:spChg chg="mod">
          <ac:chgData name="valentin lamine" userId="425d26859fa2f4c4" providerId="LiveId" clId="{0312160C-F947-4311-9F1D-1DD568BC9E93}" dt="2023-05-30T12:16:21.778" v="1455" actId="20577"/>
          <ac:spMkLst>
            <pc:docMk/>
            <pc:sldMk cId="2062426364" sldId="273"/>
            <ac:spMk id="3" creationId="{3EB32D44-8F37-47E5-E9BA-4A4A6BE716EC}"/>
          </ac:spMkLst>
        </pc:spChg>
      </pc:sldChg>
      <pc:sldChg chg="modSp new mod">
        <pc:chgData name="valentin lamine" userId="425d26859fa2f4c4" providerId="LiveId" clId="{0312160C-F947-4311-9F1D-1DD568BC9E93}" dt="2023-05-30T12:10:50.202" v="1342" actId="20577"/>
        <pc:sldMkLst>
          <pc:docMk/>
          <pc:sldMk cId="1151383043" sldId="274"/>
        </pc:sldMkLst>
        <pc:spChg chg="mod">
          <ac:chgData name="valentin lamine" userId="425d26859fa2f4c4" providerId="LiveId" clId="{0312160C-F947-4311-9F1D-1DD568BC9E93}" dt="2023-05-30T11:49:36.777" v="1200" actId="20577"/>
          <ac:spMkLst>
            <pc:docMk/>
            <pc:sldMk cId="1151383043" sldId="274"/>
            <ac:spMk id="2" creationId="{0C04016D-770E-C258-61A6-9BD98D776E40}"/>
          </ac:spMkLst>
        </pc:spChg>
        <pc:spChg chg="mod">
          <ac:chgData name="valentin lamine" userId="425d26859fa2f4c4" providerId="LiveId" clId="{0312160C-F947-4311-9F1D-1DD568BC9E93}" dt="2023-05-30T12:10:50.202" v="1342" actId="20577"/>
          <ac:spMkLst>
            <pc:docMk/>
            <pc:sldMk cId="1151383043" sldId="274"/>
            <ac:spMk id="3" creationId="{FCE0887B-A3D8-76F3-3CA2-34133E756253}"/>
          </ac:spMkLst>
        </pc:spChg>
      </pc:sldChg>
      <pc:sldChg chg="addSp delSp add del setBg delDesignElem">
        <pc:chgData name="valentin lamine" userId="425d26859fa2f4c4" providerId="LiveId" clId="{0312160C-F947-4311-9F1D-1DD568BC9E93}" dt="2023-05-30T11:51:40.035" v="1218"/>
        <pc:sldMkLst>
          <pc:docMk/>
          <pc:sldMk cId="446942451" sldId="275"/>
        </pc:sldMkLst>
        <pc:spChg chg="add del">
          <ac:chgData name="valentin lamine" userId="425d26859fa2f4c4" providerId="LiveId" clId="{0312160C-F947-4311-9F1D-1DD568BC9E93}" dt="2023-05-30T11:51:40.035" v="1218"/>
          <ac:spMkLst>
            <pc:docMk/>
            <pc:sldMk cId="446942451" sldId="275"/>
            <ac:spMk id="22" creationId="{D4F87819-B70D-4927-B657-7D175613F950}"/>
          </ac:spMkLst>
        </pc:spChg>
        <pc:spChg chg="add del">
          <ac:chgData name="valentin lamine" userId="425d26859fa2f4c4" providerId="LiveId" clId="{0312160C-F947-4311-9F1D-1DD568BC9E93}" dt="2023-05-30T11:51:40.035" v="1218"/>
          <ac:spMkLst>
            <pc:docMk/>
            <pc:sldMk cId="446942451" sldId="275"/>
            <ac:spMk id="23" creationId="{DCB3820D-C773-4632-9F79-C890E1B2B50D}"/>
          </ac:spMkLst>
        </pc:spChg>
        <pc:spChg chg="add del">
          <ac:chgData name="valentin lamine" userId="425d26859fa2f4c4" providerId="LiveId" clId="{0312160C-F947-4311-9F1D-1DD568BC9E93}" dt="2023-05-30T11:51:40.035" v="1218"/>
          <ac:spMkLst>
            <pc:docMk/>
            <pc:sldMk cId="446942451" sldId="275"/>
            <ac:spMk id="25" creationId="{DCB8EB4B-AFE9-41E8-95B0-F246E5740491}"/>
          </ac:spMkLst>
        </pc:spChg>
      </pc:sldChg>
      <pc:sldChg chg="modSp new del mod">
        <pc:chgData name="valentin lamine" userId="425d26859fa2f4c4" providerId="LiveId" clId="{0312160C-F947-4311-9F1D-1DD568BC9E93}" dt="2023-05-30T11:51:29.231" v="1215" actId="47"/>
        <pc:sldMkLst>
          <pc:docMk/>
          <pc:sldMk cId="1299820870" sldId="275"/>
        </pc:sldMkLst>
        <pc:spChg chg="mod">
          <ac:chgData name="valentin lamine" userId="425d26859fa2f4c4" providerId="LiveId" clId="{0312160C-F947-4311-9F1D-1DD568BC9E93}" dt="2023-05-30T11:50:56.459" v="1214" actId="20577"/>
          <ac:spMkLst>
            <pc:docMk/>
            <pc:sldMk cId="1299820870" sldId="275"/>
            <ac:spMk id="2" creationId="{59519214-CBDA-00EF-FE4E-CA4EA619983D}"/>
          </ac:spMkLst>
        </pc:spChg>
      </pc:sldChg>
      <pc:sldChg chg="addSp delSp modSp add mod ord">
        <pc:chgData name="valentin lamine" userId="425d26859fa2f4c4" providerId="LiveId" clId="{0312160C-F947-4311-9F1D-1DD568BC9E93}" dt="2023-05-30T11:53:09.516" v="1240" actId="478"/>
        <pc:sldMkLst>
          <pc:docMk/>
          <pc:sldMk cId="2529221458" sldId="275"/>
        </pc:sldMkLst>
        <pc:spChg chg="mod">
          <ac:chgData name="valentin lamine" userId="425d26859fa2f4c4" providerId="LiveId" clId="{0312160C-F947-4311-9F1D-1DD568BC9E93}" dt="2023-05-30T11:52:42.904" v="1236" actId="20577"/>
          <ac:spMkLst>
            <pc:docMk/>
            <pc:sldMk cId="2529221458" sldId="275"/>
            <ac:spMk id="2" creationId="{91962FE5-E888-CE73-9740-BE8308F77282}"/>
          </ac:spMkLst>
        </pc:spChg>
        <pc:spChg chg="del mod">
          <ac:chgData name="valentin lamine" userId="425d26859fa2f4c4" providerId="LiveId" clId="{0312160C-F947-4311-9F1D-1DD568BC9E93}" dt="2023-05-30T11:53:09.516" v="1240" actId="478"/>
          <ac:spMkLst>
            <pc:docMk/>
            <pc:sldMk cId="2529221458" sldId="275"/>
            <ac:spMk id="3" creationId="{8B6EC64F-CA75-51D6-EAFE-EE3F2EE35C9E}"/>
          </ac:spMkLst>
        </pc:spChg>
        <pc:picChg chg="add del">
          <ac:chgData name="valentin lamine" userId="425d26859fa2f4c4" providerId="LiveId" clId="{0312160C-F947-4311-9F1D-1DD568BC9E93}" dt="2023-05-30T11:53:06.449" v="1239" actId="478"/>
          <ac:picMkLst>
            <pc:docMk/>
            <pc:sldMk cId="2529221458" sldId="275"/>
            <ac:picMk id="24" creationId="{4D0D671D-5BEB-1CC7-DDB3-CAC653021D41}"/>
          </ac:picMkLst>
        </pc:picChg>
      </pc:sldChg>
      <pc:sldChg chg="delSp add del setBg delDesignElem">
        <pc:chgData name="valentin lamine" userId="425d26859fa2f4c4" providerId="LiveId" clId="{0312160C-F947-4311-9F1D-1DD568BC9E93}" dt="2023-05-30T11:52:24.457" v="1221" actId="47"/>
        <pc:sldMkLst>
          <pc:docMk/>
          <pc:sldMk cId="3352816605" sldId="275"/>
        </pc:sldMkLst>
        <pc:spChg chg="del">
          <ac:chgData name="valentin lamine" userId="425d26859fa2f4c4" providerId="LiveId" clId="{0312160C-F947-4311-9F1D-1DD568BC9E93}" dt="2023-05-30T11:51:48.548" v="1220"/>
          <ac:spMkLst>
            <pc:docMk/>
            <pc:sldMk cId="3352816605" sldId="275"/>
            <ac:spMk id="22" creationId="{D4F87819-B70D-4927-B657-7D175613F950}"/>
          </ac:spMkLst>
        </pc:spChg>
        <pc:spChg chg="del">
          <ac:chgData name="valentin lamine" userId="425d26859fa2f4c4" providerId="LiveId" clId="{0312160C-F947-4311-9F1D-1DD568BC9E93}" dt="2023-05-30T11:51:48.548" v="1220"/>
          <ac:spMkLst>
            <pc:docMk/>
            <pc:sldMk cId="3352816605" sldId="275"/>
            <ac:spMk id="23" creationId="{DCB3820D-C773-4632-9F79-C890E1B2B50D}"/>
          </ac:spMkLst>
        </pc:spChg>
        <pc:spChg chg="del">
          <ac:chgData name="valentin lamine" userId="425d26859fa2f4c4" providerId="LiveId" clId="{0312160C-F947-4311-9F1D-1DD568BC9E93}" dt="2023-05-30T11:51:48.548" v="1220"/>
          <ac:spMkLst>
            <pc:docMk/>
            <pc:sldMk cId="3352816605" sldId="275"/>
            <ac:spMk id="25" creationId="{DCB8EB4B-AFE9-41E8-95B0-F246E5740491}"/>
          </ac:spMkLst>
        </pc:spChg>
      </pc:sldChg>
      <pc:sldChg chg="modSp add del mod">
        <pc:chgData name="valentin lamine" userId="425d26859fa2f4c4" providerId="LiveId" clId="{0312160C-F947-4311-9F1D-1DD568BC9E93}" dt="2023-05-30T12:50:52.163" v="1456" actId="2696"/>
        <pc:sldMkLst>
          <pc:docMk/>
          <pc:sldMk cId="49388054" sldId="278"/>
        </pc:sldMkLst>
        <pc:spChg chg="mod">
          <ac:chgData name="valentin lamine" userId="425d26859fa2f4c4" providerId="LiveId" clId="{0312160C-F947-4311-9F1D-1DD568BC9E93}" dt="2023-05-30T12:05:52.531" v="1249" actId="20577"/>
          <ac:spMkLst>
            <pc:docMk/>
            <pc:sldMk cId="49388054" sldId="278"/>
            <ac:spMk id="2" creationId="{237E9437-617C-4DC3-2FFE-7DEE53AF9E07}"/>
          </ac:spMkLst>
        </pc:spChg>
        <pc:spChg chg="mod">
          <ac:chgData name="valentin lamine" userId="425d26859fa2f4c4" providerId="LiveId" clId="{0312160C-F947-4311-9F1D-1DD568BC9E93}" dt="2023-05-30T12:08:53.921" v="1287" actId="13926"/>
          <ac:spMkLst>
            <pc:docMk/>
            <pc:sldMk cId="49388054" sldId="278"/>
            <ac:spMk id="3" creationId="{801A0EB6-244F-8904-0DF0-E032C68EA42F}"/>
          </ac:spMkLst>
        </pc:spChg>
      </pc:sldChg>
      <pc:sldMasterChg chg="add del addSldLayout delSldLayout">
        <pc:chgData name="valentin lamine" userId="425d26859fa2f4c4" providerId="LiveId" clId="{0312160C-F947-4311-9F1D-1DD568BC9E93}" dt="2023-05-30T08:55:13.800" v="161" actId="26606"/>
        <pc:sldMasterMkLst>
          <pc:docMk/>
          <pc:sldMasterMk cId="2684165218" sldId="2147483648"/>
        </pc:sldMasterMkLst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684165218" sldId="2147483648"/>
            <pc:sldLayoutMk cId="3524730162" sldId="2147483649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684165218" sldId="2147483648"/>
            <pc:sldLayoutMk cId="2457821703" sldId="2147483650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684165218" sldId="2147483648"/>
            <pc:sldLayoutMk cId="2085500068" sldId="2147483651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684165218" sldId="2147483648"/>
            <pc:sldLayoutMk cId="1480938838" sldId="2147483652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684165218" sldId="2147483648"/>
            <pc:sldLayoutMk cId="895455033" sldId="2147483653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684165218" sldId="2147483648"/>
            <pc:sldLayoutMk cId="412093907" sldId="2147483654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684165218" sldId="2147483648"/>
            <pc:sldLayoutMk cId="2928239931" sldId="2147483655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684165218" sldId="2147483648"/>
            <pc:sldLayoutMk cId="2808672059" sldId="2147483656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684165218" sldId="2147483648"/>
            <pc:sldLayoutMk cId="1000747518" sldId="2147483657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684165218" sldId="2147483648"/>
            <pc:sldLayoutMk cId="538448470" sldId="2147483658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684165218" sldId="2147483648"/>
            <pc:sldLayoutMk cId="2621534370" sldId="2147483659"/>
          </pc:sldLayoutMkLst>
        </pc:sldLayoutChg>
      </pc:sldMasterChg>
      <pc:sldMasterChg chg="add del replId addSldLayout delSldLayout">
        <pc:chgData name="valentin lamine" userId="425d26859fa2f4c4" providerId="LiveId" clId="{0312160C-F947-4311-9F1D-1DD568BC9E93}" dt="2023-05-30T08:53:14.026" v="61" actId="26606"/>
        <pc:sldMasterMkLst>
          <pc:docMk/>
          <pc:sldMasterMk cId="377018895" sldId="2147483660"/>
        </pc:sldMasterMkLst>
        <pc:sldLayoutChg chg="add del">
          <pc:chgData name="valentin lamine" userId="425d26859fa2f4c4" providerId="LiveId" clId="{0312160C-F947-4311-9F1D-1DD568BC9E93}" dt="2023-05-30T08:53:14.026" v="61" actId="26606"/>
          <pc:sldLayoutMkLst>
            <pc:docMk/>
            <pc:sldMasterMk cId="377018895" sldId="2147483660"/>
            <pc:sldLayoutMk cId="714390621" sldId="2147483661"/>
          </pc:sldLayoutMkLst>
        </pc:sldLayoutChg>
        <pc:sldLayoutChg chg="add del replId">
          <pc:chgData name="valentin lamine" userId="425d26859fa2f4c4" providerId="LiveId" clId="{0312160C-F947-4311-9F1D-1DD568BC9E93}" dt="2023-05-30T08:53:14.026" v="61" actId="26606"/>
          <pc:sldLayoutMkLst>
            <pc:docMk/>
            <pc:sldMasterMk cId="377018895" sldId="2147483660"/>
            <pc:sldLayoutMk cId="754698231" sldId="2147483662"/>
          </pc:sldLayoutMkLst>
        </pc:sldLayoutChg>
        <pc:sldLayoutChg chg="add del replId">
          <pc:chgData name="valentin lamine" userId="425d26859fa2f4c4" providerId="LiveId" clId="{0312160C-F947-4311-9F1D-1DD568BC9E93}" dt="2023-05-30T08:53:14.026" v="61" actId="26606"/>
          <pc:sldLayoutMkLst>
            <pc:docMk/>
            <pc:sldMasterMk cId="377018895" sldId="2147483660"/>
            <pc:sldLayoutMk cId="2203262097" sldId="2147483663"/>
          </pc:sldLayoutMkLst>
        </pc:sldLayoutChg>
        <pc:sldLayoutChg chg="add del replId">
          <pc:chgData name="valentin lamine" userId="425d26859fa2f4c4" providerId="LiveId" clId="{0312160C-F947-4311-9F1D-1DD568BC9E93}" dt="2023-05-30T08:53:14.026" v="61" actId="26606"/>
          <pc:sldLayoutMkLst>
            <pc:docMk/>
            <pc:sldMasterMk cId="377018895" sldId="2147483660"/>
            <pc:sldLayoutMk cId="2823093662" sldId="2147483664"/>
          </pc:sldLayoutMkLst>
        </pc:sldLayoutChg>
        <pc:sldLayoutChg chg="add del replId">
          <pc:chgData name="valentin lamine" userId="425d26859fa2f4c4" providerId="LiveId" clId="{0312160C-F947-4311-9F1D-1DD568BC9E93}" dt="2023-05-30T08:53:14.026" v="61" actId="26606"/>
          <pc:sldLayoutMkLst>
            <pc:docMk/>
            <pc:sldMasterMk cId="377018895" sldId="2147483660"/>
            <pc:sldLayoutMk cId="359270316" sldId="2147483665"/>
          </pc:sldLayoutMkLst>
        </pc:sldLayoutChg>
        <pc:sldLayoutChg chg="add del replId">
          <pc:chgData name="valentin lamine" userId="425d26859fa2f4c4" providerId="LiveId" clId="{0312160C-F947-4311-9F1D-1DD568BC9E93}" dt="2023-05-30T08:53:14.026" v="61" actId="26606"/>
          <pc:sldLayoutMkLst>
            <pc:docMk/>
            <pc:sldMasterMk cId="377018895" sldId="2147483660"/>
            <pc:sldLayoutMk cId="1044380070" sldId="2147483666"/>
          </pc:sldLayoutMkLst>
        </pc:sldLayoutChg>
        <pc:sldLayoutChg chg="add del replId">
          <pc:chgData name="valentin lamine" userId="425d26859fa2f4c4" providerId="LiveId" clId="{0312160C-F947-4311-9F1D-1DD568BC9E93}" dt="2023-05-30T08:53:14.026" v="61" actId="26606"/>
          <pc:sldLayoutMkLst>
            <pc:docMk/>
            <pc:sldMasterMk cId="377018895" sldId="2147483660"/>
            <pc:sldLayoutMk cId="1441128379" sldId="2147483667"/>
          </pc:sldLayoutMkLst>
        </pc:sldLayoutChg>
        <pc:sldLayoutChg chg="add del replId">
          <pc:chgData name="valentin lamine" userId="425d26859fa2f4c4" providerId="LiveId" clId="{0312160C-F947-4311-9F1D-1DD568BC9E93}" dt="2023-05-30T08:53:14.026" v="61" actId="26606"/>
          <pc:sldLayoutMkLst>
            <pc:docMk/>
            <pc:sldMasterMk cId="377018895" sldId="2147483660"/>
            <pc:sldLayoutMk cId="2652284122" sldId="2147483668"/>
          </pc:sldLayoutMkLst>
        </pc:sldLayoutChg>
        <pc:sldLayoutChg chg="add del replId">
          <pc:chgData name="valentin lamine" userId="425d26859fa2f4c4" providerId="LiveId" clId="{0312160C-F947-4311-9F1D-1DD568BC9E93}" dt="2023-05-30T08:53:14.026" v="61" actId="26606"/>
          <pc:sldLayoutMkLst>
            <pc:docMk/>
            <pc:sldMasterMk cId="377018895" sldId="2147483660"/>
            <pc:sldLayoutMk cId="4194993162" sldId="2147483669"/>
          </pc:sldLayoutMkLst>
        </pc:sldLayoutChg>
        <pc:sldLayoutChg chg="add del replId">
          <pc:chgData name="valentin lamine" userId="425d26859fa2f4c4" providerId="LiveId" clId="{0312160C-F947-4311-9F1D-1DD568BC9E93}" dt="2023-05-30T08:53:14.026" v="61" actId="26606"/>
          <pc:sldLayoutMkLst>
            <pc:docMk/>
            <pc:sldMasterMk cId="377018895" sldId="2147483660"/>
            <pc:sldLayoutMk cId="1499151925" sldId="2147483670"/>
          </pc:sldLayoutMkLst>
        </pc:sldLayoutChg>
        <pc:sldLayoutChg chg="add del replId">
          <pc:chgData name="valentin lamine" userId="425d26859fa2f4c4" providerId="LiveId" clId="{0312160C-F947-4311-9F1D-1DD568BC9E93}" dt="2023-05-30T08:53:14.026" v="61" actId="26606"/>
          <pc:sldLayoutMkLst>
            <pc:docMk/>
            <pc:sldMasterMk cId="377018895" sldId="2147483660"/>
            <pc:sldLayoutMk cId="2182399109" sldId="2147483671"/>
          </pc:sldLayoutMkLst>
        </pc:sldLayoutChg>
      </pc:sldMasterChg>
      <pc:sldMasterChg chg="add del addSldLayout delSldLayout">
        <pc:chgData name="valentin lamine" userId="425d26859fa2f4c4" providerId="LiveId" clId="{0312160C-F947-4311-9F1D-1DD568BC9E93}" dt="2023-05-30T08:55:13.690" v="160" actId="26606"/>
        <pc:sldMasterMkLst>
          <pc:docMk/>
          <pc:sldMasterMk cId="2952996498" sldId="2147483673"/>
        </pc:sldMasterMkLst>
        <pc:sldLayoutChg chg="add del">
          <pc:chgData name="valentin lamine" userId="425d26859fa2f4c4" providerId="LiveId" clId="{0312160C-F947-4311-9F1D-1DD568BC9E93}" dt="2023-05-30T08:55:13.690" v="160" actId="26606"/>
          <pc:sldLayoutMkLst>
            <pc:docMk/>
            <pc:sldMasterMk cId="2952996498" sldId="2147483673"/>
            <pc:sldLayoutMk cId="2946502363" sldId="2147483662"/>
          </pc:sldLayoutMkLst>
        </pc:sldLayoutChg>
        <pc:sldLayoutChg chg="add del">
          <pc:chgData name="valentin lamine" userId="425d26859fa2f4c4" providerId="LiveId" clId="{0312160C-F947-4311-9F1D-1DD568BC9E93}" dt="2023-05-30T08:55:13.690" v="160" actId="26606"/>
          <pc:sldLayoutMkLst>
            <pc:docMk/>
            <pc:sldMasterMk cId="2952996498" sldId="2147483673"/>
            <pc:sldLayoutMk cId="2231945083" sldId="2147483663"/>
          </pc:sldLayoutMkLst>
        </pc:sldLayoutChg>
        <pc:sldLayoutChg chg="add del">
          <pc:chgData name="valentin lamine" userId="425d26859fa2f4c4" providerId="LiveId" clId="{0312160C-F947-4311-9F1D-1DD568BC9E93}" dt="2023-05-30T08:55:13.690" v="160" actId="26606"/>
          <pc:sldLayoutMkLst>
            <pc:docMk/>
            <pc:sldMasterMk cId="2952996498" sldId="2147483673"/>
            <pc:sldLayoutMk cId="1907015469" sldId="2147483664"/>
          </pc:sldLayoutMkLst>
        </pc:sldLayoutChg>
        <pc:sldLayoutChg chg="add del">
          <pc:chgData name="valentin lamine" userId="425d26859fa2f4c4" providerId="LiveId" clId="{0312160C-F947-4311-9F1D-1DD568BC9E93}" dt="2023-05-30T08:55:13.690" v="160" actId="26606"/>
          <pc:sldLayoutMkLst>
            <pc:docMk/>
            <pc:sldMasterMk cId="2952996498" sldId="2147483673"/>
            <pc:sldLayoutMk cId="983381975" sldId="2147483665"/>
          </pc:sldLayoutMkLst>
        </pc:sldLayoutChg>
        <pc:sldLayoutChg chg="add del">
          <pc:chgData name="valentin lamine" userId="425d26859fa2f4c4" providerId="LiveId" clId="{0312160C-F947-4311-9F1D-1DD568BC9E93}" dt="2023-05-30T08:55:13.690" v="160" actId="26606"/>
          <pc:sldLayoutMkLst>
            <pc:docMk/>
            <pc:sldMasterMk cId="2952996498" sldId="2147483673"/>
            <pc:sldLayoutMk cId="1995012689" sldId="2147483666"/>
          </pc:sldLayoutMkLst>
        </pc:sldLayoutChg>
        <pc:sldLayoutChg chg="add del">
          <pc:chgData name="valentin lamine" userId="425d26859fa2f4c4" providerId="LiveId" clId="{0312160C-F947-4311-9F1D-1DD568BC9E93}" dt="2023-05-30T08:55:13.690" v="160" actId="26606"/>
          <pc:sldLayoutMkLst>
            <pc:docMk/>
            <pc:sldMasterMk cId="2952996498" sldId="2147483673"/>
            <pc:sldLayoutMk cId="3632444004" sldId="2147483667"/>
          </pc:sldLayoutMkLst>
        </pc:sldLayoutChg>
        <pc:sldLayoutChg chg="add del">
          <pc:chgData name="valentin lamine" userId="425d26859fa2f4c4" providerId="LiveId" clId="{0312160C-F947-4311-9F1D-1DD568BC9E93}" dt="2023-05-30T08:55:13.690" v="160" actId="26606"/>
          <pc:sldLayoutMkLst>
            <pc:docMk/>
            <pc:sldMasterMk cId="2952996498" sldId="2147483673"/>
            <pc:sldLayoutMk cId="1473931730" sldId="2147483668"/>
          </pc:sldLayoutMkLst>
        </pc:sldLayoutChg>
        <pc:sldLayoutChg chg="add del">
          <pc:chgData name="valentin lamine" userId="425d26859fa2f4c4" providerId="LiveId" clId="{0312160C-F947-4311-9F1D-1DD568BC9E93}" dt="2023-05-30T08:55:13.690" v="160" actId="26606"/>
          <pc:sldLayoutMkLst>
            <pc:docMk/>
            <pc:sldMasterMk cId="2952996498" sldId="2147483673"/>
            <pc:sldLayoutMk cId="1709047845" sldId="2147483669"/>
          </pc:sldLayoutMkLst>
        </pc:sldLayoutChg>
        <pc:sldLayoutChg chg="add del">
          <pc:chgData name="valentin lamine" userId="425d26859fa2f4c4" providerId="LiveId" clId="{0312160C-F947-4311-9F1D-1DD568BC9E93}" dt="2023-05-30T08:55:13.690" v="160" actId="26606"/>
          <pc:sldLayoutMkLst>
            <pc:docMk/>
            <pc:sldMasterMk cId="2952996498" sldId="2147483673"/>
            <pc:sldLayoutMk cId="3885812351" sldId="2147483670"/>
          </pc:sldLayoutMkLst>
        </pc:sldLayoutChg>
        <pc:sldLayoutChg chg="add del">
          <pc:chgData name="valentin lamine" userId="425d26859fa2f4c4" providerId="LiveId" clId="{0312160C-F947-4311-9F1D-1DD568BC9E93}" dt="2023-05-30T08:55:13.690" v="160" actId="26606"/>
          <pc:sldLayoutMkLst>
            <pc:docMk/>
            <pc:sldMasterMk cId="2952996498" sldId="2147483673"/>
            <pc:sldLayoutMk cId="3066503823" sldId="2147483671"/>
          </pc:sldLayoutMkLst>
        </pc:sldLayoutChg>
        <pc:sldLayoutChg chg="add del">
          <pc:chgData name="valentin lamine" userId="425d26859fa2f4c4" providerId="LiveId" clId="{0312160C-F947-4311-9F1D-1DD568BC9E93}" dt="2023-05-30T08:55:13.690" v="160" actId="26606"/>
          <pc:sldLayoutMkLst>
            <pc:docMk/>
            <pc:sldMasterMk cId="2952996498" sldId="2147483673"/>
            <pc:sldLayoutMk cId="1378904169" sldId="2147483672"/>
          </pc:sldLayoutMkLst>
        </pc:sldLayoutChg>
      </pc:sldMasterChg>
      <pc:sldMasterChg chg="add del addSldLayout delSldLayout">
        <pc:chgData name="valentin lamine" userId="425d26859fa2f4c4" providerId="LiveId" clId="{0312160C-F947-4311-9F1D-1DD568BC9E93}" dt="2023-05-30T08:55:13.800" v="161" actId="26606"/>
        <pc:sldMasterMkLst>
          <pc:docMk/>
          <pc:sldMasterMk cId="2365601826" sldId="2147483699"/>
        </pc:sldMasterMkLst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365601826" sldId="2147483699"/>
            <pc:sldLayoutMk cId="3349485476" sldId="2147483688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365601826" sldId="2147483699"/>
            <pc:sldLayoutMk cId="1149351534" sldId="2147483689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365601826" sldId="2147483699"/>
            <pc:sldLayoutMk cId="3881114434" sldId="2147483690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365601826" sldId="2147483699"/>
            <pc:sldLayoutMk cId="2541290350" sldId="2147483691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365601826" sldId="2147483699"/>
            <pc:sldLayoutMk cId="2656675894" sldId="2147483692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365601826" sldId="2147483699"/>
            <pc:sldLayoutMk cId="3294042367" sldId="2147483693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365601826" sldId="2147483699"/>
            <pc:sldLayoutMk cId="3547333026" sldId="2147483694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365601826" sldId="2147483699"/>
            <pc:sldLayoutMk cId="2138409534" sldId="2147483695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365601826" sldId="2147483699"/>
            <pc:sldLayoutMk cId="2121638314" sldId="2147483696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365601826" sldId="2147483699"/>
            <pc:sldLayoutMk cId="4008553996" sldId="2147483697"/>
          </pc:sldLayoutMkLst>
        </pc:sldLayoutChg>
        <pc:sldLayoutChg chg="add del">
          <pc:chgData name="valentin lamine" userId="425d26859fa2f4c4" providerId="LiveId" clId="{0312160C-F947-4311-9F1D-1DD568BC9E93}" dt="2023-05-30T08:55:13.800" v="161" actId="26606"/>
          <pc:sldLayoutMkLst>
            <pc:docMk/>
            <pc:sldMasterMk cId="2365601826" sldId="2147483699"/>
            <pc:sldLayoutMk cId="3250737622" sldId="2147483698"/>
          </pc:sldLayoutMkLst>
        </pc:sldLayoutChg>
      </pc:sldMasterChg>
    </pc:docChg>
  </pc:docChgLst>
  <pc:docChgLst>
    <pc:chgData name="Utilisateur invité" providerId="Windows Live" clId="Web-{ACB67449-DC67-49C2-9ACF-FEC8C65CAB9F}"/>
    <pc:docChg chg="addSld modSld sldOrd">
      <pc:chgData name="Utilisateur invité" userId="" providerId="Windows Live" clId="Web-{ACB67449-DC67-49C2-9ACF-FEC8C65CAB9F}" dt="2023-05-30T10:14:46.425" v="101" actId="1076"/>
      <pc:docMkLst>
        <pc:docMk/>
      </pc:docMkLst>
      <pc:sldChg chg="modSp new ord">
        <pc:chgData name="Utilisateur invité" userId="" providerId="Windows Live" clId="Web-{ACB67449-DC67-49C2-9ACF-FEC8C65CAB9F}" dt="2023-05-30T10:06:30.458" v="42" actId="20577"/>
        <pc:sldMkLst>
          <pc:docMk/>
          <pc:sldMk cId="1727406729" sldId="264"/>
        </pc:sldMkLst>
        <pc:spChg chg="mod">
          <ac:chgData name="Utilisateur invité" userId="" providerId="Windows Live" clId="Web-{ACB67449-DC67-49C2-9ACF-FEC8C65CAB9F}" dt="2023-05-30T10:06:12.598" v="32" actId="20577"/>
          <ac:spMkLst>
            <pc:docMk/>
            <pc:sldMk cId="1727406729" sldId="264"/>
            <ac:spMk id="2" creationId="{04830D8A-2952-5A46-965A-3BC6F234890E}"/>
          </ac:spMkLst>
        </pc:spChg>
        <pc:spChg chg="mod">
          <ac:chgData name="Utilisateur invité" userId="" providerId="Windows Live" clId="Web-{ACB67449-DC67-49C2-9ACF-FEC8C65CAB9F}" dt="2023-05-30T10:06:30.458" v="42" actId="20577"/>
          <ac:spMkLst>
            <pc:docMk/>
            <pc:sldMk cId="1727406729" sldId="264"/>
            <ac:spMk id="3" creationId="{3CB42148-DA12-C96C-B0D0-02DD5DADDCAC}"/>
          </ac:spMkLst>
        </pc:spChg>
      </pc:sldChg>
      <pc:sldChg chg="modSp new">
        <pc:chgData name="Utilisateur invité" userId="" providerId="Windows Live" clId="Web-{ACB67449-DC67-49C2-9ACF-FEC8C65CAB9F}" dt="2023-05-30T10:07:16.131" v="61" actId="20577"/>
        <pc:sldMkLst>
          <pc:docMk/>
          <pc:sldMk cId="2148633949" sldId="265"/>
        </pc:sldMkLst>
        <pc:spChg chg="mod">
          <ac:chgData name="Utilisateur invité" userId="" providerId="Windows Live" clId="Web-{ACB67449-DC67-49C2-9ACF-FEC8C65CAB9F}" dt="2023-05-30T10:07:00.365" v="59" actId="20577"/>
          <ac:spMkLst>
            <pc:docMk/>
            <pc:sldMk cId="2148633949" sldId="265"/>
            <ac:spMk id="2" creationId="{96798718-EEBA-48B5-3174-809DCE540610}"/>
          </ac:spMkLst>
        </pc:spChg>
        <pc:spChg chg="mod">
          <ac:chgData name="Utilisateur invité" userId="" providerId="Windows Live" clId="Web-{ACB67449-DC67-49C2-9ACF-FEC8C65CAB9F}" dt="2023-05-30T10:07:16.131" v="61" actId="20577"/>
          <ac:spMkLst>
            <pc:docMk/>
            <pc:sldMk cId="2148633949" sldId="265"/>
            <ac:spMk id="3" creationId="{2FDE6255-20FB-79DB-DAE9-EA840DDB886A}"/>
          </ac:spMkLst>
        </pc:spChg>
      </pc:sldChg>
      <pc:sldChg chg="addSp modSp new">
        <pc:chgData name="Utilisateur invité" userId="" providerId="Windows Live" clId="Web-{ACB67449-DC67-49C2-9ACF-FEC8C65CAB9F}" dt="2023-05-30T10:14:46.425" v="101" actId="1076"/>
        <pc:sldMkLst>
          <pc:docMk/>
          <pc:sldMk cId="1940683366" sldId="266"/>
        </pc:sldMkLst>
        <pc:spChg chg="mod">
          <ac:chgData name="Utilisateur invité" userId="" providerId="Windows Live" clId="Web-{ACB67449-DC67-49C2-9ACF-FEC8C65CAB9F}" dt="2023-05-30T10:09:54.151" v="81" actId="20577"/>
          <ac:spMkLst>
            <pc:docMk/>
            <pc:sldMk cId="1940683366" sldId="266"/>
            <ac:spMk id="2" creationId="{F491DF61-EEF9-8EED-57BA-8EE2267C135F}"/>
          </ac:spMkLst>
        </pc:spChg>
        <pc:spChg chg="mod">
          <ac:chgData name="Utilisateur invité" userId="" providerId="Windows Live" clId="Web-{ACB67449-DC67-49C2-9ACF-FEC8C65CAB9F}" dt="2023-05-30T10:14:05.034" v="94" actId="14100"/>
          <ac:spMkLst>
            <pc:docMk/>
            <pc:sldMk cId="1940683366" sldId="266"/>
            <ac:spMk id="3" creationId="{F05A7D58-E596-26FC-B383-5F2AF51480BB}"/>
          </ac:spMkLst>
        </pc:spChg>
        <pc:spChg chg="add mod">
          <ac:chgData name="Utilisateur invité" userId="" providerId="Windows Live" clId="Web-{ACB67449-DC67-49C2-9ACF-FEC8C65CAB9F}" dt="2023-05-30T10:14:46.425" v="101" actId="1076"/>
          <ac:spMkLst>
            <pc:docMk/>
            <pc:sldMk cId="1940683366" sldId="266"/>
            <ac:spMk id="5" creationId="{F6F71755-9586-03F9-5885-B5350FDBD8CD}"/>
          </ac:spMkLst>
        </pc:spChg>
        <pc:picChg chg="add mod">
          <ac:chgData name="Utilisateur invité" userId="" providerId="Windows Live" clId="Web-{ACB67449-DC67-49C2-9ACF-FEC8C65CAB9F}" dt="2023-05-30T10:13:37.361" v="92" actId="1076"/>
          <ac:picMkLst>
            <pc:docMk/>
            <pc:sldMk cId="1940683366" sldId="266"/>
            <ac:picMk id="4" creationId="{E5582D84-02E1-2797-73E0-E3257D694002}"/>
          </ac:picMkLst>
        </pc:picChg>
      </pc:sldChg>
      <pc:sldChg chg="new">
        <pc:chgData name="Utilisateur invité" userId="" providerId="Windows Live" clId="Web-{ACB67449-DC67-49C2-9ACF-FEC8C65CAB9F}" dt="2023-05-30T10:12:34.578" v="89"/>
        <pc:sldMkLst>
          <pc:docMk/>
          <pc:sldMk cId="2423702716" sldId="267"/>
        </pc:sldMkLst>
      </pc:sldChg>
    </pc:docChg>
  </pc:docChgLst>
  <pc:docChgLst>
    <pc:chgData name="Utilisateur invité" providerId="Windows Live" clId="Web-{2EBA1E54-2B81-4786-9CF4-903A36C7885B}"/>
    <pc:docChg chg="modSld sldOrd">
      <pc:chgData name="Utilisateur invité" userId="" providerId="Windows Live" clId="Web-{2EBA1E54-2B81-4786-9CF4-903A36C7885B}" dt="2023-05-30T10:06:45.332" v="2"/>
      <pc:docMkLst>
        <pc:docMk/>
      </pc:docMkLst>
      <pc:sldChg chg="ord">
        <pc:chgData name="Utilisateur invité" userId="" providerId="Windows Live" clId="Web-{2EBA1E54-2B81-4786-9CF4-903A36C7885B}" dt="2023-05-30T10:06:23.315" v="0"/>
        <pc:sldMkLst>
          <pc:docMk/>
          <pc:sldMk cId="479423367" sldId="256"/>
        </pc:sldMkLst>
      </pc:sldChg>
      <pc:sldChg chg="ord modTransition">
        <pc:chgData name="Utilisateur invité" userId="" providerId="Windows Live" clId="Web-{2EBA1E54-2B81-4786-9CF4-903A36C7885B}" dt="2023-05-30T10:06:45.332" v="2"/>
        <pc:sldMkLst>
          <pc:docMk/>
          <pc:sldMk cId="883229168" sldId="262"/>
        </pc:sldMkLst>
      </pc:sldChg>
    </pc:docChg>
  </pc:docChgLst>
  <pc:docChgLst>
    <pc:chgData name="Utilisateur invité" providerId="Windows Live" clId="Web-{C344E80E-1C0F-4D33-8069-29F6193E54D7}"/>
    <pc:docChg chg="modSld">
      <pc:chgData name="Utilisateur invité" userId="" providerId="Windows Live" clId="Web-{C344E80E-1C0F-4D33-8069-29F6193E54D7}" dt="2023-05-30T10:48:08.393" v="17" actId="20577"/>
      <pc:docMkLst>
        <pc:docMk/>
      </pc:docMkLst>
      <pc:sldChg chg="modSp">
        <pc:chgData name="Utilisateur invité" userId="" providerId="Windows Live" clId="Web-{C344E80E-1C0F-4D33-8069-29F6193E54D7}" dt="2023-05-30T10:48:08.393" v="17" actId="20577"/>
        <pc:sldMkLst>
          <pc:docMk/>
          <pc:sldMk cId="2563366083" sldId="270"/>
        </pc:sldMkLst>
        <pc:spChg chg="mod">
          <ac:chgData name="Utilisateur invité" userId="" providerId="Windows Live" clId="Web-{C344E80E-1C0F-4D33-8069-29F6193E54D7}" dt="2023-05-30T10:48:08.393" v="17" actId="20577"/>
          <ac:spMkLst>
            <pc:docMk/>
            <pc:sldMk cId="2563366083" sldId="270"/>
            <ac:spMk id="3" creationId="{45538E46-BEF3-EE54-926A-5CFB3211CC0B}"/>
          </ac:spMkLst>
        </pc:spChg>
      </pc:sldChg>
    </pc:docChg>
  </pc:docChgLst>
  <pc:docChgLst>
    <pc:chgData name="Utilisateur invité" providerId="Windows Live" clId="Web-{B281C56D-F4D8-4327-993C-B4E55FC0782A}"/>
    <pc:docChg chg="addSld delSld modSld">
      <pc:chgData name="Utilisateur invité" userId="" providerId="Windows Live" clId="Web-{B281C56D-F4D8-4327-993C-B4E55FC0782A}" dt="2023-05-30T12:13:27.685" v="297" actId="20577"/>
      <pc:docMkLst>
        <pc:docMk/>
      </pc:docMkLst>
      <pc:sldChg chg="modSp new">
        <pc:chgData name="Utilisateur invité" userId="" providerId="Windows Live" clId="Web-{B281C56D-F4D8-4327-993C-B4E55FC0782A}" dt="2023-05-30T12:13:27.685" v="297" actId="20577"/>
        <pc:sldMkLst>
          <pc:docMk/>
          <pc:sldMk cId="3635761173" sldId="269"/>
        </pc:sldMkLst>
        <pc:spChg chg="mod">
          <ac:chgData name="Utilisateur invité" userId="" providerId="Windows Live" clId="Web-{B281C56D-F4D8-4327-993C-B4E55FC0782A}" dt="2023-05-30T10:26:30.731" v="185" actId="20577"/>
          <ac:spMkLst>
            <pc:docMk/>
            <pc:sldMk cId="3635761173" sldId="269"/>
            <ac:spMk id="2" creationId="{55343EB4-449A-C43A-5B14-3305C58D9B82}"/>
          </ac:spMkLst>
        </pc:spChg>
        <pc:spChg chg="mod">
          <ac:chgData name="Utilisateur invité" userId="" providerId="Windows Live" clId="Web-{B281C56D-F4D8-4327-993C-B4E55FC0782A}" dt="2023-05-30T12:13:27.685" v="297" actId="20577"/>
          <ac:spMkLst>
            <pc:docMk/>
            <pc:sldMk cId="3635761173" sldId="269"/>
            <ac:spMk id="3" creationId="{5E1E0ECB-6000-1430-6D1D-00CEE406E8B6}"/>
          </ac:spMkLst>
        </pc:spChg>
      </pc:sldChg>
      <pc:sldChg chg="modSp new">
        <pc:chgData name="Utilisateur invité" userId="" providerId="Windows Live" clId="Web-{B281C56D-F4D8-4327-993C-B4E55FC0782A}" dt="2023-05-30T10:38:58.576" v="220" actId="20577"/>
        <pc:sldMkLst>
          <pc:docMk/>
          <pc:sldMk cId="2563366083" sldId="270"/>
        </pc:sldMkLst>
        <pc:spChg chg="mod">
          <ac:chgData name="Utilisateur invité" userId="" providerId="Windows Live" clId="Web-{B281C56D-F4D8-4327-993C-B4E55FC0782A}" dt="2023-05-30T10:38:58.576" v="220" actId="20577"/>
          <ac:spMkLst>
            <pc:docMk/>
            <pc:sldMk cId="2563366083" sldId="270"/>
            <ac:spMk id="2" creationId="{56089F08-9DAD-754C-ED94-EFA49E6FFAF0}"/>
          </ac:spMkLst>
        </pc:spChg>
      </pc:sldChg>
      <pc:sldChg chg="del">
        <pc:chgData name="Utilisateur invité" userId="" providerId="Windows Live" clId="Web-{B281C56D-F4D8-4327-993C-B4E55FC0782A}" dt="2023-05-30T11:50:54.622" v="231"/>
        <pc:sldMkLst>
          <pc:docMk/>
          <pc:sldMk cId="2243260129" sldId="271"/>
        </pc:sldMkLst>
      </pc:sldChg>
      <pc:sldChg chg="modSp new">
        <pc:chgData name="Utilisateur invité" userId="" providerId="Windows Live" clId="Web-{B281C56D-F4D8-4327-993C-B4E55FC0782A}" dt="2023-05-30T11:58:13.106" v="279" actId="20577"/>
        <pc:sldMkLst>
          <pc:docMk/>
          <pc:sldMk cId="2062426364" sldId="273"/>
        </pc:sldMkLst>
        <pc:spChg chg="mod">
          <ac:chgData name="Utilisateur invité" userId="" providerId="Windows Live" clId="Web-{B281C56D-F4D8-4327-993C-B4E55FC0782A}" dt="2023-05-30T10:40:26.968" v="230" actId="20577"/>
          <ac:spMkLst>
            <pc:docMk/>
            <pc:sldMk cId="2062426364" sldId="273"/>
            <ac:spMk id="2" creationId="{F79075C1-3D43-1703-D023-4095CAD5CC6C}"/>
          </ac:spMkLst>
        </pc:spChg>
        <pc:spChg chg="mod">
          <ac:chgData name="Utilisateur invité" userId="" providerId="Windows Live" clId="Web-{B281C56D-F4D8-4327-993C-B4E55FC0782A}" dt="2023-05-30T11:58:13.106" v="279" actId="20577"/>
          <ac:spMkLst>
            <pc:docMk/>
            <pc:sldMk cId="2062426364" sldId="273"/>
            <ac:spMk id="3" creationId="{3EB32D44-8F37-47E5-E9BA-4A4A6BE716EC}"/>
          </ac:spMkLst>
        </pc:spChg>
      </pc:sldChg>
      <pc:sldChg chg="modSp">
        <pc:chgData name="Utilisateur invité" userId="" providerId="Windows Live" clId="Web-{B281C56D-F4D8-4327-993C-B4E55FC0782A}" dt="2023-05-30T12:06:15.014" v="282" actId="20577"/>
        <pc:sldMkLst>
          <pc:docMk/>
          <pc:sldMk cId="49388054" sldId="278"/>
        </pc:sldMkLst>
        <pc:spChg chg="mod">
          <ac:chgData name="Utilisateur invité" userId="" providerId="Windows Live" clId="Web-{B281C56D-F4D8-4327-993C-B4E55FC0782A}" dt="2023-05-30T12:06:15.014" v="282" actId="20577"/>
          <ac:spMkLst>
            <pc:docMk/>
            <pc:sldMk cId="49388054" sldId="278"/>
            <ac:spMk id="3" creationId="{801A0EB6-244F-8904-0DF0-E032C68EA42F}"/>
          </ac:spMkLst>
        </pc:spChg>
      </pc:sldChg>
    </pc:docChg>
  </pc:docChgLst>
  <pc:docChgLst>
    <pc:chgData name="Utilisateur invité" providerId="Windows Live" clId="Web-{53BD7629-06A4-43CB-9C9F-7D391DAF7D8D}"/>
    <pc:docChg chg="modSld">
      <pc:chgData name="Utilisateur invité" userId="" providerId="Windows Live" clId="Web-{53BD7629-06A4-43CB-9C9F-7D391DAF7D8D}" dt="2023-05-30T18:14:49.507" v="4" actId="20577"/>
      <pc:docMkLst>
        <pc:docMk/>
      </pc:docMkLst>
      <pc:sldChg chg="modSp">
        <pc:chgData name="Utilisateur invité" userId="" providerId="Windows Live" clId="Web-{53BD7629-06A4-43CB-9C9F-7D391DAF7D8D}" dt="2023-05-30T18:14:49.507" v="4" actId="20577"/>
        <pc:sldMkLst>
          <pc:docMk/>
          <pc:sldMk cId="1727406729" sldId="264"/>
        </pc:sldMkLst>
        <pc:spChg chg="mod">
          <ac:chgData name="Utilisateur invité" userId="" providerId="Windows Live" clId="Web-{53BD7629-06A4-43CB-9C9F-7D391DAF7D8D}" dt="2023-05-30T18:14:49.507" v="4" actId="20577"/>
          <ac:spMkLst>
            <pc:docMk/>
            <pc:sldMk cId="1727406729" sldId="264"/>
            <ac:spMk id="3" creationId="{3CB42148-DA12-C96C-B0D0-02DD5DADDCA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C_9B8AD0B9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Popularité</a:t>
            </a:r>
            <a:r>
              <a:rPr lang="en-US"/>
              <a:t> du SQLite </a:t>
            </a:r>
            <a:r>
              <a:rPr lang="en-US" err="1"/>
              <a:t>en</a:t>
            </a:r>
            <a:r>
              <a:rPr lang="en-US"/>
              <a:t>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Popularité du SQLite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C0-4D5C-946A-7C1DAF505E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C0-4D5C-946A-7C1DAF505E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C0-4D5C-946A-7C1DAF505E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C0-4D5C-946A-7C1DAF505E5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C0-4D5C-946A-7C1DAF505E5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C0-4D5C-946A-7C1DAF505E5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C0-4D5C-946A-7C1DAF505E5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C0-4D5C-946A-7C1DAF505E5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C0-4D5C-946A-7C1DAF505E50}"/>
              </c:ext>
            </c:extLst>
          </c:dPt>
          <c:dPt>
            <c:idx val="9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DD-487F-AD5F-E64E1B5A006D}"/>
              </c:ext>
            </c:extLst>
          </c:dPt>
          <c:cat>
            <c:strRef>
              <c:f>Feuil1!$A$2:$A$11</c:f>
              <c:strCache>
                <c:ptCount val="10"/>
                <c:pt idx="0">
                  <c:v>Oracle</c:v>
                </c:pt>
                <c:pt idx="1">
                  <c:v>MySQL</c:v>
                </c:pt>
                <c:pt idx="2">
                  <c:v>Microsoft SQL Server</c:v>
                </c:pt>
                <c:pt idx="3">
                  <c:v>PostgreSQL</c:v>
                </c:pt>
                <c:pt idx="4">
                  <c:v>MongoDB</c:v>
                </c:pt>
                <c:pt idx="5">
                  <c:v>IBM Db2</c:v>
                </c:pt>
                <c:pt idx="6">
                  <c:v>Elasticsearch </c:v>
                </c:pt>
                <c:pt idx="7">
                  <c:v>Redis</c:v>
                </c:pt>
                <c:pt idx="8">
                  <c:v>Microsoft Access</c:v>
                </c:pt>
                <c:pt idx="9">
                  <c:v>SQLite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1346</c:v>
                </c:pt>
                <c:pt idx="1">
                  <c:v>1274</c:v>
                </c:pt>
                <c:pt idx="2">
                  <c:v>1098</c:v>
                </c:pt>
                <c:pt idx="3">
                  <c:v>507</c:v>
                </c:pt>
                <c:pt idx="4">
                  <c:v>426</c:v>
                </c:pt>
                <c:pt idx="5">
                  <c:v>168</c:v>
                </c:pt>
                <c:pt idx="6">
                  <c:v>151</c:v>
                </c:pt>
                <c:pt idx="7">
                  <c:v>148</c:v>
                </c:pt>
                <c:pt idx="8">
                  <c:v>128</c:v>
                </c:pt>
                <c:pt idx="9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DD-487F-AD5F-E64E1B5A0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3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0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3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3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7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8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cal.xyz/fiches/la_ligne_de_commande_sqlite_002/La_ligne_de_commande_SQLite#existante" TargetMode="External"/><Relationship Id="rId2" Type="http://schemas.openxmlformats.org/officeDocument/2006/relationships/hyperlink" Target="https://apical.xyz/fiches/la_ligne_de_commande_sqlite_002/La_ligne_de_commande_SQLite#nouvel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pt:/sqlite3" TargetMode="External"/><Relationship Id="rId2" Type="http://schemas.openxmlformats.org/officeDocument/2006/relationships/hyperlink" Target="https://doc.ubuntu-fr.org/tutoriel/comment_installer_un_paqu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ubuntu-fr.org/commande_shell" TargetMode="External"/><Relationship Id="rId5" Type="http://schemas.openxmlformats.org/officeDocument/2006/relationships/hyperlink" Target="https://doc.ubuntu-fr.org/terminal" TargetMode="External"/><Relationship Id="rId4" Type="http://schemas.openxmlformats.org/officeDocument/2006/relationships/hyperlink" Target="https://doc.ubuntu-fr.org/apt-g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4D0D671D-5BEB-1CC7-DDB3-CAC653021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2549" b="6054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1962FE5-E888-CE73-9740-BE8308F77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fr-FR" sz="8000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6EC64F-CA75-51D6-EAFE-EE3F2EE35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</a:rPr>
              <a:t>Système de gestion de base de données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89F08-9DAD-754C-ED94-EFA49E6F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Avantages</a:t>
            </a:r>
            <a:endParaRPr lang="fr-FR" sz="49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38E46-BEF3-EE54-926A-5CFB3211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La légèreté et portabilité </a:t>
            </a:r>
          </a:p>
          <a:p>
            <a:r>
              <a:rPr lang="fr-FR"/>
              <a:t>Prise en main simple et rapide </a:t>
            </a:r>
          </a:p>
          <a:p>
            <a:r>
              <a:rPr lang="fr-FR"/>
              <a:t>Pas de configuration serveur</a:t>
            </a:r>
          </a:p>
          <a:p>
            <a:r>
              <a:rPr lang="fr-FR"/>
              <a:t>Prise en charge de transaction ACID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36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4016D-770E-C258-61A6-9BD98D77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Inconvénients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0887B-A3D8-76F3-3CA2-34133E75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Évolutivité limitée</a:t>
            </a:r>
          </a:p>
          <a:p>
            <a:r>
              <a:rPr lang="fr-FR"/>
              <a:t>Pas adapté aux réseaux de grande échelle</a:t>
            </a:r>
          </a:p>
          <a:p>
            <a:r>
              <a:rPr lang="fr-FR"/>
              <a:t>Fonctionnalités limitées </a:t>
            </a:r>
          </a:p>
          <a:p>
            <a:r>
              <a:rPr lang="fr-FR"/>
              <a:t>Pas de gestion de l’accès concurrents</a:t>
            </a:r>
          </a:p>
        </p:txBody>
      </p:sp>
    </p:spTree>
    <p:extLst>
      <p:ext uri="{BB962C8B-B14F-4D97-AF65-F5344CB8AC3E}">
        <p14:creationId xmlns:p14="http://schemas.microsoft.com/office/powerpoint/2010/main" val="115138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13DCA-CADC-721B-D534-A7C717A3E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Guide d’installation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C7348B-9EF5-D31E-8081-ABE122994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GREDT Mathis</a:t>
            </a:r>
          </a:p>
        </p:txBody>
      </p:sp>
    </p:spTree>
    <p:extLst>
      <p:ext uri="{BB962C8B-B14F-4D97-AF65-F5344CB8AC3E}">
        <p14:creationId xmlns:p14="http://schemas.microsoft.com/office/powerpoint/2010/main" val="46912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30D8A-2952-5A46-965A-3BC6F234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sur </a:t>
            </a:r>
            <a:r>
              <a:rPr lang="fr-FR" err="1"/>
              <a:t>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B42148-DA12-C96C-B0D0-02DD5DAD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Rendez-vous sur la page de téléchargement de SQLite (</a:t>
            </a:r>
            <a:r>
              <a:rPr lang="fr-FR" sz="2000">
                <a:solidFill>
                  <a:srgbClr val="212529"/>
                </a:solidFill>
                <a:latin typeface="Segoe UI"/>
                <a:ea typeface="Roboto"/>
                <a:cs typeface="Segoe UI"/>
                <a:hlinkClick r:id="rId2"/>
              </a:rPr>
              <a:t>téléchargement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) puis, dans la section </a:t>
            </a:r>
            <a:r>
              <a:rPr lang="fr-FR" sz="2000" err="1">
                <a:solidFill>
                  <a:srgbClr val="212529"/>
                </a:solidFill>
                <a:latin typeface="Courier New"/>
                <a:cs typeface="Courier New"/>
              </a:rPr>
              <a:t>Precompiled</a:t>
            </a:r>
            <a:r>
              <a:rPr lang="fr-FR" sz="2000">
                <a:solidFill>
                  <a:srgbClr val="212529"/>
                </a:solidFill>
                <a:latin typeface="Courier New"/>
                <a:cs typeface="Courier New"/>
              </a:rPr>
              <a:t> </a:t>
            </a:r>
            <a:r>
              <a:rPr lang="fr-FR" sz="2000" err="1">
                <a:solidFill>
                  <a:srgbClr val="212529"/>
                </a:solidFill>
                <a:latin typeface="Courier New"/>
                <a:cs typeface="Courier New"/>
              </a:rPr>
              <a:t>Binaries</a:t>
            </a:r>
            <a:r>
              <a:rPr lang="fr-FR" sz="2000">
                <a:solidFill>
                  <a:srgbClr val="212529"/>
                </a:solidFill>
                <a:latin typeface="Courier New"/>
                <a:cs typeface="Courier New"/>
              </a:rPr>
              <a:t> for Windows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, téléchargez les DLL pour votre système ainsi que les outils pour la ligne de commande (bundle of command-line </a:t>
            </a:r>
            <a:r>
              <a:rPr lang="fr-FR" sz="2000" err="1">
                <a:solidFill>
                  <a:srgbClr val="212529"/>
                </a:solidFill>
                <a:latin typeface="Roboto"/>
                <a:ea typeface="Roboto"/>
                <a:cs typeface="Roboto"/>
              </a:rPr>
              <a:t>tools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).</a:t>
            </a:r>
            <a:endParaRPr lang="fr-FR" sz="2000"/>
          </a:p>
          <a:p>
            <a:pPr marL="0" indent="0">
              <a:buNone/>
            </a:pPr>
            <a:endParaRPr lang="fr-FR" sz="2000">
              <a:solidFill>
                <a:srgbClr val="212529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Créez un dossier nommé </a:t>
            </a:r>
            <a:r>
              <a:rPr lang="fr-FR" sz="2000" i="1" err="1">
                <a:solidFill>
                  <a:srgbClr val="212529"/>
                </a:solidFill>
                <a:latin typeface="Roboto"/>
                <a:ea typeface="Roboto"/>
                <a:cs typeface="Roboto"/>
              </a:rPr>
              <a:t>sqlite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 sous C: puis décompressez les fichiers directement dans ce dossier.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72740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98718-EEBA-48B5-3174-809DCE54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sur </a:t>
            </a:r>
            <a:r>
              <a:rPr lang="fr-FR" err="1"/>
              <a:t>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DE6255-20FB-79DB-DAE9-EA840DDB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Ajoutez </a:t>
            </a:r>
            <a:r>
              <a:rPr lang="fr-FR" sz="2000" i="1">
                <a:solidFill>
                  <a:srgbClr val="212529"/>
                </a:solidFill>
                <a:latin typeface="Roboto"/>
                <a:ea typeface="Roboto"/>
                <a:cs typeface="Roboto"/>
              </a:rPr>
              <a:t>C:\sqlite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 à votre variable d'environnement PATH :</a:t>
            </a:r>
            <a:endParaRPr lang="fr-FR" sz="2000"/>
          </a:p>
          <a:p>
            <a:pPr lvl="1"/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D'abord, fermez vos fenêtres de commande car elles ont été ouvertes avec leur propre copie des variables d'environnement.</a:t>
            </a:r>
            <a:endParaRPr lang="fr-FR" sz="2000"/>
          </a:p>
          <a:p>
            <a:pPr lvl="1"/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Appuyez sur les touches </a:t>
            </a:r>
            <a:r>
              <a:rPr lang="fr-FR" sz="2000">
                <a:solidFill>
                  <a:srgbClr val="212529"/>
                </a:solidFill>
                <a:latin typeface="Courier New"/>
                <a:cs typeface="Courier New"/>
              </a:rPr>
              <a:t>Windows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 + </a:t>
            </a:r>
            <a:r>
              <a:rPr lang="fr-FR" sz="2000">
                <a:solidFill>
                  <a:srgbClr val="212529"/>
                </a:solidFill>
                <a:latin typeface="Courier New"/>
                <a:cs typeface="Courier New"/>
              </a:rPr>
              <a:t>X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 pour accéder au menu Power User.</a:t>
            </a:r>
            <a:endParaRPr lang="fr-FR" sz="2000"/>
          </a:p>
          <a:p>
            <a:pPr lvl="1"/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Sélectionnez l'option </a:t>
            </a:r>
            <a:r>
              <a:rPr lang="fr-FR" sz="2000">
                <a:solidFill>
                  <a:srgbClr val="212529"/>
                </a:solidFill>
                <a:latin typeface="Courier New"/>
                <a:cs typeface="Courier New"/>
              </a:rPr>
              <a:t>Système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.</a:t>
            </a:r>
            <a:endParaRPr lang="fr-FR" sz="2000"/>
          </a:p>
          <a:p>
            <a:pPr lvl="1"/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L'onglet </a:t>
            </a:r>
            <a:r>
              <a:rPr lang="fr-FR" sz="2000">
                <a:solidFill>
                  <a:srgbClr val="212529"/>
                </a:solidFill>
                <a:latin typeface="Courier New"/>
                <a:cs typeface="Courier New"/>
              </a:rPr>
              <a:t>À propos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 sera sélectionné par défaut. Rendez-vous plus bas dans cette page et choisissez </a:t>
            </a:r>
            <a:r>
              <a:rPr lang="fr-FR" sz="2000">
                <a:solidFill>
                  <a:srgbClr val="212529"/>
                </a:solidFill>
                <a:latin typeface="Courier New"/>
                <a:cs typeface="Courier New"/>
              </a:rPr>
              <a:t>Paramètres système avancés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.</a:t>
            </a:r>
            <a:endParaRPr lang="fr-FR" sz="2000"/>
          </a:p>
          <a:p>
            <a:pPr lvl="1"/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Cliquez sur </a:t>
            </a:r>
            <a:r>
              <a:rPr lang="fr-FR" sz="2000">
                <a:solidFill>
                  <a:srgbClr val="212529"/>
                </a:solidFill>
                <a:latin typeface="Courier New"/>
                <a:cs typeface="Courier New"/>
              </a:rPr>
              <a:t>Variables d'environnement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.</a:t>
            </a:r>
            <a:endParaRPr lang="fr-FR" sz="2000"/>
          </a:p>
          <a:p>
            <a:pPr lvl="1"/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Dans la section </a:t>
            </a:r>
            <a:r>
              <a:rPr lang="fr-FR" sz="2000">
                <a:solidFill>
                  <a:srgbClr val="212529"/>
                </a:solidFill>
                <a:latin typeface="Courier New"/>
                <a:cs typeface="Courier New"/>
              </a:rPr>
              <a:t>Variables système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, cliquez sur la variable </a:t>
            </a:r>
            <a:r>
              <a:rPr lang="fr-FR" sz="2000" i="1">
                <a:solidFill>
                  <a:srgbClr val="212529"/>
                </a:solidFill>
                <a:latin typeface="Roboto"/>
                <a:ea typeface="Roboto"/>
                <a:cs typeface="Roboto"/>
              </a:rPr>
              <a:t>Path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 puis sur </a:t>
            </a:r>
            <a:r>
              <a:rPr lang="fr-FR" sz="2000">
                <a:solidFill>
                  <a:srgbClr val="212529"/>
                </a:solidFill>
                <a:latin typeface="Courier New"/>
                <a:cs typeface="Courier New"/>
              </a:rPr>
              <a:t>Modifier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.</a:t>
            </a:r>
            <a:endParaRPr lang="fr-FR" sz="2000"/>
          </a:p>
          <a:p>
            <a:pPr lvl="1"/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Cliquez sur </a:t>
            </a:r>
            <a:r>
              <a:rPr lang="fr-FR" sz="2000">
                <a:solidFill>
                  <a:srgbClr val="212529"/>
                </a:solidFill>
                <a:latin typeface="Courier New"/>
                <a:cs typeface="Courier New"/>
              </a:rPr>
              <a:t>Nouveau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 puis ajoutez la chaîne </a:t>
            </a:r>
            <a:r>
              <a:rPr lang="fr-FR" sz="2000" i="1">
                <a:solidFill>
                  <a:srgbClr val="212529"/>
                </a:solidFill>
                <a:latin typeface="Roboto"/>
                <a:ea typeface="Roboto"/>
                <a:cs typeface="Roboto"/>
              </a:rPr>
              <a:t>C:\sqlite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.</a:t>
            </a:r>
            <a:endParaRPr lang="fr-FR" sz="200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1DF61-EEF9-8EED-57BA-8EE2267C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sur </a:t>
            </a:r>
            <a:r>
              <a:rPr lang="fr-FR" err="1"/>
              <a:t>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A7D58-E596-26FC-B383-5F2AF5148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979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Ouvrez une fenêtre de commande puis lancez la commande sqlite3. Vous obtiendrez l'invite </a:t>
            </a:r>
            <a:r>
              <a:rPr lang="fr-FR" sz="2000" err="1">
                <a:solidFill>
                  <a:srgbClr val="212529"/>
                </a:solidFill>
                <a:latin typeface="Roboto"/>
                <a:ea typeface="Roboto"/>
                <a:cs typeface="Roboto"/>
              </a:rPr>
              <a:t>sqlite</a:t>
            </a:r>
            <a: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  <a:t>&gt;</a:t>
            </a:r>
            <a:br>
              <a:rPr lang="fr-FR" sz="2000">
                <a:solidFill>
                  <a:srgbClr val="212529"/>
                </a:solidFill>
                <a:latin typeface="Roboto"/>
                <a:ea typeface="Roboto"/>
                <a:cs typeface="Roboto"/>
              </a:rPr>
            </a:br>
            <a:endParaRPr lang="fr-FR" sz="1200">
              <a:solidFill>
                <a:srgbClr val="212529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582D84-02E1-2797-73E0-E3257D69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1" y="2589617"/>
            <a:ext cx="7046259" cy="37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5672A-CCBF-AA09-4544-E932F2CC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sur mac 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C2C08-4A2C-2DD9-005B-B75E6027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1200">
                <a:latin typeface="Roboto"/>
                <a:ea typeface="+mn-lt"/>
                <a:cs typeface="+mn-lt"/>
              </a:rPr>
              <a:t>Ouvrez le Terminal.</a:t>
            </a:r>
            <a:endParaRPr lang="fr-FR">
              <a:latin typeface="Roboto"/>
              <a:ea typeface="Roboto"/>
              <a:cs typeface="Roboto"/>
            </a:endParaRPr>
          </a:p>
          <a:p>
            <a:r>
              <a:rPr lang="fr-FR" sz="1200">
                <a:latin typeface="Roboto"/>
                <a:ea typeface="+mn-lt"/>
                <a:cs typeface="+mn-lt"/>
              </a:rPr>
              <a:t>Lancez la commande sqlite3 </a:t>
            </a:r>
            <a:br>
              <a:rPr lang="fr-FR" sz="1200">
                <a:latin typeface="Roboto"/>
                <a:ea typeface="+mn-lt"/>
                <a:cs typeface="+mn-lt"/>
              </a:rPr>
            </a:br>
            <a:r>
              <a:rPr lang="fr-FR" sz="1200">
                <a:latin typeface="Roboto"/>
                <a:ea typeface="+mn-lt"/>
                <a:cs typeface="+mn-lt"/>
              </a:rPr>
              <a:t>sqlite3</a:t>
            </a:r>
            <a:endParaRPr lang="fr-FR">
              <a:latin typeface="Roboto"/>
              <a:ea typeface="Roboto"/>
              <a:cs typeface="Roboto"/>
            </a:endParaRPr>
          </a:p>
          <a:p>
            <a:br>
              <a:rPr lang="fr-FR" sz="1200">
                <a:latin typeface="Roboto"/>
                <a:ea typeface="+mn-lt"/>
                <a:cs typeface="+mn-lt"/>
              </a:rPr>
            </a:br>
            <a:r>
              <a:rPr lang="fr-FR" sz="1200">
                <a:latin typeface="Roboto"/>
                <a:ea typeface="+mn-lt"/>
                <a:cs typeface="+mn-lt"/>
              </a:rPr>
              <a:t>Vous obtiendrez l'invite SQLite.</a:t>
            </a:r>
            <a:endParaRPr lang="fr-FR">
              <a:latin typeface="Roboto"/>
              <a:ea typeface="Roboto"/>
              <a:cs typeface="Roboto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725030-9818-A190-D78C-78CB8348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93" y="1925916"/>
            <a:ext cx="6987249" cy="45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8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307C5-8ABE-2CF4-192D-FC93677B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sur Mac 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D10914-801B-CAAA-B217-08E9760A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solidFill>
                  <a:srgbClr val="212529"/>
                </a:solidFill>
                <a:latin typeface="Roboto"/>
                <a:ea typeface="+mn-lt"/>
                <a:cs typeface="+mn-lt"/>
              </a:rPr>
              <a:t>Pour voir si SQLite fonctionne, entrez la commande suivante :</a:t>
            </a:r>
            <a:br>
              <a:rPr lang="fr-FR" sz="2000">
                <a:latin typeface="Roboto"/>
                <a:ea typeface="+mn-lt"/>
                <a:cs typeface="+mn-lt"/>
              </a:rPr>
            </a:br>
            <a:r>
              <a:rPr lang="fr-FR" sz="2000">
                <a:solidFill>
                  <a:srgbClr val="212529"/>
                </a:solidFill>
                <a:latin typeface="Roboto"/>
                <a:ea typeface="+mn-lt"/>
                <a:cs typeface="+mn-lt"/>
              </a:rPr>
              <a:t>".</a:t>
            </a:r>
            <a:r>
              <a:rPr lang="fr-FR" sz="2000" err="1">
                <a:solidFill>
                  <a:srgbClr val="212529"/>
                </a:solidFill>
                <a:latin typeface="Roboto"/>
                <a:ea typeface="+mn-lt"/>
                <a:cs typeface="+mn-lt"/>
              </a:rPr>
              <a:t>database</a:t>
            </a:r>
            <a:r>
              <a:rPr lang="fr-FR" sz="2000">
                <a:solidFill>
                  <a:srgbClr val="212529"/>
                </a:solidFill>
                <a:latin typeface="Roboto"/>
                <a:ea typeface="+mn-lt"/>
                <a:cs typeface="+mn-lt"/>
              </a:rPr>
              <a:t>"</a:t>
            </a:r>
            <a:br>
              <a:rPr lang="fr-FR" sz="2000">
                <a:latin typeface="Roboto"/>
                <a:ea typeface="+mn-lt"/>
                <a:cs typeface="+mn-lt"/>
              </a:rPr>
            </a:br>
            <a:r>
              <a:rPr lang="fr-FR" sz="2000">
                <a:solidFill>
                  <a:srgbClr val="212529"/>
                </a:solidFill>
                <a:latin typeface="Roboto"/>
                <a:ea typeface="+mn-lt"/>
                <a:cs typeface="+mn-lt"/>
              </a:rPr>
              <a:t>SQLite devrait répondre qu'il est présentement branché sur une base de données nommée </a:t>
            </a:r>
            <a:r>
              <a:rPr lang="fr-FR" sz="2000" i="1">
                <a:solidFill>
                  <a:srgbClr val="212529"/>
                </a:solidFill>
                <a:latin typeface="Roboto"/>
                <a:ea typeface="+mn-lt"/>
                <a:cs typeface="+mn-lt"/>
              </a:rPr>
              <a:t>main</a:t>
            </a:r>
            <a:r>
              <a:rPr lang="fr-FR" sz="2000">
                <a:solidFill>
                  <a:srgbClr val="212529"/>
                </a:solidFill>
                <a:latin typeface="Roboto"/>
                <a:ea typeface="+mn-lt"/>
                <a:cs typeface="+mn-lt"/>
              </a:rPr>
              <a:t> (il s'agit de la base de données en mémoire vive).</a:t>
            </a:r>
            <a:endParaRPr lang="fr-FR" sz="2000">
              <a:latin typeface="Roboto"/>
              <a:ea typeface="Roboto"/>
              <a:cs typeface="Roboto"/>
            </a:endParaRPr>
          </a:p>
          <a:p>
            <a:r>
              <a:rPr lang="fr-FR" sz="2000">
                <a:solidFill>
                  <a:srgbClr val="212529"/>
                </a:solidFill>
                <a:latin typeface="Roboto"/>
                <a:ea typeface="+mn-lt"/>
                <a:cs typeface="+mn-lt"/>
              </a:rPr>
              <a:t>Pour sortir de SQLite, entrez la commande suivante :</a:t>
            </a:r>
            <a:br>
              <a:rPr lang="fr-FR" sz="2000">
                <a:latin typeface="Roboto"/>
                <a:ea typeface="+mn-lt"/>
                <a:cs typeface="+mn-lt"/>
              </a:rPr>
            </a:br>
            <a:r>
              <a:rPr lang="fr-FR" sz="2000">
                <a:solidFill>
                  <a:srgbClr val="212529"/>
                </a:solidFill>
                <a:latin typeface="Roboto"/>
                <a:ea typeface="+mn-lt"/>
                <a:cs typeface="+mn-lt"/>
              </a:rPr>
              <a:t>".exit"</a:t>
            </a:r>
            <a:endParaRPr lang="fr-FR" sz="2000">
              <a:latin typeface="Roboto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60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18765-12BF-57FA-4294-D104DDB7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NOta</a:t>
            </a:r>
            <a:r>
              <a:rPr lang="fr-FR"/>
              <a:t> bene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C2674-E29A-5321-E713-278D8954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FR" sz="2000">
                <a:latin typeface="Roboto"/>
                <a:ea typeface="+mn-lt"/>
                <a:cs typeface="+mn-lt"/>
              </a:rPr>
              <a:t>Notez que le message « </a:t>
            </a:r>
            <a:r>
              <a:rPr lang="fr-FR" sz="2000" err="1">
                <a:latin typeface="Roboto"/>
                <a:ea typeface="+mn-lt"/>
                <a:cs typeface="+mn-lt"/>
              </a:rPr>
              <a:t>Connected</a:t>
            </a:r>
            <a:r>
              <a:rPr lang="fr-FR" sz="2000">
                <a:latin typeface="Roboto"/>
                <a:ea typeface="+mn-lt"/>
                <a:cs typeface="+mn-lt"/>
              </a:rPr>
              <a:t> to a transient in-memory </a:t>
            </a:r>
            <a:r>
              <a:rPr lang="fr-FR" sz="2000" err="1">
                <a:latin typeface="Roboto"/>
                <a:ea typeface="+mn-lt"/>
                <a:cs typeface="+mn-lt"/>
              </a:rPr>
              <a:t>database</a:t>
            </a:r>
            <a:r>
              <a:rPr lang="fr-FR" sz="2000">
                <a:latin typeface="Roboto"/>
                <a:ea typeface="+mn-lt"/>
                <a:cs typeface="+mn-lt"/>
              </a:rPr>
              <a:t> » indique qu'aucune base de données n'est ouverte alors les opérations seront effectuées en mémoire vive et seront perdues lors de la fermeture de la ligne de commande.</a:t>
            </a:r>
            <a:br>
              <a:rPr lang="fr-FR" sz="2000">
                <a:latin typeface="Roboto"/>
                <a:ea typeface="+mn-lt"/>
                <a:cs typeface="+mn-lt"/>
              </a:rPr>
            </a:br>
            <a:r>
              <a:rPr lang="fr-FR" sz="2000">
                <a:latin typeface="Roboto"/>
                <a:ea typeface="+mn-lt"/>
                <a:cs typeface="+mn-lt"/>
              </a:rPr>
              <a:t>Pour travailler avec une vraie base de données, il faudra soit </a:t>
            </a:r>
            <a:r>
              <a:rPr lang="fr-FR" sz="2000">
                <a:latin typeface="Robot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créer une nouvelle base de données</a:t>
            </a:r>
            <a:r>
              <a:rPr lang="fr-FR" sz="2000">
                <a:latin typeface="Roboto"/>
                <a:ea typeface="+mn-lt"/>
                <a:cs typeface="+mn-lt"/>
              </a:rPr>
              <a:t>, soit </a:t>
            </a:r>
            <a:r>
              <a:rPr lang="fr-FR" sz="2000">
                <a:latin typeface="Robot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ouvrir une base de données existante</a:t>
            </a:r>
            <a:r>
              <a:rPr lang="fr-FR" sz="2000">
                <a:latin typeface="Roboto"/>
                <a:ea typeface="+mn-lt"/>
                <a:cs typeface="+mn-lt"/>
              </a:rPr>
              <a:t>.</a:t>
            </a:r>
            <a:br>
              <a:rPr lang="fr-FR" sz="2000">
                <a:latin typeface="Roboto"/>
                <a:ea typeface="+mn-lt"/>
                <a:cs typeface="+mn-lt"/>
              </a:rPr>
            </a:br>
            <a:r>
              <a:rPr lang="fr-FR" sz="2000">
                <a:latin typeface="Roboto"/>
                <a:ea typeface="+mn-lt"/>
                <a:cs typeface="+mn-lt"/>
              </a:rPr>
              <a:t>Mais pour l'instant, nous pouvons travailler en mémoire vive pour effectuer ces vérifications.</a:t>
            </a:r>
            <a:endParaRPr lang="fr-FR" sz="2000">
              <a:latin typeface="Roboto"/>
              <a:ea typeface="Roboto"/>
              <a:cs typeface="Roboto"/>
            </a:endParaRPr>
          </a:p>
          <a:p>
            <a:r>
              <a:rPr lang="fr-FR" sz="2000">
                <a:latin typeface="Roboto"/>
                <a:ea typeface="+mn-lt"/>
                <a:cs typeface="+mn-lt"/>
              </a:rPr>
              <a:t>Pour voir si SQLite fonctionne, entrez la commande suivante :</a:t>
            </a:r>
            <a:br>
              <a:rPr lang="fr-FR" sz="2000">
                <a:latin typeface="Roboto"/>
                <a:ea typeface="+mn-lt"/>
                <a:cs typeface="+mn-lt"/>
              </a:rPr>
            </a:br>
            <a:r>
              <a:rPr lang="fr-FR" sz="2000">
                <a:latin typeface="Roboto"/>
                <a:ea typeface="+mn-lt"/>
                <a:cs typeface="+mn-lt"/>
              </a:rPr>
              <a:t>".</a:t>
            </a:r>
            <a:r>
              <a:rPr lang="fr-FR" sz="2000" err="1">
                <a:latin typeface="Roboto"/>
                <a:ea typeface="+mn-lt"/>
                <a:cs typeface="+mn-lt"/>
              </a:rPr>
              <a:t>database</a:t>
            </a:r>
            <a:r>
              <a:rPr lang="fr-FR" sz="2000">
                <a:latin typeface="Roboto"/>
                <a:ea typeface="+mn-lt"/>
                <a:cs typeface="+mn-lt"/>
              </a:rPr>
              <a:t>"</a:t>
            </a:r>
            <a:br>
              <a:rPr lang="fr-FR" sz="2000">
                <a:latin typeface="Roboto"/>
                <a:ea typeface="+mn-lt"/>
                <a:cs typeface="+mn-lt"/>
              </a:rPr>
            </a:br>
            <a:r>
              <a:rPr lang="fr-FR" sz="2000">
                <a:latin typeface="Roboto"/>
                <a:ea typeface="+mn-lt"/>
                <a:cs typeface="+mn-lt"/>
              </a:rPr>
              <a:t>SQLite devrait répondre qu'il est présentement branché sur une base de données nommée </a:t>
            </a:r>
            <a:r>
              <a:rPr lang="fr-FR" sz="2000" i="1">
                <a:latin typeface="Roboto"/>
                <a:ea typeface="+mn-lt"/>
                <a:cs typeface="+mn-lt"/>
              </a:rPr>
              <a:t>main</a:t>
            </a:r>
            <a:r>
              <a:rPr lang="fr-FR" sz="2000">
                <a:latin typeface="Roboto"/>
                <a:ea typeface="+mn-lt"/>
                <a:cs typeface="+mn-lt"/>
              </a:rPr>
              <a:t> (il s'agit de la base de données en mémoire vive).</a:t>
            </a:r>
            <a:endParaRPr lang="fr-FR" sz="2000">
              <a:latin typeface="Roboto"/>
              <a:ea typeface="Roboto"/>
              <a:cs typeface="Roboto"/>
            </a:endParaRPr>
          </a:p>
          <a:p>
            <a:r>
              <a:rPr lang="fr-FR" sz="2000">
                <a:latin typeface="Roboto"/>
                <a:ea typeface="+mn-lt"/>
                <a:cs typeface="+mn-lt"/>
              </a:rPr>
              <a:t>Pour sortir de SQLite, entrez la commande suivante :</a:t>
            </a:r>
            <a:br>
              <a:rPr lang="fr-FR" sz="2000">
                <a:latin typeface="Roboto"/>
                <a:ea typeface="+mn-lt"/>
                <a:cs typeface="+mn-lt"/>
              </a:rPr>
            </a:br>
            <a:r>
              <a:rPr lang="fr-FR" sz="2000">
                <a:latin typeface="Roboto"/>
                <a:ea typeface="+mn-lt"/>
                <a:cs typeface="+mn-lt"/>
              </a:rPr>
              <a:t>".exit"</a:t>
            </a:r>
            <a:endParaRPr lang="fr-FR" sz="200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2370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A63D9-39B8-63DD-4104-4C6A4A90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linux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EDF90-31D0-035E-33CE-C38A1CB0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Pour installer SQLite3, </a:t>
            </a:r>
            <a:r>
              <a:rPr lang="fr-FR" sz="2000">
                <a:solidFill>
                  <a:srgbClr val="E95420"/>
                </a:solidFill>
                <a:latin typeface="Roboto"/>
                <a:ea typeface="+mn-lt"/>
                <a:cs typeface="+mn-lt"/>
                <a:hlinkClick r:id="rId2"/>
              </a:rPr>
              <a:t>installez le paquet</a:t>
            </a:r>
            <a:r>
              <a:rPr lang="fr-FR" sz="200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 </a:t>
            </a:r>
            <a:r>
              <a:rPr lang="fr-FR" sz="2000" b="1">
                <a:solidFill>
                  <a:srgbClr val="006621"/>
                </a:solidFill>
                <a:latin typeface="Roboto"/>
                <a:ea typeface="+mn-lt"/>
                <a:cs typeface="+mn-lt"/>
                <a:hlinkClick r:id="rId3"/>
              </a:rPr>
              <a:t>sqlite3</a:t>
            </a:r>
            <a:r>
              <a:rPr lang="fr-FR" sz="200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.</a:t>
            </a:r>
            <a:br>
              <a:rPr lang="fr-FR" sz="2000">
                <a:latin typeface="Roboto"/>
                <a:ea typeface="+mn-lt"/>
                <a:cs typeface="+mn-lt"/>
              </a:rPr>
            </a:br>
            <a:r>
              <a:rPr lang="fr-FR" sz="200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Par exemple avec l'outil </a:t>
            </a:r>
            <a:r>
              <a:rPr lang="fr-FR" sz="2000">
                <a:solidFill>
                  <a:srgbClr val="E95420"/>
                </a:solidFill>
                <a:latin typeface="Roboto"/>
                <a:ea typeface="+mn-lt"/>
                <a:cs typeface="+mn-lt"/>
                <a:hlinkClick r:id="rId4"/>
              </a:rPr>
              <a:t>apt-get</a:t>
            </a:r>
            <a:r>
              <a:rPr lang="fr-FR" sz="200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 vous saisirez dans un </a:t>
            </a:r>
            <a:r>
              <a:rPr lang="fr-FR" sz="2000">
                <a:solidFill>
                  <a:srgbClr val="E95420"/>
                </a:solidFill>
                <a:latin typeface="Roboto"/>
                <a:ea typeface="+mn-lt"/>
                <a:cs typeface="+mn-lt"/>
                <a:hlinkClick r:id="rId5"/>
              </a:rPr>
              <a:t>terminal</a:t>
            </a:r>
            <a:r>
              <a:rPr lang="fr-FR" sz="200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 la </a:t>
            </a:r>
            <a:r>
              <a:rPr lang="fr-FR" sz="2000">
                <a:solidFill>
                  <a:srgbClr val="E95420"/>
                </a:solidFill>
                <a:latin typeface="Roboto"/>
                <a:ea typeface="+mn-lt"/>
                <a:cs typeface="+mn-lt"/>
                <a:hlinkClick r:id="rId6"/>
              </a:rPr>
              <a:t>commande</a:t>
            </a:r>
            <a:r>
              <a:rPr lang="fr-FR" sz="200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 suivante:</a:t>
            </a:r>
            <a:endParaRPr lang="fr-FR" sz="200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fr-FR" sz="2000">
                <a:latin typeface="Roboto"/>
                <a:ea typeface="Roboto"/>
                <a:cs typeface="Roboto"/>
              </a:rPr>
              <a:t> "</a:t>
            </a:r>
            <a:r>
              <a:rPr lang="fr-FR" sz="2000" err="1">
                <a:latin typeface="Roboto"/>
                <a:ea typeface="Roboto"/>
                <a:cs typeface="Roboto"/>
              </a:rPr>
              <a:t>sudo</a:t>
            </a:r>
            <a:r>
              <a:rPr lang="fr-FR" sz="2000">
                <a:latin typeface="Roboto"/>
                <a:ea typeface="Roboto"/>
                <a:cs typeface="Roboto"/>
              </a:rPr>
              <a:t> apt-get </a:t>
            </a:r>
            <a:r>
              <a:rPr lang="fr-FR" sz="2000" err="1">
                <a:latin typeface="Roboto"/>
                <a:ea typeface="Roboto"/>
                <a:cs typeface="Roboto"/>
              </a:rPr>
              <a:t>install</a:t>
            </a:r>
            <a:r>
              <a:rPr lang="fr-FR" sz="2000">
                <a:latin typeface="Roboto"/>
                <a:ea typeface="Roboto"/>
                <a:cs typeface="Roboto"/>
              </a:rPr>
              <a:t> sqlite3"</a:t>
            </a:r>
          </a:p>
          <a:p>
            <a:r>
              <a:rPr lang="fr-FR" sz="200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Dans un </a:t>
            </a:r>
            <a:r>
              <a:rPr lang="fr-FR" sz="2000">
                <a:solidFill>
                  <a:srgbClr val="E95420"/>
                </a:solidFill>
                <a:latin typeface="Roboto"/>
                <a:ea typeface="+mn-lt"/>
                <a:cs typeface="+mn-lt"/>
                <a:hlinkClick r:id="rId5"/>
              </a:rPr>
              <a:t>terminal</a:t>
            </a:r>
            <a:r>
              <a:rPr lang="fr-FR" sz="200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, lancer la commande suivante avant de taper les commandes propres à SQLite:</a:t>
            </a:r>
            <a:endParaRPr lang="fr-FR" sz="200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fr-FR" sz="2000">
                <a:latin typeface="Roboto"/>
                <a:ea typeface="Roboto"/>
                <a:cs typeface="Roboto"/>
              </a:rPr>
              <a:t> "Sqlite3"</a:t>
            </a:r>
          </a:p>
        </p:txBody>
      </p:sp>
    </p:spTree>
    <p:extLst>
      <p:ext uri="{BB962C8B-B14F-4D97-AF65-F5344CB8AC3E}">
        <p14:creationId xmlns:p14="http://schemas.microsoft.com/office/powerpoint/2010/main" val="195169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F1928-61FD-9C36-0360-B3532459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F656F4-1BBE-C08A-E047-FD2D1068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Histoire de SQLite</a:t>
            </a:r>
          </a:p>
          <a:p>
            <a:r>
              <a:rPr lang="fr-FR"/>
              <a:t>Caractéristiques &amp; Fonctionnement </a:t>
            </a:r>
          </a:p>
          <a:p>
            <a:r>
              <a:rPr lang="fr-FR"/>
              <a:t>Avantages &amp; inconvénients </a:t>
            </a:r>
          </a:p>
          <a:p>
            <a:r>
              <a:rPr lang="fr-FR"/>
              <a:t>Guide d’installation </a:t>
            </a:r>
          </a:p>
        </p:txBody>
      </p:sp>
    </p:spTree>
    <p:extLst>
      <p:ext uri="{BB962C8B-B14F-4D97-AF65-F5344CB8AC3E}">
        <p14:creationId xmlns:p14="http://schemas.microsoft.com/office/powerpoint/2010/main" val="883229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46047-2DB6-B006-1241-B1B84DAA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linux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964146-4B76-0C6A-C1D0-575B5866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Le curseur indique que vous êtes maintenant dans le "terminal" </a:t>
            </a:r>
            <a:r>
              <a:rPr lang="fr-FR" sz="2000" err="1">
                <a:solidFill>
                  <a:srgbClr val="333333"/>
                </a:solidFill>
                <a:latin typeface="Roboto"/>
                <a:ea typeface="+mn-lt"/>
                <a:cs typeface="+mn-lt"/>
              </a:rPr>
              <a:t>SQlite</a:t>
            </a:r>
            <a:r>
              <a:rPr lang="fr-FR" sz="200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 comme ici:</a:t>
            </a:r>
            <a:endParaRPr lang="fr-FR" sz="2000">
              <a:latin typeface="Roboto"/>
              <a:ea typeface="Roboto"/>
              <a:cs typeface="Roboto"/>
            </a:endParaRPr>
          </a:p>
          <a:p>
            <a:r>
              <a:rPr lang="fr-FR" sz="2000">
                <a:latin typeface="Roboto"/>
                <a:ea typeface="Roboto"/>
                <a:cs typeface="Roboto"/>
              </a:rPr>
              <a:t>SQLite version 3.6.22
Enter ".help" for instructions
Enter SQL </a:t>
            </a:r>
            <a:r>
              <a:rPr lang="fr-FR" sz="2000" err="1">
                <a:latin typeface="Roboto"/>
                <a:ea typeface="Roboto"/>
                <a:cs typeface="Roboto"/>
              </a:rPr>
              <a:t>statements</a:t>
            </a:r>
            <a:r>
              <a:rPr lang="fr-FR" sz="2000">
                <a:latin typeface="Roboto"/>
                <a:ea typeface="Roboto"/>
                <a:cs typeface="Roboto"/>
              </a:rPr>
              <a:t> </a:t>
            </a:r>
            <a:r>
              <a:rPr lang="fr-FR" sz="2000" err="1">
                <a:latin typeface="Roboto"/>
                <a:ea typeface="Roboto"/>
                <a:cs typeface="Roboto"/>
              </a:rPr>
              <a:t>terminated</a:t>
            </a:r>
            <a:r>
              <a:rPr lang="fr-FR" sz="2000">
                <a:latin typeface="Roboto"/>
                <a:ea typeface="Roboto"/>
                <a:cs typeface="Roboto"/>
              </a:rPr>
              <a:t> </a:t>
            </a:r>
            <a:r>
              <a:rPr lang="fr-FR" sz="2000" err="1">
                <a:latin typeface="Roboto"/>
                <a:ea typeface="Roboto"/>
                <a:cs typeface="Roboto"/>
              </a:rPr>
              <a:t>with</a:t>
            </a:r>
            <a:r>
              <a:rPr lang="fr-FR" sz="2000">
                <a:latin typeface="Roboto"/>
                <a:ea typeface="Roboto"/>
                <a:cs typeface="Roboto"/>
              </a:rPr>
              <a:t> a ";"
</a:t>
            </a:r>
            <a:r>
              <a:rPr lang="fr-FR" sz="2000" err="1">
                <a:latin typeface="Roboto"/>
                <a:ea typeface="Roboto"/>
                <a:cs typeface="Roboto"/>
              </a:rPr>
              <a:t>sqlite</a:t>
            </a:r>
            <a:r>
              <a:rPr lang="fr-FR" sz="2000">
                <a:latin typeface="Roboto"/>
                <a:ea typeface="Roboto"/>
                <a:cs typeface="Roboto"/>
              </a:rPr>
              <a:t>&gt;</a:t>
            </a:r>
          </a:p>
          <a:p>
            <a:endParaRPr lang="fr-FR" sz="2000">
              <a:latin typeface="Roboto"/>
              <a:ea typeface="Roboto"/>
              <a:cs typeface="Roboto"/>
            </a:endParaRPr>
          </a:p>
          <a:p>
            <a:r>
              <a:rPr lang="fr-FR" sz="200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Quitter le terminal SQLite</a:t>
            </a:r>
            <a:endParaRPr lang="fr-FR" sz="200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fr-FR" sz="2000">
                <a:latin typeface="Roboto"/>
                <a:ea typeface="Roboto"/>
                <a:cs typeface="Roboto"/>
              </a:rPr>
              <a:t> "</a:t>
            </a:r>
            <a:r>
              <a:rPr lang="fr-FR" sz="2000" err="1">
                <a:latin typeface="Roboto"/>
                <a:ea typeface="Roboto"/>
                <a:cs typeface="Roboto"/>
              </a:rPr>
              <a:t>sqlite</a:t>
            </a:r>
            <a:r>
              <a:rPr lang="fr-FR" sz="2000">
                <a:latin typeface="Roboto"/>
                <a:ea typeface="Roboto"/>
                <a:cs typeface="Roboto"/>
              </a:rPr>
              <a:t>&gt;.</a:t>
            </a:r>
            <a:r>
              <a:rPr lang="fr-FR" sz="2000" err="1">
                <a:latin typeface="Roboto"/>
                <a:ea typeface="Roboto"/>
                <a:cs typeface="Roboto"/>
              </a:rPr>
              <a:t>quit</a:t>
            </a:r>
            <a:r>
              <a:rPr lang="fr-FR" sz="2000">
                <a:latin typeface="Roboto"/>
                <a:ea typeface="Roboto"/>
                <a:cs typeface="Roboto"/>
              </a:rPr>
              <a:t>"</a:t>
            </a:r>
            <a:endParaRPr lang="fr-FR" sz="2000" err="1">
              <a:latin typeface="Roboto"/>
              <a:ea typeface="Roboto"/>
              <a:cs typeface="Roboto"/>
            </a:endParaRPr>
          </a:p>
          <a:p>
            <a:endParaRPr lang="fr-FR" sz="2000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9773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4D0D671D-5BEB-1CC7-DDB3-CAC653021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2549" b="6054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1962FE5-E888-CE73-9740-BE8308F77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fr-FR" sz="80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2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8B0C3-5DCC-4B09-A8C3-8BEC111B5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L’histoire de </a:t>
            </a:r>
            <a:r>
              <a:rPr lang="fr-FR" err="1"/>
              <a:t>sqlite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E7FB5D-6C1B-4CB3-C508-65BD7E2D5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LAMINE Valentin</a:t>
            </a:r>
          </a:p>
        </p:txBody>
      </p:sp>
    </p:spTree>
    <p:extLst>
      <p:ext uri="{BB962C8B-B14F-4D97-AF65-F5344CB8AC3E}">
        <p14:creationId xmlns:p14="http://schemas.microsoft.com/office/powerpoint/2010/main" val="323585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CEE82-7EBC-3D60-FC1F-ABB7FB49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conception de </a:t>
            </a:r>
            <a:r>
              <a:rPr lang="fr-FR" err="1"/>
              <a:t>sqlite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86E2F-1330-FF9A-60AB-7F0B0F00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Crée en 2000 par Richard Hipp à General Dynamics</a:t>
            </a:r>
          </a:p>
          <a:p>
            <a:r>
              <a:rPr lang="fr-FR"/>
              <a:t>Pour remplacer le SGBD des missiles guidées de US Navy</a:t>
            </a:r>
          </a:p>
          <a:p>
            <a:r>
              <a:rPr lang="fr-FR"/>
              <a:t>Version 2.0 supprimant la dépendance GBDM</a:t>
            </a:r>
          </a:p>
          <a:p>
            <a:r>
              <a:rPr lang="fr-FR"/>
              <a:t>Version 3.0 ajoutant support Unicode &amp; la déclaration du type de données </a:t>
            </a:r>
          </a:p>
          <a:p>
            <a:r>
              <a:rPr lang="fr-FR"/>
              <a:t>Est un format recommandé pour le stockage de données à long terme par la bibliothèque du congrès</a:t>
            </a:r>
          </a:p>
        </p:txBody>
      </p:sp>
    </p:spTree>
    <p:extLst>
      <p:ext uri="{BB962C8B-B14F-4D97-AF65-F5344CB8AC3E}">
        <p14:creationId xmlns:p14="http://schemas.microsoft.com/office/powerpoint/2010/main" val="230608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CF70C-D251-AD71-1D47-CA6B9982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Ses parts d’utilisation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7C04FEC-26EE-ACE0-314C-3B373F53C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137562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56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FD88C-E4F9-F2E0-1497-405511C1E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Caractéristiques &amp; fonctionnement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287EAC-964A-5970-EC24-DD6D84BEF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VOCANSON Mattéo</a:t>
            </a:r>
          </a:p>
        </p:txBody>
      </p:sp>
    </p:spTree>
    <p:extLst>
      <p:ext uri="{BB962C8B-B14F-4D97-AF65-F5344CB8AC3E}">
        <p14:creationId xmlns:p14="http://schemas.microsoft.com/office/powerpoint/2010/main" val="157854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43EB4-449A-C43A-5B14-3305C58D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1E0ECB-6000-1430-6D1D-00CEE406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Logithèque écrite en C</a:t>
            </a:r>
          </a:p>
          <a:p>
            <a:r>
              <a:rPr lang="fr-FR"/>
              <a:t>Très rapide et compacte</a:t>
            </a:r>
          </a:p>
          <a:p>
            <a:r>
              <a:rPr lang="fr-FR"/>
              <a:t>Multi-Plateforme</a:t>
            </a:r>
          </a:p>
          <a:p>
            <a:r>
              <a:rPr lang="fr-FR"/>
              <a:t>Code source libre et une API simple à utiliser</a:t>
            </a:r>
          </a:p>
          <a:p>
            <a:r>
              <a:rPr lang="fr-FR"/>
              <a:t>Aucune dépendance externe requise</a:t>
            </a:r>
          </a:p>
          <a:p>
            <a:r>
              <a:rPr lang="fr-FR"/>
              <a:t>Implémente le standard SQL-92</a:t>
            </a:r>
          </a:p>
        </p:txBody>
      </p:sp>
    </p:spTree>
    <p:extLst>
      <p:ext uri="{BB962C8B-B14F-4D97-AF65-F5344CB8AC3E}">
        <p14:creationId xmlns:p14="http://schemas.microsoft.com/office/powerpoint/2010/main" val="363576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075C1-3D43-1703-D023-4095CAD5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32D44-8F37-47E5-E9BA-4A4A6BE7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The Hand Bold"/>
                <a:ea typeface="+mn-lt"/>
                <a:cs typeface="+mn-lt"/>
              </a:rPr>
              <a:t>Est un processus non autonome, il </a:t>
            </a:r>
            <a:r>
              <a:rPr lang="fr-FR">
                <a:ea typeface="+mn-lt"/>
                <a:cs typeface="+mn-lt"/>
              </a:rPr>
              <a:t>peut être intégré dans un autre programme</a:t>
            </a:r>
            <a:endParaRPr lang="fr-FR">
              <a:latin typeface="The Hand Bold"/>
              <a:ea typeface="+mn-lt"/>
              <a:cs typeface="+mn-lt"/>
            </a:endParaRPr>
          </a:p>
          <a:p>
            <a:r>
              <a:rPr lang="fr-FR">
                <a:latin typeface="The Hand Bold"/>
                <a:ea typeface="+mn-lt"/>
                <a:cs typeface="+mn-lt"/>
              </a:rPr>
              <a:t>S’utilise en C ou C++</a:t>
            </a:r>
          </a:p>
          <a:p>
            <a:r>
              <a:rPr lang="fr-FR">
                <a:latin typeface="The Hand Bold"/>
                <a:ea typeface="+mn-lt"/>
                <a:cs typeface="+mn-lt"/>
              </a:rPr>
              <a:t>Nécessite la configuration d’un système de cache</a:t>
            </a:r>
          </a:p>
          <a:p>
            <a:endParaRPr lang="fr-FR">
              <a:latin typeface="The Hand Bold"/>
              <a:ea typeface="+mn-lt"/>
              <a:cs typeface="+mn-lt"/>
            </a:endParaRPr>
          </a:p>
          <a:p>
            <a:endParaRPr lang="fr-FR"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06242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9F57-F68D-BAD7-0242-CDEBEB619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Avantages &amp; inconvénients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C02840-52BB-90C5-31A4-80E760339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GAMBEY Noa</a:t>
            </a:r>
          </a:p>
        </p:txBody>
      </p:sp>
    </p:spTree>
    <p:extLst>
      <p:ext uri="{BB962C8B-B14F-4D97-AF65-F5344CB8AC3E}">
        <p14:creationId xmlns:p14="http://schemas.microsoft.com/office/powerpoint/2010/main" val="2132343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3"/>
      </a:lt2>
      <a:accent1>
        <a:srgbClr val="C34D5E"/>
      </a:accent1>
      <a:accent2>
        <a:srgbClr val="B13B7E"/>
      </a:accent2>
      <a:accent3>
        <a:srgbClr val="C34DC1"/>
      </a:accent3>
      <a:accent4>
        <a:srgbClr val="823BB1"/>
      </a:accent4>
      <a:accent5>
        <a:srgbClr val="634DC3"/>
      </a:accent5>
      <a:accent6>
        <a:srgbClr val="3B56B1"/>
      </a:accent6>
      <a:hlink>
        <a:srgbClr val="7D55C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SketchyVTI</vt:lpstr>
      <vt:lpstr>SQLite</vt:lpstr>
      <vt:lpstr>Sommaire</vt:lpstr>
      <vt:lpstr>L’histoire de sqlite</vt:lpstr>
      <vt:lpstr>La conception de sqlite</vt:lpstr>
      <vt:lpstr>Ses parts d’utilisation </vt:lpstr>
      <vt:lpstr>Caractéristiques &amp; fonctionnement </vt:lpstr>
      <vt:lpstr>Caractéristiques</vt:lpstr>
      <vt:lpstr>Fonctionnement</vt:lpstr>
      <vt:lpstr>Avantages &amp; inconvénients</vt:lpstr>
      <vt:lpstr>Avantages</vt:lpstr>
      <vt:lpstr>Inconvénients </vt:lpstr>
      <vt:lpstr>Guide d’installation </vt:lpstr>
      <vt:lpstr>Installation sur windows</vt:lpstr>
      <vt:lpstr>Installation sur windows</vt:lpstr>
      <vt:lpstr>Installation sur windows</vt:lpstr>
      <vt:lpstr>Installation sur mac os</vt:lpstr>
      <vt:lpstr>Installation sur Mac OS</vt:lpstr>
      <vt:lpstr>NOta bene</vt:lpstr>
      <vt:lpstr>Installation linux</vt:lpstr>
      <vt:lpstr>Installation linux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lamine</dc:creator>
  <cp:revision>1</cp:revision>
  <dcterms:created xsi:type="dcterms:W3CDTF">2023-05-30T08:46:42Z</dcterms:created>
  <dcterms:modified xsi:type="dcterms:W3CDTF">2023-05-31T06:05:28Z</dcterms:modified>
</cp:coreProperties>
</file>