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affd0f6a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affd0f6a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affd0f6a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affd0f6a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affd0f6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affd0f6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affd0f6a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affd0f6a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affd0f6a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affd0f6a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affd0f6a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affd0f6a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affd0f6a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affd0f6a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affd0f6a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affd0f6a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affd0f6a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affd0f6a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Supernatural Trivia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649800" y="4043175"/>
            <a:ext cx="2182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Nistoran Valentin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Popa Sorina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3128250" y="2106000"/>
            <a:ext cx="2887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2"/>
                </a:solidFill>
              </a:rPr>
              <a:t>Thank you!</a:t>
            </a:r>
            <a:endParaRPr sz="4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650" y="152400"/>
            <a:ext cx="223270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650" y="152400"/>
            <a:ext cx="223270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650" y="152400"/>
            <a:ext cx="223270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650" y="152400"/>
            <a:ext cx="223270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650" y="152400"/>
            <a:ext cx="223270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650" y="152400"/>
            <a:ext cx="223270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638" y="152400"/>
            <a:ext cx="270673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581625" y="645775"/>
            <a:ext cx="8113800" cy="3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</a:rPr>
              <a:t>Bibliography and Image Sources: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2"/>
                </a:solidFill>
              </a:rPr>
              <a:t>Screenshots from the Supernatural TV show</a:t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2"/>
                </a:solidFill>
              </a:rPr>
              <a:t>Taskbar Icons:</a:t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2"/>
                </a:solidFill>
              </a:rPr>
              <a:t>https://fonts.google.com/?icon.platform=web</a:t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2"/>
                </a:solidFill>
              </a:rPr>
              <a:t>Splash Screen logo: https://www.vhv.rs/viewpic/Tmmhmm_supernatural-anti-possession-symbol-hd-png-download/</a:t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2"/>
                </a:solidFill>
              </a:rPr>
              <a:t>Supernatural logo: https://www.google.com/search?sca_esv=571539772&amp;sxsrf=AM9HkKmpS9chbVxYNKLvPFFehJ5w3HOWNw:1696673912045&amp;q=supernatural+no+background&amp;tbm=isch&amp;source=lnms&amp;sa=X&amp;ved=2ahUKEwiDns7u2uOBAxWagf0HHWALCbIQ0pQJegQIDBAB&amp;biw=1536&amp;bih=754&amp;dpr=1.25#imgrc=DAHOrrzscXcONM</a:t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2"/>
                </a:solidFill>
              </a:rPr>
              <a:t>Homepage background:</a:t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2"/>
                </a:solidFill>
              </a:rPr>
              <a:t>http://www.supernaturalwiki.com/images/4/45/VetalaLore.jpg</a:t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2"/>
                </a:solidFill>
              </a:rPr>
              <a:t>Instagram button gradient:</a:t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2"/>
                </a:solidFill>
              </a:rPr>
              <a:t>https://colorkit.co/gradient/f9ce34-ee2a7b-6228d7/</a:t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2"/>
                </a:solidFill>
              </a:rPr>
              <a:t>Leather background: https://www.google.com/search?q=leather+texture&amp;tbm=isch&amp;chips=q:leather+texture,g_1:brown:sontT8VPxh4%3D&amp;hl=en-GB&amp;sa=X&amp;ved=2ahUKEwitzJCS7eOBAxXeiv0HHebuACUQ4lYoAnoECAEQOA&amp;biw=1519&amp;bih=754#imgrc=HsZPxU_tibKWXM</a:t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2"/>
                </a:solidFill>
              </a:rPr>
              <a:t>Sam and dean cheers:</a:t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2"/>
                </a:solidFill>
              </a:rPr>
              <a:t>https://www.google.com/search?q=supernatural+changing+channels&amp;tbm=isch&amp;ved=2ahUKEwjGuoi0hOSBAxVR9bsIHfiABWoQ2-cCegQIABAA&amp;oq=supernatural+changing&amp;gs_lcp=CgNpbWcQARgAMgUIABCABDIFCAAQgAQyBQgAEIAEMgcIABAYEIAEMgcIABAYEIAEMgcIABAYEIAEMgcIABAYEIAEMgcIABAYEIAEMgcIABAYEIAEMgcIABAYEIAEOgQIIxAnOgYIABAIEB46BggAEAUQHlDCCljJW2C4ZWgAcAB4AIABxxSIAeUskgEHOC4xLjktMpgBAKABAaoBC2d3cy13aXotaW1nwAEB&amp;sclient=img&amp;ei=B1whZYabIdHq7_UP-IGW0AY&amp;bih=754&amp;biw=1536#imgrc=6veVKNfXYs3LxM</a:t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