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953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75699b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708025"/>
            <a:ext cx="6046788" cy="3400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75699bca_0_0:notes"/>
          <p:cNvSpPr txBox="1">
            <a:spLocks noGrp="1"/>
          </p:cNvSpPr>
          <p:nvPr>
            <p:ph type="body" idx="1"/>
          </p:nvPr>
        </p:nvSpPr>
        <p:spPr>
          <a:xfrm>
            <a:off x="913962" y="4344140"/>
            <a:ext cx="5030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275699bca_0_0:notes"/>
          <p:cNvSpPr txBox="1">
            <a:spLocks noGrp="1"/>
          </p:cNvSpPr>
          <p:nvPr>
            <p:ph type="sldNum" idx="12"/>
          </p:nvPr>
        </p:nvSpPr>
        <p:spPr>
          <a:xfrm>
            <a:off x="3885981" y="8669044"/>
            <a:ext cx="29718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1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3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7f58f2a8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7f58f2a8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0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f58f2a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f58f2a8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13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f58f2a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f58f2a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7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75699bc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75699bc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01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a2c2540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a2c2540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38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f58f2a8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f58f2a8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74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Economica"/>
                <a:ea typeface="Economica"/>
                <a:cs typeface="Economica"/>
                <a:sym typeface="Economica"/>
              </a:rPr>
              <a:t>Modularización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Procesamiento de secuencias de caracteres </a:t>
            </a:r>
            <a:endParaRPr sz="3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P2  (parte 2)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5967075" y="4389825"/>
            <a:ext cx="3105926" cy="6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36325" y="44790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latin typeface="Oswald"/>
                <a:ea typeface="Oswald"/>
                <a:cs typeface="Oswald"/>
                <a:sym typeface="Oswald"/>
              </a:rPr>
              <a:t>CADP </a:t>
            </a:r>
            <a:r>
              <a:rPr lang="es" sz="2300" dirty="0" smtClean="0">
                <a:latin typeface="Oswald"/>
                <a:ea typeface="Oswald"/>
                <a:cs typeface="Oswald"/>
                <a:sym typeface="Oswald"/>
              </a:rPr>
              <a:t>2023</a:t>
            </a:r>
            <a:endParaRPr sz="23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76000" y="1122425"/>
            <a:ext cx="813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 un programa que lea una secuencia de caracteres y verifique si cumple con el patrón </a:t>
            </a:r>
            <a:r>
              <a:rPr lang="es" sz="2000" b="1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X&amp;Y&amp;Z*</a:t>
            </a: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donde:</a:t>
            </a:r>
            <a:endParaRPr sz="20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40385" lvl="3" indent="-21653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Font typeface="Aspergit"/>
              <a:buChar char="-"/>
            </a:pPr>
            <a:r>
              <a:rPr lang="es" sz="2000" b="1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es una secuencia de caracteres numéricos</a:t>
            </a:r>
            <a:endParaRPr sz="20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40385" lvl="3" indent="-21653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Font typeface="Aspergit"/>
              <a:buChar char="-"/>
            </a:pPr>
            <a:r>
              <a:rPr lang="es" sz="2000" b="1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</a:t>
            </a: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es una secuencia de vocales minúsculas</a:t>
            </a:r>
            <a:endParaRPr sz="20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40385" lvl="3" indent="-21653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Font typeface="Aspergit"/>
              <a:buChar char="-"/>
            </a:pPr>
            <a:r>
              <a:rPr lang="es" sz="2000" b="1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 </a:t>
            </a: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una secuencia caracteres del doble de longitud de </a:t>
            </a:r>
            <a:r>
              <a:rPr lang="es" sz="2000" b="1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</a:t>
            </a:r>
            <a:endParaRPr sz="2000" b="1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540385" lvl="3" indent="-216534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000"/>
              <a:buFont typeface="Roboto Condensed"/>
              <a:buChar char="-"/>
            </a:pP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 caracteres &amp; y * seguro existen</a:t>
            </a:r>
            <a:endParaRPr sz="20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0850" lvl="0" indent="-450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Nota</a:t>
            </a: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en caso de no cumplir, informar que parte del patrón no se cumplió</a:t>
            </a:r>
            <a:endParaRPr sz="2000">
              <a:solidFill>
                <a:srgbClr val="00000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Economica"/>
                <a:ea typeface="Economica"/>
                <a:cs typeface="Economica"/>
                <a:sym typeface="Economica"/>
              </a:rPr>
              <a:t>Ejercicio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Economica"/>
                <a:ea typeface="Economica"/>
                <a:cs typeface="Economica"/>
                <a:sym typeface="Economica"/>
              </a:rPr>
              <a:t>Pasos para la solución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95343" y="1214962"/>
            <a:ext cx="1389000" cy="8484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Cumple X?</a:t>
            </a:r>
            <a:endParaRPr sz="18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719468" y="2074774"/>
            <a:ext cx="2932050" cy="1023300"/>
            <a:chOff x="735825" y="2094950"/>
            <a:chExt cx="2932050" cy="1023300"/>
          </a:xfrm>
        </p:grpSpPr>
        <p:sp>
          <p:nvSpPr>
            <p:cNvPr id="72" name="Google Shape;72;p15"/>
            <p:cNvSpPr/>
            <p:nvPr/>
          </p:nvSpPr>
          <p:spPr>
            <a:xfrm>
              <a:off x="2278875" y="2269850"/>
              <a:ext cx="1389000" cy="848400"/>
            </a:xfrm>
            <a:prstGeom prst="rect">
              <a:avLst/>
            </a:prstGeom>
            <a:solidFill>
              <a:srgbClr val="1C458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Cumple Y?</a:t>
              </a:r>
              <a:endPara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5400000">
              <a:off x="944175" y="1886600"/>
              <a:ext cx="844800" cy="12615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1006175" y="2214050"/>
              <a:ext cx="5181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Sí</a:t>
              </a: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2779193" y="3114662"/>
            <a:ext cx="2741875" cy="978275"/>
            <a:chOff x="2795550" y="3200950"/>
            <a:chExt cx="2741875" cy="978275"/>
          </a:xfrm>
        </p:grpSpPr>
        <p:sp>
          <p:nvSpPr>
            <p:cNvPr id="76" name="Google Shape;76;p15"/>
            <p:cNvSpPr/>
            <p:nvPr/>
          </p:nvSpPr>
          <p:spPr>
            <a:xfrm>
              <a:off x="4148425" y="3330825"/>
              <a:ext cx="1389000" cy="848400"/>
            </a:xfrm>
            <a:prstGeom prst="rect">
              <a:avLst/>
            </a:prstGeom>
            <a:solidFill>
              <a:srgbClr val="1C458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Cumple Z?</a:t>
              </a:r>
              <a:endPara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5400000">
              <a:off x="2970150" y="3026350"/>
              <a:ext cx="834900" cy="1184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128550" y="3326350"/>
              <a:ext cx="5181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Sí</a:t>
              </a: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1692293" y="1214962"/>
            <a:ext cx="3552228" cy="677950"/>
            <a:chOff x="1937250" y="1148850"/>
            <a:chExt cx="3552228" cy="677950"/>
          </a:xfrm>
        </p:grpSpPr>
        <p:sp>
          <p:nvSpPr>
            <p:cNvPr id="80" name="Google Shape;80;p15"/>
            <p:cNvSpPr/>
            <p:nvPr/>
          </p:nvSpPr>
          <p:spPr>
            <a:xfrm>
              <a:off x="1937250" y="1381600"/>
              <a:ext cx="1043700" cy="445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104675" y="1148850"/>
              <a:ext cx="5181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No</a:t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3071778" y="1368378"/>
              <a:ext cx="24177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Informar “No cumple X”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3655418" y="2168387"/>
            <a:ext cx="3641650" cy="677950"/>
            <a:chOff x="3824175" y="2330875"/>
            <a:chExt cx="3641650" cy="677950"/>
          </a:xfrm>
        </p:grpSpPr>
        <p:sp>
          <p:nvSpPr>
            <p:cNvPr id="84" name="Google Shape;84;p15"/>
            <p:cNvSpPr/>
            <p:nvPr/>
          </p:nvSpPr>
          <p:spPr>
            <a:xfrm>
              <a:off x="3824175" y="2563625"/>
              <a:ext cx="1043700" cy="445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3991600" y="2330875"/>
              <a:ext cx="5181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No</a:t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5048125" y="2563625"/>
              <a:ext cx="24177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Informar “No cumple Y”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5529918" y="3240137"/>
            <a:ext cx="3463050" cy="677950"/>
            <a:chOff x="5622475" y="3326425"/>
            <a:chExt cx="3463050" cy="677950"/>
          </a:xfrm>
        </p:grpSpPr>
        <p:sp>
          <p:nvSpPr>
            <p:cNvPr id="88" name="Google Shape;88;p15"/>
            <p:cNvSpPr/>
            <p:nvPr/>
          </p:nvSpPr>
          <p:spPr>
            <a:xfrm>
              <a:off x="5622475" y="3559175"/>
              <a:ext cx="1043700" cy="445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789900" y="3326425"/>
              <a:ext cx="5181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No</a:t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751225" y="3559175"/>
              <a:ext cx="23343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Informar “No cumple Z”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846343" y="4091212"/>
            <a:ext cx="4117825" cy="801950"/>
            <a:chOff x="4862700" y="4253700"/>
            <a:chExt cx="4117825" cy="801950"/>
          </a:xfrm>
        </p:grpSpPr>
        <p:sp>
          <p:nvSpPr>
            <p:cNvPr id="92" name="Google Shape;92;p15"/>
            <p:cNvSpPr/>
            <p:nvPr/>
          </p:nvSpPr>
          <p:spPr>
            <a:xfrm rot="5400000">
              <a:off x="5072550" y="4043850"/>
              <a:ext cx="764400" cy="11841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5143125" y="4321975"/>
              <a:ext cx="5181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Sí</a:t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6112825" y="4610450"/>
              <a:ext cx="28677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Informar “Cumple el patrón”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932375" y="567250"/>
            <a:ext cx="4913400" cy="4093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esNumero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(c: char): boolean;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esNumero := (c &gt;= '0')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 &lt;= '9');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cumpleX(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cumple : boolean);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c:char;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writeln('Ingrese la secuencia X');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readln(c);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 &lt;&gt; '&amp;')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(cumple)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esNumero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(c))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	cumple := false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	  readln(c);   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02725" y="172700"/>
            <a:ext cx="8431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476000" y="1122425"/>
            <a:ext cx="2379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450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Chequear si cumple X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913250" y="362425"/>
            <a:ext cx="6141300" cy="455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esVocalMinuscula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(c: char): boolean;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esVocalMinuscula</a:t>
            </a:r>
            <a:r>
              <a:rPr lang="e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:=(c='a')</a:t>
            </a:r>
            <a:r>
              <a:rPr lang="es" sz="13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s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(c='e')or(c='i')or(c='o')or(c='u');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cumpleY(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cumple:boolean;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long:integer);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 : char;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writeln('Ingrese la secuencia Y');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readln(c);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 &lt;&gt; '&amp;')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(cumple)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esVocalMinuscula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(c))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cumple :=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long := long + 1;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readln(c);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02725" y="172700"/>
            <a:ext cx="271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Economica"/>
                <a:ea typeface="Economica"/>
                <a:cs typeface="Economica"/>
                <a:sym typeface="Economica"/>
              </a:rPr>
              <a:t>Implementación 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280850" y="1080600"/>
            <a:ext cx="2379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450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Chequear si cumple Y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345375" y="362425"/>
            <a:ext cx="5709300" cy="455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cumpleZ(long:integer;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cumple:boolean);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 : char;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longZ : integer;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longZ :=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writeln('Ingrese la secuencia Z');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readln(c);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 &lt;&gt; '*')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longZ := longZ + 1;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readln(c);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cumple := (longZ = long*2);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02725" y="172700"/>
            <a:ext cx="27105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Economica"/>
                <a:ea typeface="Economica"/>
                <a:cs typeface="Economica"/>
                <a:sym typeface="Economica"/>
              </a:rPr>
              <a:t>Implementación 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80850" y="1080600"/>
            <a:ext cx="2379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450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Chequear si cumple Z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2732050" y="158800"/>
            <a:ext cx="6300600" cy="49227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XYZ;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  {...Procedures y functions definidos previamente ...}</a:t>
            </a:r>
            <a:endParaRPr sz="1400" i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long : integer;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cumple : boolean;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cumple :=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cumpleX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(cumple);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(cumple)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begin        </a:t>
            </a:r>
            <a:r>
              <a:rPr lang="es" sz="1400" b="1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 if x }</a:t>
            </a:r>
            <a:endParaRPr sz="1400" b="1" i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long := 0;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cumpleY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(cumple, long);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(cumple)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begin    </a:t>
            </a:r>
            <a:r>
              <a:rPr lang="es" sz="1400" b="1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 if Y }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cumpleZ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(long,cumple);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(cumple)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then       { if z }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writeln('Se cumple la secuencia')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writeln('No cumple con Z')  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                      </a:t>
            </a:r>
            <a:r>
              <a:rPr lang="es" sz="1400" b="1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 end del if y }</a:t>
            </a:r>
            <a:endParaRPr sz="1400" b="1" i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writeln('No cumple con Y');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                          </a:t>
            </a:r>
            <a:r>
              <a:rPr lang="es" sz="1400" b="1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 end del if x }</a:t>
            </a:r>
            <a:endParaRPr sz="1400" b="1" i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	writeln('No cumple con X');       	 </a:t>
            </a:r>
            <a:endParaRPr sz="14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02725" y="172700"/>
            <a:ext cx="245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Economica"/>
                <a:ea typeface="Economica"/>
                <a:cs typeface="Economica"/>
                <a:sym typeface="Economica"/>
              </a:rPr>
              <a:t>Implementación 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280850" y="1080600"/>
            <a:ext cx="2379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450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00000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Programa principal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Presentación en pantalla (16:9)</PresentationFormat>
  <Paragraphs>117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Oswald</vt:lpstr>
      <vt:lpstr>Roboto Condensed</vt:lpstr>
      <vt:lpstr>Times New Roman</vt:lpstr>
      <vt:lpstr>Arial</vt:lpstr>
      <vt:lpstr>Aspergit</vt:lpstr>
      <vt:lpstr>Roboto Condensed Light</vt:lpstr>
      <vt:lpstr>Consolas</vt:lpstr>
      <vt:lpstr>Economica</vt:lpstr>
      <vt:lpstr>Simple Light</vt:lpstr>
      <vt:lpstr>Modularización Procesamiento de secuencias de caracteres </vt:lpstr>
      <vt:lpstr>Ejercicio</vt:lpstr>
      <vt:lpstr>Pasos para la solución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Modularización Procesamiento de secuencias de caracteres </dc:title>
  <cp:lastModifiedBy>María Lucía Violini</cp:lastModifiedBy>
  <cp:revision>1</cp:revision>
  <dcterms:modified xsi:type="dcterms:W3CDTF">2023-03-30T16:27:08Z</dcterms:modified>
</cp:coreProperties>
</file>