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28e64c9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28e64c9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28e64c9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28e64c9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28e64c9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28e64c9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28e64c9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28e64c9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28e64c9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28e64c9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28e64c9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28e64c9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a85538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a85538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28e64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28e64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28e64c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28e64c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28e64c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28e64c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28e64c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28e64c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28e64c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28e64c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28e64c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28e64c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28e64c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28e64c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WiiShop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Konzept zum Onlineshop der NintendoGaming 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59000" y="1288624"/>
            <a:ext cx="2843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Impressum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7650" y="59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Inhaltsseiten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58285" y="1256100"/>
            <a:ext cx="2843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AGB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985855" y="1288624"/>
            <a:ext cx="28437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Datenschutz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64875" l="0" r="0" t="0"/>
          <a:stretch/>
        </p:blipFill>
        <p:spPr>
          <a:xfrm>
            <a:off x="3158285" y="1725683"/>
            <a:ext cx="2596907" cy="204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00" y="1725683"/>
            <a:ext cx="2168621" cy="312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855" y="1725683"/>
            <a:ext cx="2168621" cy="31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592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Übersichtsseite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Sortierungsfunktion nach Bewertungen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Filterfunktion nach Kategorien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Liste mit 3 Artikeln pro Zeile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Direkt in den Warenkorb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Webshop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0" y="20592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Produktseite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Galerie mit Produktbildern &amp; Videos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Kaufinformationen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Preis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Kurzbeschreibung / Details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Versions- und Mengenwahl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Zum Warenkorb hinzufügen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Direkte Bezahlung durch Paypal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Detailbeschreibung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Allgemeine 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Bewertungen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72000" y="20592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Produktseite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Galerie mit Produktbildern &amp; Videos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Kaufinformationen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Preis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Kurzbeschreibung / Details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Versions- und Mengenwahl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Zum Warenkorb hinzufügen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Direkte Bezahlung durch Paypal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Detailbeschreibung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Allgemeine 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Bewertungen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14229"/>
          <a:stretch/>
        </p:blipFill>
        <p:spPr>
          <a:xfrm>
            <a:off x="683450" y="0"/>
            <a:ext cx="78398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72000" y="20592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Produktseite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Galerie mit Produktbildern &amp; Videos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Kaufinformationen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Preis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Kurzbeschreibung / Details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Versions- und Mengenwahl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Zum Warenkorb hinzufügen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Direkte Bezahlung durch Paypal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Detailbeschreibung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Allgemeine Informationen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Bewertungen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14266"/>
          <a:stretch/>
        </p:blipFill>
        <p:spPr>
          <a:xfrm>
            <a:off x="680238" y="0"/>
            <a:ext cx="7846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759000" y="5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Blog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25" y="1338150"/>
            <a:ext cx="6225056" cy="38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864300"/>
            <a:ext cx="7021200" cy="16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99200" y="2502150"/>
            <a:ext cx="377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Fragen?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827150" y="4311750"/>
            <a:ext cx="3772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Etienne Roulet &amp; Elia Reutlinger 2019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Rahmenbedingungen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Ausgangssituation, Ziel und Anforderungen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Struktur / Inhalte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Produktion |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Theme / Sitemap / Aufbau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Startseite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Inhaltsseiten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Webshop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Blog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Rahmenbedingungen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NintendoGaming AG: Lokaler Shop für Nintendo-Games und Hardware in Basel.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Ziel: Mehr Kunden durch Online-Shop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Anforderungen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Verwendung von Wordpress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Zielplattform: PC und Mobile (responsiveness)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Zielgruppe: </a:t>
            </a:r>
            <a:r>
              <a:rPr lang="de"/>
              <a:t>Jugendliche</a:t>
            </a:r>
            <a:r>
              <a:rPr lang="de"/>
              <a:t> und Erwachsene in der deutschsprachigen Schweiz.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Ausgangssituation, Ziel und Anforderungen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Rahmenbedingungen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Seiten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Startseite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Blog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Shopseite / Übersicht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Produktseite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Benutzerkonto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Warenkorb &amp; Kasse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Inhaltsseiten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Impressum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Datenschutz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AGB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Struktur / Inhalte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Kategorien -</a:t>
            </a:r>
            <a:r>
              <a:rPr lang="de"/>
              <a:t>Accessoir, Games: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Family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RPG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Bezahlung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Paypal,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Kreditkarte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Vorkasse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Versand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A-Post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B-Post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Theme &amp; Aufbau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8" y="1853850"/>
            <a:ext cx="5130200" cy="28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00" y="2382871"/>
            <a:ext cx="2985050" cy="15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Theme &amp; Aufbau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91408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6820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Inhalte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Willkommens-Video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Kategorien-Slider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Erwähnung der Dienstleistungen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Blog-Bereich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Startseite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6820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Inhalte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Willkommens-Video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Kategorien-Slider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Erwähnung der Dienstleistungen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Blog-Bereich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Startseite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45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59000" y="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Produktion | Design</a:t>
            </a:r>
            <a:endParaRPr sz="18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6820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de"/>
              <a:t>Inhalte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Willkommens-Video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Kategorien-Slider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Erwähnung der Dienstleistungen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Blog-Bereich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Startseite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92575"/>
            <a:ext cx="9144000" cy="1045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