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Slab"/>
      <p:regular r:id="rId17"/>
      <p:bold r:id="rId18"/>
    </p:embeddedFont>
    <p:embeddedFont>
      <p:font typeface="Roboto Slab Light"/>
      <p:regular r:id="rId19"/>
      <p:bold r:id="rId20"/>
    </p:embeddedFont>
    <p:embeddedFont>
      <p:font typeface="Roboto"/>
      <p:regular r:id="rId21"/>
      <p:bold r:id="rId22"/>
      <p:italic r:id="rId23"/>
      <p:boldItalic r:id="rId24"/>
    </p:embeddedFont>
    <p:embeddedFont>
      <p:font typeface="Amatic SC"/>
      <p:regular r:id="rId25"/>
      <p:bold r:id="rId26"/>
    </p:embeddedFont>
    <p:embeddedFont>
      <p:font typeface="Abel"/>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SlabLight-bold.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maticSC-bold.fntdata"/><Relationship Id="rId25" Type="http://schemas.openxmlformats.org/officeDocument/2006/relationships/font" Target="fonts/AmaticSC-regular.fntdata"/><Relationship Id="rId27" Type="http://schemas.openxmlformats.org/officeDocument/2006/relationships/font" Target="fonts/Abel-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Slab-regular.fntdata"/><Relationship Id="rId16" Type="http://schemas.openxmlformats.org/officeDocument/2006/relationships/slide" Target="slides/slide12.xml"/><Relationship Id="rId19" Type="http://schemas.openxmlformats.org/officeDocument/2006/relationships/font" Target="fonts/RobotoSlabLight-regular.fntdata"/><Relationship Id="rId18" Type="http://schemas.openxmlformats.org/officeDocument/2006/relationships/font" Target="fonts/RobotoSlab-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Google Shape;638;g3eda281f0f_1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3eda281f0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Google Shape;645;g3eda281f0f_2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3eda281f0f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Google Shape;652;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eda281f0f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eda281f0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3eda281f0f_2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eda281f0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3eda281f0f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eda281f0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g3eda281f0f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3eda281f0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5" name="Shape 625"/>
        <p:cNvGrpSpPr/>
        <p:nvPr/>
      </p:nvGrpSpPr>
      <p:grpSpPr>
        <a:xfrm>
          <a:off x="0" y="0"/>
          <a:ext cx="0" cy="0"/>
          <a:chOff x="0" y="0"/>
          <a:chExt cx="0" cy="0"/>
        </a:xfrm>
      </p:grpSpPr>
      <p:sp>
        <p:nvSpPr>
          <p:cNvPr id="626" name="Google Shape;626;g3eda281f0f_1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3eda281f0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Google Shape;631;g3eda281f0f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3eda281f0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638300" y="1991825"/>
            <a:ext cx="5867400" cy="1159800"/>
          </a:xfrm>
          <a:prstGeom prst="rect">
            <a:avLst/>
          </a:prstGeom>
        </p:spPr>
        <p:txBody>
          <a:bodyPr anchorCtr="0" anchor="ctr" bIns="91425" lIns="91425" spcFirstLastPara="1" rIns="91425" wrap="square" tIns="91425"/>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1" name="Shape 11"/>
        <p:cNvGrpSpPr/>
        <p:nvPr/>
      </p:nvGrpSpPr>
      <p:grpSpPr>
        <a:xfrm>
          <a:off x="0" y="0"/>
          <a:ext cx="0" cy="0"/>
          <a:chOff x="0" y="0"/>
          <a:chExt cx="0" cy="0"/>
        </a:xfrm>
      </p:grpSpPr>
      <p:sp>
        <p:nvSpPr>
          <p:cNvPr id="12" name="Google Shape;12;p3"/>
          <p:cNvSpPr txBox="1"/>
          <p:nvPr>
            <p:ph type="ctrTitle"/>
          </p:nvPr>
        </p:nvSpPr>
        <p:spPr>
          <a:xfrm>
            <a:off x="1695450" y="1583350"/>
            <a:ext cx="5753100" cy="1159800"/>
          </a:xfrm>
          <a:prstGeom prst="rect">
            <a:avLst/>
          </a:prstGeom>
        </p:spPr>
        <p:txBody>
          <a:bodyPr anchorCtr="0" anchor="b"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 name="Google Shape;13;p3"/>
          <p:cNvSpPr txBox="1"/>
          <p:nvPr>
            <p:ph idx="1" type="subTitle"/>
          </p:nvPr>
        </p:nvSpPr>
        <p:spPr>
          <a:xfrm>
            <a:off x="1695450" y="2992454"/>
            <a:ext cx="5753100" cy="784800"/>
          </a:xfrm>
          <a:prstGeom prst="rect">
            <a:avLst/>
          </a:prstGeom>
        </p:spPr>
        <p:txBody>
          <a:bodyPr anchorCtr="0" anchor="t" bIns="91425" lIns="91425" spcFirstLastPara="1" rIns="91425" wrap="square" tIns="91425"/>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4" name="Google Shape;14;p3"/>
          <p:cNvSpPr/>
          <p:nvPr/>
        </p:nvSpPr>
        <p:spPr>
          <a:xfrm>
            <a:off x="3929100" y="2838450"/>
            <a:ext cx="1285800" cy="9600"/>
          </a:xfrm>
          <a:prstGeom prst="rect">
            <a:avLst/>
          </a:pr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5" name="Shape 15"/>
        <p:cNvGrpSpPr/>
        <p:nvPr/>
      </p:nvGrpSpPr>
      <p:grpSpPr>
        <a:xfrm>
          <a:off x="0" y="0"/>
          <a:ext cx="0" cy="0"/>
          <a:chOff x="0" y="0"/>
          <a:chExt cx="0" cy="0"/>
        </a:xfrm>
      </p:grpSpPr>
      <p:sp>
        <p:nvSpPr>
          <p:cNvPr id="16" name="Google Shape;16;p4"/>
          <p:cNvSpPr txBox="1"/>
          <p:nvPr>
            <p:ph idx="1" type="body"/>
          </p:nvPr>
        </p:nvSpPr>
        <p:spPr>
          <a:xfrm>
            <a:off x="1809750" y="1476000"/>
            <a:ext cx="5524500" cy="819900"/>
          </a:xfrm>
          <a:prstGeom prst="rect">
            <a:avLst/>
          </a:prstGeom>
        </p:spPr>
        <p:txBody>
          <a:bodyPr anchorCtr="0" anchor="t" bIns="91425" lIns="91425" spcFirstLastPara="1" rIns="91425" wrap="square" tIns="91425"/>
          <a:lstStyle>
            <a:lvl1pPr indent="-419100" lvl="0" marL="457200" rtl="0" algn="ctr">
              <a:spcBef>
                <a:spcPts val="600"/>
              </a:spcBef>
              <a:spcAft>
                <a:spcPts val="0"/>
              </a:spcAft>
              <a:buSzPts val="3000"/>
              <a:buFont typeface="Roboto Slab Light"/>
              <a:buChar char="-"/>
              <a:defRPr sz="3000">
                <a:latin typeface="Roboto Slab Light"/>
                <a:ea typeface="Roboto Slab Light"/>
                <a:cs typeface="Roboto Slab Light"/>
                <a:sym typeface="Roboto Slab Light"/>
              </a:defRPr>
            </a:lvl1pPr>
            <a:lvl2pPr indent="-419100" lvl="1" marL="914400" rtl="0" algn="ctr">
              <a:spcBef>
                <a:spcPts val="0"/>
              </a:spcBef>
              <a:spcAft>
                <a:spcPts val="0"/>
              </a:spcAft>
              <a:buSzPts val="3000"/>
              <a:buFont typeface="Roboto Slab Light"/>
              <a:buChar char="-"/>
              <a:defRPr sz="3000">
                <a:latin typeface="Roboto Slab Light"/>
                <a:ea typeface="Roboto Slab Light"/>
                <a:cs typeface="Roboto Slab Light"/>
                <a:sym typeface="Roboto Slab Light"/>
              </a:defRPr>
            </a:lvl2pPr>
            <a:lvl3pPr indent="-419100" lvl="2" marL="1371600" rtl="0" algn="ctr">
              <a:spcBef>
                <a:spcPts val="0"/>
              </a:spcBef>
              <a:spcAft>
                <a:spcPts val="0"/>
              </a:spcAft>
              <a:buSzPts val="3000"/>
              <a:buFont typeface="Roboto Slab Light"/>
              <a:buChar char="-"/>
              <a:defRPr sz="3000">
                <a:latin typeface="Roboto Slab Light"/>
                <a:ea typeface="Roboto Slab Light"/>
                <a:cs typeface="Roboto Slab Light"/>
                <a:sym typeface="Roboto Slab Light"/>
              </a:defRPr>
            </a:lvl3pPr>
            <a:lvl4pPr indent="-419100" lvl="3" marL="1828800" rtl="0" algn="ctr">
              <a:spcBef>
                <a:spcPts val="0"/>
              </a:spcBef>
              <a:spcAft>
                <a:spcPts val="0"/>
              </a:spcAft>
              <a:buSzPts val="3000"/>
              <a:buFont typeface="Roboto Slab Light"/>
              <a:buChar char="-"/>
              <a:defRPr sz="3000">
                <a:latin typeface="Roboto Slab Light"/>
                <a:ea typeface="Roboto Slab Light"/>
                <a:cs typeface="Roboto Slab Light"/>
                <a:sym typeface="Roboto Slab Light"/>
              </a:defRPr>
            </a:lvl4pPr>
            <a:lvl5pPr indent="-419100" lvl="4" marL="2286000" rtl="0" algn="ctr">
              <a:spcBef>
                <a:spcPts val="0"/>
              </a:spcBef>
              <a:spcAft>
                <a:spcPts val="0"/>
              </a:spcAft>
              <a:buSzPts val="3000"/>
              <a:buFont typeface="Roboto Slab Light"/>
              <a:buChar char="-"/>
              <a:defRPr sz="3000">
                <a:latin typeface="Roboto Slab Light"/>
                <a:ea typeface="Roboto Slab Light"/>
                <a:cs typeface="Roboto Slab Light"/>
                <a:sym typeface="Roboto Slab Light"/>
              </a:defRPr>
            </a:lvl5pPr>
            <a:lvl6pPr indent="-419100" lvl="5" marL="2743200" rtl="0" algn="ctr">
              <a:spcBef>
                <a:spcPts val="0"/>
              </a:spcBef>
              <a:spcAft>
                <a:spcPts val="0"/>
              </a:spcAft>
              <a:buSzPts val="3000"/>
              <a:buFont typeface="Roboto Slab Light"/>
              <a:buChar char="-"/>
              <a:defRPr sz="3000">
                <a:latin typeface="Roboto Slab Light"/>
                <a:ea typeface="Roboto Slab Light"/>
                <a:cs typeface="Roboto Slab Light"/>
                <a:sym typeface="Roboto Slab Light"/>
              </a:defRPr>
            </a:lvl6pPr>
            <a:lvl7pPr indent="-419100" lvl="6" marL="3200400" rtl="0" algn="ctr">
              <a:spcBef>
                <a:spcPts val="0"/>
              </a:spcBef>
              <a:spcAft>
                <a:spcPts val="0"/>
              </a:spcAft>
              <a:buSzPts val="3000"/>
              <a:buFont typeface="Roboto Slab Light"/>
              <a:buChar char="-"/>
              <a:defRPr sz="3000">
                <a:latin typeface="Roboto Slab Light"/>
                <a:ea typeface="Roboto Slab Light"/>
                <a:cs typeface="Roboto Slab Light"/>
                <a:sym typeface="Roboto Slab Light"/>
              </a:defRPr>
            </a:lvl7pPr>
            <a:lvl8pPr indent="-419100" lvl="7" marL="3657600" rtl="0" algn="ctr">
              <a:spcBef>
                <a:spcPts val="0"/>
              </a:spcBef>
              <a:spcAft>
                <a:spcPts val="0"/>
              </a:spcAft>
              <a:buSzPts val="3000"/>
              <a:buFont typeface="Roboto Slab Light"/>
              <a:buChar char="-"/>
              <a:defRPr sz="3000">
                <a:latin typeface="Roboto Slab Light"/>
                <a:ea typeface="Roboto Slab Light"/>
                <a:cs typeface="Roboto Slab Light"/>
                <a:sym typeface="Roboto Slab Light"/>
              </a:defRPr>
            </a:lvl8pPr>
            <a:lvl9pPr indent="-419100" lvl="8" marL="4114800" rtl="0" algn="ctr">
              <a:spcBef>
                <a:spcPts val="0"/>
              </a:spcBef>
              <a:spcAft>
                <a:spcPts val="0"/>
              </a:spcAft>
              <a:buSzPts val="3000"/>
              <a:buFont typeface="Roboto Slab Light"/>
              <a:buChar char="-"/>
              <a:defRPr sz="3000">
                <a:latin typeface="Roboto Slab Light"/>
                <a:ea typeface="Roboto Slab Light"/>
                <a:cs typeface="Roboto Slab Light"/>
                <a:sym typeface="Roboto Slab Light"/>
              </a:defRPr>
            </a:lvl9pPr>
          </a:lstStyle>
          <a:p/>
        </p:txBody>
      </p:sp>
      <p:sp>
        <p:nvSpPr>
          <p:cNvPr id="17" name="Google Shape;17;p4"/>
          <p:cNvSpPr txBox="1"/>
          <p:nvPr/>
        </p:nvSpPr>
        <p:spPr>
          <a:xfrm>
            <a:off x="3593400" y="2479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FFFFFF"/>
                </a:solidFill>
              </a:rPr>
              <a:t>“</a:t>
            </a:r>
            <a:endParaRPr b="1" sz="7200">
              <a:solidFill>
                <a:srgbClr val="FFFFFF"/>
              </a:solidFill>
            </a:endParaRPr>
          </a:p>
        </p:txBody>
      </p:sp>
      <p:sp>
        <p:nvSpPr>
          <p:cNvPr id="18" name="Google Shape;18;p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19" name="Google Shape;19;p4"/>
          <p:cNvSpPr/>
          <p:nvPr/>
        </p:nvSpPr>
        <p:spPr>
          <a:xfrm>
            <a:off x="3929100" y="1123950"/>
            <a:ext cx="1285800" cy="9600"/>
          </a:xfrm>
          <a:prstGeom prst="rect">
            <a:avLst/>
          </a:pr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0" name="Shape 20"/>
        <p:cNvGrpSpPr/>
        <p:nvPr/>
      </p:nvGrpSpPr>
      <p:grpSpPr>
        <a:xfrm>
          <a:off x="0" y="0"/>
          <a:ext cx="0" cy="0"/>
          <a:chOff x="0" y="0"/>
          <a:chExt cx="0" cy="0"/>
        </a:xfrm>
      </p:grpSpPr>
      <p:sp>
        <p:nvSpPr>
          <p:cNvPr id="21" name="Google Shape;21;p5"/>
          <p:cNvSpPr/>
          <p:nvPr/>
        </p:nvSpPr>
        <p:spPr>
          <a:xfrm>
            <a:off x="3929100" y="1123950"/>
            <a:ext cx="1285800" cy="9600"/>
          </a:xfrm>
          <a:prstGeom prst="rect">
            <a:avLst/>
          </a:pr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5"/>
          <p:cNvSpPr txBox="1"/>
          <p:nvPr>
            <p:ph type="title"/>
          </p:nvPr>
        </p:nvSpPr>
        <p:spPr>
          <a:xfrm>
            <a:off x="1114425" y="358375"/>
            <a:ext cx="6915300" cy="746400"/>
          </a:xfrm>
          <a:prstGeom prst="rect">
            <a:avLst/>
          </a:prstGeom>
        </p:spPr>
        <p:txBody>
          <a:bodyPr anchorCtr="0" anchor="b" bIns="91425" lIns="91425" spcFirstLastPara="1" rIns="91425" wrap="square" tIns="91425"/>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23" name="Google Shape;23;p5"/>
          <p:cNvSpPr txBox="1"/>
          <p:nvPr>
            <p:ph idx="1" type="body"/>
          </p:nvPr>
        </p:nvSpPr>
        <p:spPr>
          <a:xfrm>
            <a:off x="1114425" y="1316095"/>
            <a:ext cx="6915300" cy="3303600"/>
          </a:xfrm>
          <a:prstGeom prst="rect">
            <a:avLst/>
          </a:prstGeom>
          <a:noFill/>
        </p:spPr>
        <p:txBody>
          <a:bodyPr anchorCtr="0" anchor="t" bIns="91425" lIns="91425" spcFirstLastPara="1" rIns="91425" wrap="square" tIns="91425"/>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24" name="Google Shape;24;p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5" name="Shape 25"/>
        <p:cNvGrpSpPr/>
        <p:nvPr/>
      </p:nvGrpSpPr>
      <p:grpSpPr>
        <a:xfrm>
          <a:off x="0" y="0"/>
          <a:ext cx="0" cy="0"/>
          <a:chOff x="0" y="0"/>
          <a:chExt cx="0" cy="0"/>
        </a:xfrm>
      </p:grpSpPr>
      <p:sp>
        <p:nvSpPr>
          <p:cNvPr id="26" name="Google Shape;26;p6"/>
          <p:cNvSpPr/>
          <p:nvPr/>
        </p:nvSpPr>
        <p:spPr>
          <a:xfrm>
            <a:off x="3929100" y="1123950"/>
            <a:ext cx="1285800" cy="9600"/>
          </a:xfrm>
          <a:prstGeom prst="rect">
            <a:avLst/>
          </a:pr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6"/>
          <p:cNvSpPr txBox="1"/>
          <p:nvPr>
            <p:ph type="title"/>
          </p:nvPr>
        </p:nvSpPr>
        <p:spPr>
          <a:xfrm>
            <a:off x="1114425" y="358375"/>
            <a:ext cx="6915300" cy="746400"/>
          </a:xfrm>
          <a:prstGeom prst="rect">
            <a:avLst/>
          </a:prstGeom>
        </p:spPr>
        <p:txBody>
          <a:bodyPr anchorCtr="0" anchor="b" bIns="91425" lIns="91425" spcFirstLastPara="1" rIns="91425" wrap="square" tIns="91425"/>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28" name="Google Shape;28;p6"/>
          <p:cNvSpPr txBox="1"/>
          <p:nvPr>
            <p:ph idx="1" type="body"/>
          </p:nvPr>
        </p:nvSpPr>
        <p:spPr>
          <a:xfrm>
            <a:off x="942975" y="1352550"/>
            <a:ext cx="3522900" cy="31338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9" name="Google Shape;29;p6"/>
          <p:cNvSpPr txBox="1"/>
          <p:nvPr>
            <p:ph idx="2" type="body"/>
          </p:nvPr>
        </p:nvSpPr>
        <p:spPr>
          <a:xfrm>
            <a:off x="4678075" y="1352550"/>
            <a:ext cx="3522900" cy="31338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0" name="Google Shape;30;p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1" name="Shape 31"/>
        <p:cNvGrpSpPr/>
        <p:nvPr/>
      </p:nvGrpSpPr>
      <p:grpSpPr>
        <a:xfrm>
          <a:off x="0" y="0"/>
          <a:ext cx="0" cy="0"/>
          <a:chOff x="0" y="0"/>
          <a:chExt cx="0" cy="0"/>
        </a:xfrm>
      </p:grpSpPr>
      <p:sp>
        <p:nvSpPr>
          <p:cNvPr id="32" name="Google Shape;32;p7"/>
          <p:cNvSpPr/>
          <p:nvPr/>
        </p:nvSpPr>
        <p:spPr>
          <a:xfrm>
            <a:off x="3929100" y="1123950"/>
            <a:ext cx="1285800" cy="9600"/>
          </a:xfrm>
          <a:prstGeom prst="rect">
            <a:avLst/>
          </a:pr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Google Shape;33;p7"/>
          <p:cNvSpPr txBox="1"/>
          <p:nvPr>
            <p:ph type="title"/>
          </p:nvPr>
        </p:nvSpPr>
        <p:spPr>
          <a:xfrm>
            <a:off x="1114425" y="358375"/>
            <a:ext cx="6915300" cy="746400"/>
          </a:xfrm>
          <a:prstGeom prst="rect">
            <a:avLst/>
          </a:prstGeom>
        </p:spPr>
        <p:txBody>
          <a:bodyPr anchorCtr="0" anchor="b" bIns="91425" lIns="91425" spcFirstLastPara="1" rIns="91425" wrap="square" tIns="91425"/>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34" name="Google Shape;34;p7"/>
          <p:cNvSpPr txBox="1"/>
          <p:nvPr>
            <p:ph idx="1" type="body"/>
          </p:nvPr>
        </p:nvSpPr>
        <p:spPr>
          <a:xfrm>
            <a:off x="685800" y="1352550"/>
            <a:ext cx="2484600" cy="3095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5" name="Google Shape;35;p7"/>
          <p:cNvSpPr txBox="1"/>
          <p:nvPr>
            <p:ph idx="2" type="body"/>
          </p:nvPr>
        </p:nvSpPr>
        <p:spPr>
          <a:xfrm>
            <a:off x="3297649" y="1352550"/>
            <a:ext cx="2484600" cy="3095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6" name="Google Shape;36;p7"/>
          <p:cNvSpPr txBox="1"/>
          <p:nvPr>
            <p:ph idx="3" type="body"/>
          </p:nvPr>
        </p:nvSpPr>
        <p:spPr>
          <a:xfrm>
            <a:off x="5909498" y="1352550"/>
            <a:ext cx="2484600" cy="3095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7" name="Google Shape;37;p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8" name="Shape 38"/>
        <p:cNvGrpSpPr/>
        <p:nvPr/>
      </p:nvGrpSpPr>
      <p:grpSpPr>
        <a:xfrm>
          <a:off x="0" y="0"/>
          <a:ext cx="0" cy="0"/>
          <a:chOff x="0" y="0"/>
          <a:chExt cx="0" cy="0"/>
        </a:xfrm>
      </p:grpSpPr>
      <p:sp>
        <p:nvSpPr>
          <p:cNvPr id="39" name="Google Shape;39;p8"/>
          <p:cNvSpPr/>
          <p:nvPr/>
        </p:nvSpPr>
        <p:spPr>
          <a:xfrm>
            <a:off x="3929100" y="1123950"/>
            <a:ext cx="1285800" cy="9600"/>
          </a:xfrm>
          <a:prstGeom prst="rect">
            <a:avLst/>
          </a:pr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 name="Google Shape;40;p8"/>
          <p:cNvSpPr txBox="1"/>
          <p:nvPr>
            <p:ph type="title"/>
          </p:nvPr>
        </p:nvSpPr>
        <p:spPr>
          <a:xfrm>
            <a:off x="1114425" y="358375"/>
            <a:ext cx="6915300" cy="746400"/>
          </a:xfrm>
          <a:prstGeom prst="rect">
            <a:avLst/>
          </a:prstGeom>
        </p:spPr>
        <p:txBody>
          <a:bodyPr anchorCtr="0" anchor="b" bIns="91425" lIns="91425" spcFirstLastPara="1" rIns="91425" wrap="square" tIns="91425"/>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41" name="Google Shape;41;p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9"/>
          <p:cNvSpPr txBox="1"/>
          <p:nvPr>
            <p:ph idx="1" type="body"/>
          </p:nvPr>
        </p:nvSpPr>
        <p:spPr>
          <a:xfrm>
            <a:off x="1762125" y="4253900"/>
            <a:ext cx="5619600" cy="519600"/>
          </a:xfrm>
          <a:prstGeom prst="rect">
            <a:avLst/>
          </a:prstGeom>
        </p:spPr>
        <p:txBody>
          <a:bodyPr anchorCtr="0" anchor="t" bIns="91425" lIns="91425" spcFirstLastPara="1" rIns="91425" wrap="square" tIns="91425"/>
          <a:lstStyle>
            <a:lvl1pPr indent="-228600" lvl="0" marL="457200" rtl="0" algn="ctr">
              <a:spcBef>
                <a:spcPts val="360"/>
              </a:spcBef>
              <a:spcAft>
                <a:spcPts val="0"/>
              </a:spcAft>
              <a:buSzPts val="1800"/>
              <a:buNone/>
              <a:defRPr sz="1800"/>
            </a:lvl1pPr>
          </a:lstStyle>
          <a:p/>
        </p:txBody>
      </p:sp>
      <p:sp>
        <p:nvSpPr>
          <p:cNvPr id="44" name="Google Shape;44;p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45" name="Google Shape;45;p9"/>
          <p:cNvSpPr/>
          <p:nvPr/>
        </p:nvSpPr>
        <p:spPr>
          <a:xfrm>
            <a:off x="3929100" y="4171950"/>
            <a:ext cx="1285800" cy="9600"/>
          </a:xfrm>
          <a:prstGeom prst="rect">
            <a:avLst/>
          </a:pr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6" name="Shape 46"/>
        <p:cNvGrpSpPr/>
        <p:nvPr/>
      </p:nvGrpSpPr>
      <p:grpSpPr>
        <a:xfrm>
          <a:off x="0" y="0"/>
          <a:ext cx="0" cy="0"/>
          <a:chOff x="0" y="0"/>
          <a:chExt cx="0" cy="0"/>
        </a:xfrm>
      </p:grpSpPr>
      <p:sp>
        <p:nvSpPr>
          <p:cNvPr id="47" name="Google Shape;47;p1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rgbClr val="2AC7D7"/>
            </a:gs>
            <a:gs pos="82000">
              <a:srgbClr val="0D7FD1"/>
            </a:gs>
            <a:gs pos="100000">
              <a:srgbClr val="184DE2"/>
            </a:gs>
          </a:gsLst>
          <a:path path="circle">
            <a:fillToRect b="100%" r="100%"/>
          </a:path>
          <a:tileRect l="-100%" t="-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14425" y="358375"/>
            <a:ext cx="6915300" cy="746400"/>
          </a:xfrm>
          <a:prstGeom prst="rect">
            <a:avLst/>
          </a:prstGeom>
          <a:noFill/>
          <a:ln>
            <a:noFill/>
          </a:ln>
          <a:effectLst>
            <a:outerShdw blurRad="42863" rotWithShape="0" algn="bl" dir="5400000" dist="19050">
              <a:srgbClr val="003290">
                <a:alpha val="20000"/>
              </a:srgbClr>
            </a:outerShdw>
          </a:effectLst>
        </p:spPr>
        <p:txBody>
          <a:bodyPr anchorCtr="0" anchor="b" bIns="91425" lIns="91425" spcFirstLastPara="1" rIns="91425" wrap="square" tIns="91425"/>
          <a:lstStyle>
            <a:lvl1pPr lvl="0" rtl="0"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1pPr>
            <a:lvl2pPr lvl="1" rtl="0"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2pPr>
            <a:lvl3pPr lvl="2" rtl="0"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3pPr>
            <a:lvl4pPr lvl="3" rtl="0"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4pPr>
            <a:lvl5pPr lvl="4" rtl="0"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5pPr>
            <a:lvl6pPr lvl="5" rtl="0"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6pPr>
            <a:lvl7pPr lvl="6" rtl="0"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7pPr>
            <a:lvl8pPr lvl="7" rtl="0"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8pPr>
            <a:lvl9pPr lvl="8" rtl="0"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9pPr>
          </a:lstStyle>
          <a:p/>
        </p:txBody>
      </p:sp>
      <p:sp>
        <p:nvSpPr>
          <p:cNvPr id="7" name="Google Shape;7;p1"/>
          <p:cNvSpPr txBox="1"/>
          <p:nvPr>
            <p:ph idx="1" type="body"/>
          </p:nvPr>
        </p:nvSpPr>
        <p:spPr>
          <a:xfrm>
            <a:off x="1114425" y="1316095"/>
            <a:ext cx="6915300" cy="3303600"/>
          </a:xfrm>
          <a:prstGeom prst="rect">
            <a:avLst/>
          </a:prstGeom>
          <a:noFill/>
          <a:ln>
            <a:noFill/>
          </a:ln>
          <a:effectLst>
            <a:outerShdw blurRad="42863" rotWithShape="0" algn="bl" dir="5400000" dist="19050">
              <a:srgbClr val="003290">
                <a:alpha val="20000"/>
              </a:srgbClr>
            </a:outerShdw>
          </a:effectLst>
        </p:spPr>
        <p:txBody>
          <a:bodyPr anchorCtr="0" anchor="t" bIns="91425" lIns="91425" spcFirstLastPara="1" rIns="91425" wrap="square" tIns="91425"/>
          <a:lstStyle>
            <a:lvl1pPr indent="-381000" lvl="0" marL="457200" rtl="0">
              <a:spcBef>
                <a:spcPts val="600"/>
              </a:spcBef>
              <a:spcAft>
                <a:spcPts val="0"/>
              </a:spcAft>
              <a:buClr>
                <a:srgbClr val="FFFFFF"/>
              </a:buClr>
              <a:buSzPts val="2400"/>
              <a:buFont typeface="Abel"/>
              <a:buChar char="-"/>
              <a:defRPr sz="2400">
                <a:solidFill>
                  <a:srgbClr val="FFFFFF"/>
                </a:solidFill>
                <a:latin typeface="Abel"/>
                <a:ea typeface="Abel"/>
                <a:cs typeface="Abel"/>
                <a:sym typeface="Abel"/>
              </a:defRPr>
            </a:lvl1pPr>
            <a:lvl2pPr indent="-381000" lvl="1" marL="914400" rtl="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2pPr>
            <a:lvl3pPr indent="-381000" lvl="2" marL="1371600" rtl="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3pPr>
            <a:lvl4pPr indent="-381000" lvl="3" marL="1828800" rtl="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4pPr>
            <a:lvl5pPr indent="-381000" lvl="4" marL="2286000" rtl="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5pPr>
            <a:lvl6pPr indent="-381000" lvl="5" marL="2743200" rtl="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6pPr>
            <a:lvl7pPr indent="-381000" lvl="6" marL="3200400" rtl="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7pPr>
            <a:lvl8pPr indent="-381000" lvl="7" marL="3657600" rtl="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8pPr>
            <a:lvl9pPr indent="-381000" lvl="8" marL="4114800" rtl="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300">
                <a:solidFill>
                  <a:srgbClr val="FFFFFF"/>
                </a:solidFill>
                <a:latin typeface="Abel"/>
                <a:ea typeface="Abel"/>
                <a:cs typeface="Abel"/>
                <a:sym typeface="Abel"/>
              </a:defRPr>
            </a:lvl1pPr>
            <a:lvl2pPr lvl="1" rtl="0" algn="r">
              <a:buNone/>
              <a:defRPr sz="1300">
                <a:solidFill>
                  <a:srgbClr val="FFFFFF"/>
                </a:solidFill>
                <a:latin typeface="Abel"/>
                <a:ea typeface="Abel"/>
                <a:cs typeface="Abel"/>
                <a:sym typeface="Abel"/>
              </a:defRPr>
            </a:lvl2pPr>
            <a:lvl3pPr lvl="2" rtl="0" algn="r">
              <a:buNone/>
              <a:defRPr sz="1300">
                <a:solidFill>
                  <a:srgbClr val="FFFFFF"/>
                </a:solidFill>
                <a:latin typeface="Abel"/>
                <a:ea typeface="Abel"/>
                <a:cs typeface="Abel"/>
                <a:sym typeface="Abel"/>
              </a:defRPr>
            </a:lvl3pPr>
            <a:lvl4pPr lvl="3" rtl="0" algn="r">
              <a:buNone/>
              <a:defRPr sz="1300">
                <a:solidFill>
                  <a:srgbClr val="FFFFFF"/>
                </a:solidFill>
                <a:latin typeface="Abel"/>
                <a:ea typeface="Abel"/>
                <a:cs typeface="Abel"/>
                <a:sym typeface="Abel"/>
              </a:defRPr>
            </a:lvl4pPr>
            <a:lvl5pPr lvl="4" rtl="0" algn="r">
              <a:buNone/>
              <a:defRPr sz="1300">
                <a:solidFill>
                  <a:srgbClr val="FFFFFF"/>
                </a:solidFill>
                <a:latin typeface="Abel"/>
                <a:ea typeface="Abel"/>
                <a:cs typeface="Abel"/>
                <a:sym typeface="Abel"/>
              </a:defRPr>
            </a:lvl5pPr>
            <a:lvl6pPr lvl="5" rtl="0" algn="r">
              <a:buNone/>
              <a:defRPr sz="1300">
                <a:solidFill>
                  <a:srgbClr val="FFFFFF"/>
                </a:solidFill>
                <a:latin typeface="Abel"/>
                <a:ea typeface="Abel"/>
                <a:cs typeface="Abel"/>
                <a:sym typeface="Abel"/>
              </a:defRPr>
            </a:lvl6pPr>
            <a:lvl7pPr lvl="6" rtl="0" algn="r">
              <a:buNone/>
              <a:defRPr sz="1300">
                <a:solidFill>
                  <a:srgbClr val="FFFFFF"/>
                </a:solidFill>
                <a:latin typeface="Abel"/>
                <a:ea typeface="Abel"/>
                <a:cs typeface="Abel"/>
                <a:sym typeface="Abel"/>
              </a:defRPr>
            </a:lvl7pPr>
            <a:lvl8pPr lvl="7" rtl="0" algn="r">
              <a:buNone/>
              <a:defRPr sz="1300">
                <a:solidFill>
                  <a:srgbClr val="FFFFFF"/>
                </a:solidFill>
                <a:latin typeface="Abel"/>
                <a:ea typeface="Abel"/>
                <a:cs typeface="Abel"/>
                <a:sym typeface="Abel"/>
              </a:defRPr>
            </a:lvl8pPr>
            <a:lvl9pPr lvl="8" rtl="0" algn="r">
              <a:buNone/>
              <a:defRPr sz="1300">
                <a:solidFill>
                  <a:srgbClr val="FFFFFF"/>
                </a:solidFill>
                <a:latin typeface="Abel"/>
                <a:ea typeface="Abel"/>
                <a:cs typeface="Abel"/>
                <a:sym typeface="Abe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filmproduktion-zuerich.ch/imagefilm/" TargetMode="External"/><Relationship Id="rId4" Type="http://schemas.openxmlformats.org/officeDocument/2006/relationships/hyperlink" Target="https://www.filmproduktion-zuerich.ch/werbespo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4D4D4D"/>
            </a:gs>
            <a:gs pos="100000">
              <a:srgbClr val="000000"/>
            </a:gs>
          </a:gsLst>
          <a:lin ang="5400012" scaled="0"/>
        </a:gradFill>
      </p:bgPr>
    </p:bg>
    <p:spTree>
      <p:nvGrpSpPr>
        <p:cNvPr id="51" name="Shape 51"/>
        <p:cNvGrpSpPr/>
        <p:nvPr/>
      </p:nvGrpSpPr>
      <p:grpSpPr>
        <a:xfrm>
          <a:off x="0" y="0"/>
          <a:ext cx="0" cy="0"/>
          <a:chOff x="0" y="0"/>
          <a:chExt cx="0" cy="0"/>
        </a:xfrm>
      </p:grpSpPr>
      <p:sp>
        <p:nvSpPr>
          <p:cNvPr id="52" name="Google Shape;52;p11"/>
          <p:cNvSpPr txBox="1"/>
          <p:nvPr>
            <p:ph type="ctrTitle"/>
          </p:nvPr>
        </p:nvSpPr>
        <p:spPr>
          <a:xfrm>
            <a:off x="1638300" y="1991850"/>
            <a:ext cx="6440700" cy="1159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 sz="8000">
                <a:latin typeface="Amatic SC"/>
                <a:ea typeface="Amatic SC"/>
                <a:cs typeface="Amatic SC"/>
                <a:sym typeface="Amatic SC"/>
              </a:rPr>
              <a:t>Filmrecht, </a:t>
            </a:r>
            <a:r>
              <a:rPr b="1" lang="en" sz="8000">
                <a:solidFill>
                  <a:srgbClr val="980000"/>
                </a:solidFill>
                <a:latin typeface="Amatic SC"/>
                <a:ea typeface="Amatic SC"/>
                <a:cs typeface="Amatic SC"/>
                <a:sym typeface="Amatic SC"/>
              </a:rPr>
              <a:t>Youtube</a:t>
            </a:r>
            <a:r>
              <a:rPr b="1" lang="en" sz="8000">
                <a:latin typeface="Amatic SC"/>
                <a:ea typeface="Amatic SC"/>
                <a:cs typeface="Amatic SC"/>
                <a:sym typeface="Amatic SC"/>
              </a:rPr>
              <a:t> und </a:t>
            </a:r>
            <a:r>
              <a:rPr b="1" lang="en" sz="8000">
                <a:solidFill>
                  <a:srgbClr val="FF0000"/>
                </a:solidFill>
                <a:latin typeface="Amatic SC"/>
                <a:ea typeface="Amatic SC"/>
                <a:cs typeface="Amatic SC"/>
                <a:sym typeface="Amatic SC"/>
              </a:rPr>
              <a:t>Netflix</a:t>
            </a:r>
            <a:endParaRPr b="1" sz="8000">
              <a:solidFill>
                <a:srgbClr val="FF0000"/>
              </a:solidFill>
              <a:latin typeface="Amatic SC"/>
              <a:ea typeface="Amatic SC"/>
              <a:cs typeface="Amatic SC"/>
              <a:sym typeface="Amatic S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C14A4C"/>
            </a:gs>
            <a:gs pos="100000">
              <a:srgbClr val="612829"/>
            </a:gs>
          </a:gsLst>
          <a:lin ang="5400012" scaled="0"/>
        </a:gradFill>
      </p:bgPr>
    </p:bg>
    <p:spTree>
      <p:nvGrpSpPr>
        <p:cNvPr id="640" name="Shape 640"/>
        <p:cNvGrpSpPr/>
        <p:nvPr/>
      </p:nvGrpSpPr>
      <p:grpSpPr>
        <a:xfrm>
          <a:off x="0" y="0"/>
          <a:ext cx="0" cy="0"/>
          <a:chOff x="0" y="0"/>
          <a:chExt cx="0" cy="0"/>
        </a:xfrm>
      </p:grpSpPr>
      <p:sp>
        <p:nvSpPr>
          <p:cNvPr id="641" name="Google Shape;641;p20"/>
          <p:cNvSpPr txBox="1"/>
          <p:nvPr>
            <p:ph type="title"/>
          </p:nvPr>
        </p:nvSpPr>
        <p:spPr>
          <a:xfrm>
            <a:off x="1114425" y="358375"/>
            <a:ext cx="6915300" cy="746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latin typeface="Amatic SC"/>
                <a:ea typeface="Amatic SC"/>
                <a:cs typeface="Amatic SC"/>
                <a:sym typeface="Amatic SC"/>
              </a:rPr>
              <a:t>Grund für Einsprüche</a:t>
            </a:r>
            <a:endParaRPr sz="3600">
              <a:latin typeface="Amatic SC"/>
              <a:ea typeface="Amatic SC"/>
              <a:cs typeface="Amatic SC"/>
              <a:sym typeface="Amatic SC"/>
            </a:endParaRPr>
          </a:p>
        </p:txBody>
      </p:sp>
      <p:sp>
        <p:nvSpPr>
          <p:cNvPr id="642" name="Google Shape;642;p20"/>
          <p:cNvSpPr txBox="1"/>
          <p:nvPr>
            <p:ph idx="1" type="body"/>
          </p:nvPr>
        </p:nvSpPr>
        <p:spPr>
          <a:xfrm>
            <a:off x="1114425" y="1316095"/>
            <a:ext cx="6915300" cy="3303600"/>
          </a:xfrm>
          <a:prstGeom prst="rect">
            <a:avLst/>
          </a:prstGeom>
        </p:spPr>
        <p:txBody>
          <a:bodyPr anchorCtr="0" anchor="t" bIns="91425" lIns="91425" spcFirstLastPara="1" rIns="91425" wrap="square" tIns="91425">
            <a:noAutofit/>
          </a:bodyPr>
          <a:lstStyle/>
          <a:p>
            <a:pPr indent="-381000" lvl="0" marL="457200" rtl="0">
              <a:lnSpc>
                <a:spcPct val="115000"/>
              </a:lnSpc>
              <a:spcBef>
                <a:spcPts val="600"/>
              </a:spcBef>
              <a:spcAft>
                <a:spcPts val="0"/>
              </a:spcAft>
              <a:buClr>
                <a:srgbClr val="FFFFFF"/>
              </a:buClr>
              <a:buSzPts val="2400"/>
              <a:buChar char="-"/>
            </a:pPr>
            <a:r>
              <a:rPr lang="en">
                <a:solidFill>
                  <a:srgbClr val="FFFFFF"/>
                </a:solidFill>
              </a:rPr>
              <a:t>Der Urheber ausdrücklich erwähnt wurde.</a:t>
            </a:r>
            <a:endParaRPr>
              <a:solidFill>
                <a:srgbClr val="FFFFFF"/>
              </a:solidFill>
            </a:endParaRPr>
          </a:p>
          <a:p>
            <a:pPr indent="-381000" lvl="0" marL="457200" rtl="0">
              <a:lnSpc>
                <a:spcPct val="115000"/>
              </a:lnSpc>
              <a:spcBef>
                <a:spcPts val="0"/>
              </a:spcBef>
              <a:spcAft>
                <a:spcPts val="0"/>
              </a:spcAft>
              <a:buClr>
                <a:srgbClr val="FFFFFF"/>
              </a:buClr>
              <a:buSzPts val="2400"/>
              <a:buChar char="-"/>
            </a:pPr>
            <a:r>
              <a:rPr lang="en">
                <a:solidFill>
                  <a:srgbClr val="FFFFFF"/>
                </a:solidFill>
              </a:rPr>
              <a:t>Der Inhalt gekauft wurde.</a:t>
            </a:r>
            <a:br>
              <a:rPr lang="en">
                <a:solidFill>
                  <a:srgbClr val="FFFFFF"/>
                </a:solidFill>
              </a:rPr>
            </a:br>
            <a:r>
              <a:rPr lang="en">
                <a:solidFill>
                  <a:srgbClr val="FFFFFF"/>
                </a:solidFill>
              </a:rPr>
              <a:t>Der Inhalt im Fernseher, Kino oder Radio aufgenommen wurde.</a:t>
            </a:r>
            <a:endParaRPr>
              <a:solidFill>
                <a:srgbClr val="FFFFFF"/>
              </a:solidFill>
              <a:latin typeface="Roboto"/>
              <a:ea typeface="Roboto"/>
              <a:cs typeface="Roboto"/>
              <a:sym typeface="Roboto"/>
            </a:endParaRPr>
          </a:p>
          <a:p>
            <a:pPr indent="0" lvl="0" marL="457200" rtl="0">
              <a:spcBef>
                <a:spcPts val="1200"/>
              </a:spcBef>
              <a:spcAft>
                <a:spcPts val="0"/>
              </a:spcAft>
              <a:buNone/>
            </a:pPr>
            <a:r>
              <a:t/>
            </a:r>
            <a:endParaRPr/>
          </a:p>
        </p:txBody>
      </p:sp>
      <p:sp>
        <p:nvSpPr>
          <p:cNvPr id="643" name="Google Shape;643;p2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4D4D4D"/>
            </a:gs>
            <a:gs pos="100000">
              <a:srgbClr val="000000"/>
            </a:gs>
          </a:gsLst>
          <a:lin ang="5400012" scaled="0"/>
        </a:gradFill>
      </p:bgPr>
    </p:bg>
    <p:spTree>
      <p:nvGrpSpPr>
        <p:cNvPr id="647" name="Shape 647"/>
        <p:cNvGrpSpPr/>
        <p:nvPr/>
      </p:nvGrpSpPr>
      <p:grpSpPr>
        <a:xfrm>
          <a:off x="0" y="0"/>
          <a:ext cx="0" cy="0"/>
          <a:chOff x="0" y="0"/>
          <a:chExt cx="0" cy="0"/>
        </a:xfrm>
      </p:grpSpPr>
      <p:sp>
        <p:nvSpPr>
          <p:cNvPr id="648" name="Google Shape;648;p21"/>
          <p:cNvSpPr txBox="1"/>
          <p:nvPr>
            <p:ph type="ctrTitle"/>
          </p:nvPr>
        </p:nvSpPr>
        <p:spPr>
          <a:xfrm>
            <a:off x="1695450" y="210525"/>
            <a:ext cx="5753100" cy="1159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6000">
                <a:solidFill>
                  <a:srgbClr val="FF0000"/>
                </a:solidFill>
                <a:latin typeface="Amatic SC"/>
                <a:ea typeface="Amatic SC"/>
                <a:cs typeface="Amatic SC"/>
                <a:sym typeface="Amatic SC"/>
              </a:rPr>
              <a:t>Netflix</a:t>
            </a:r>
            <a:endParaRPr sz="6000">
              <a:solidFill>
                <a:srgbClr val="FF0000"/>
              </a:solidFill>
              <a:latin typeface="Amatic SC"/>
              <a:ea typeface="Amatic SC"/>
              <a:cs typeface="Amatic SC"/>
              <a:sym typeface="Amatic SC"/>
            </a:endParaRPr>
          </a:p>
        </p:txBody>
      </p:sp>
      <p:sp>
        <p:nvSpPr>
          <p:cNvPr id="649" name="Google Shape;649;p21"/>
          <p:cNvSpPr txBox="1"/>
          <p:nvPr>
            <p:ph idx="1" type="subTitle"/>
          </p:nvPr>
        </p:nvSpPr>
        <p:spPr>
          <a:xfrm>
            <a:off x="1818025" y="1370329"/>
            <a:ext cx="5753100" cy="784800"/>
          </a:xfrm>
          <a:prstGeom prst="rect">
            <a:avLst/>
          </a:prstGeom>
        </p:spPr>
        <p:txBody>
          <a:bodyPr anchorCtr="0" anchor="t" bIns="91425" lIns="91425" spcFirstLastPara="1" rIns="91425" wrap="square" tIns="91425">
            <a:noAutofit/>
          </a:bodyPr>
          <a:lstStyle/>
          <a:p>
            <a:pPr indent="-381000" lvl="0" marL="457200" algn="just">
              <a:spcBef>
                <a:spcPts val="0"/>
              </a:spcBef>
              <a:spcAft>
                <a:spcPts val="0"/>
              </a:spcAft>
              <a:buClr>
                <a:srgbClr val="FFFFFF"/>
              </a:buClr>
              <a:buSzPts val="2400"/>
              <a:buChar char="-"/>
            </a:pPr>
            <a:r>
              <a:rPr lang="en" sz="2400">
                <a:solidFill>
                  <a:srgbClr val="FFFFFF"/>
                </a:solidFill>
              </a:rPr>
              <a:t>Netflix arbeitet mit vielen Inhaltsanbietern</a:t>
            </a:r>
            <a:r>
              <a:rPr lang="en" sz="2400">
                <a:solidFill>
                  <a:srgbClr val="FFFFFF"/>
                </a:solidFill>
              </a:rPr>
              <a:t> </a:t>
            </a:r>
            <a:r>
              <a:rPr lang="en" sz="2400">
                <a:solidFill>
                  <a:srgbClr val="FFFFFF"/>
                </a:solidFill>
              </a:rPr>
              <a:t>zusammen, um die Streamingrechte für eine Vielzahl von Serien und Filmen zu erhalten.</a:t>
            </a:r>
            <a:endParaRPr sz="2400">
              <a:solidFill>
                <a:srgbClr val="FFFFFF"/>
              </a:solidFill>
            </a:endParaRPr>
          </a:p>
        </p:txBody>
      </p:sp>
      <p:sp>
        <p:nvSpPr>
          <p:cNvPr id="650" name="Google Shape;650;p21"/>
          <p:cNvSpPr txBox="1"/>
          <p:nvPr/>
        </p:nvSpPr>
        <p:spPr>
          <a:xfrm>
            <a:off x="1773225" y="2811000"/>
            <a:ext cx="4706700" cy="549000"/>
          </a:xfrm>
          <a:prstGeom prst="rect">
            <a:avLst/>
          </a:prstGeom>
          <a:noFill/>
          <a:ln>
            <a:noFill/>
          </a:ln>
        </p:spPr>
        <p:txBody>
          <a:bodyPr anchorCtr="0" anchor="t" bIns="91425" lIns="91425" spcFirstLastPara="1" rIns="91425" wrap="square" tIns="91425">
            <a:noAutofit/>
          </a:bodyPr>
          <a:lstStyle/>
          <a:p>
            <a:pPr indent="-381000" lvl="0" marL="457200" algn="just">
              <a:spcBef>
                <a:spcPts val="0"/>
              </a:spcBef>
              <a:spcAft>
                <a:spcPts val="0"/>
              </a:spcAft>
              <a:buClr>
                <a:srgbClr val="FFFFFF"/>
              </a:buClr>
              <a:buSzPts val="2400"/>
              <a:buFont typeface="Abel"/>
              <a:buChar char="-"/>
            </a:pPr>
            <a:r>
              <a:rPr lang="en" sz="2400">
                <a:solidFill>
                  <a:srgbClr val="FFFFFF"/>
                </a:solidFill>
                <a:latin typeface="Abel"/>
                <a:ea typeface="Abel"/>
                <a:cs typeface="Abel"/>
                <a:sym typeface="Abel"/>
              </a:rPr>
              <a:t>Einige Netflix Originale sind jedoch nicht in allen Regionen verfügbar.</a:t>
            </a:r>
            <a:endParaRPr sz="2400">
              <a:solidFill>
                <a:srgbClr val="FFFFFF"/>
              </a:solidFill>
              <a:latin typeface="Abel"/>
              <a:ea typeface="Abel"/>
              <a:cs typeface="Abel"/>
              <a:sym typeface="Abel"/>
            </a:endParaRPr>
          </a:p>
          <a:p>
            <a:pPr indent="0" lvl="0" marL="0">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4D4D4D"/>
            </a:gs>
            <a:gs pos="100000">
              <a:srgbClr val="000000"/>
            </a:gs>
          </a:gsLst>
          <a:lin ang="5400012" scaled="0"/>
        </a:gradFill>
      </p:bgPr>
    </p:bg>
    <p:spTree>
      <p:nvGrpSpPr>
        <p:cNvPr id="654" name="Shape 654"/>
        <p:cNvGrpSpPr/>
        <p:nvPr/>
      </p:nvGrpSpPr>
      <p:grpSpPr>
        <a:xfrm>
          <a:off x="0" y="0"/>
          <a:ext cx="0" cy="0"/>
          <a:chOff x="0" y="0"/>
          <a:chExt cx="0" cy="0"/>
        </a:xfrm>
      </p:grpSpPr>
      <p:sp>
        <p:nvSpPr>
          <p:cNvPr id="655" name="Google Shape;655;p2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56" name="Google Shape;656;p22"/>
          <p:cNvSpPr txBox="1"/>
          <p:nvPr>
            <p:ph idx="4294967295" type="ctrTitle"/>
          </p:nvPr>
        </p:nvSpPr>
        <p:spPr>
          <a:xfrm>
            <a:off x="1275150" y="2152650"/>
            <a:ext cx="6593700" cy="703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800">
                <a:solidFill>
                  <a:srgbClr val="FF0000"/>
                </a:solidFill>
              </a:rPr>
              <a:t>Danke</a:t>
            </a:r>
            <a:r>
              <a:rPr lang="en" sz="4800">
                <a:solidFill>
                  <a:srgbClr val="FF0000"/>
                </a:solidFill>
              </a:rPr>
              <a:t>!</a:t>
            </a:r>
            <a:endParaRPr sz="4800">
              <a:solidFill>
                <a:srgbClr val="FF0000"/>
              </a:solidFill>
            </a:endParaRPr>
          </a:p>
        </p:txBody>
      </p:sp>
      <p:sp>
        <p:nvSpPr>
          <p:cNvPr id="657" name="Google Shape;657;p22"/>
          <p:cNvSpPr txBox="1"/>
          <p:nvPr>
            <p:ph idx="4294967295" type="subTitle"/>
          </p:nvPr>
        </p:nvSpPr>
        <p:spPr>
          <a:xfrm>
            <a:off x="1275150" y="2880076"/>
            <a:ext cx="6593700" cy="1634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a:t>Für eure Aufmerksamkeit</a:t>
            </a:r>
            <a:endParaRPr b="1"/>
          </a:p>
        </p:txBody>
      </p:sp>
      <p:grpSp>
        <p:nvGrpSpPr>
          <p:cNvPr id="658" name="Google Shape;658;p22"/>
          <p:cNvGrpSpPr/>
          <p:nvPr/>
        </p:nvGrpSpPr>
        <p:grpSpPr>
          <a:xfrm>
            <a:off x="4080265" y="875670"/>
            <a:ext cx="983454" cy="925239"/>
            <a:chOff x="5972700" y="2330200"/>
            <a:chExt cx="411625" cy="387275"/>
          </a:xfrm>
        </p:grpSpPr>
        <p:sp>
          <p:nvSpPr>
            <p:cNvPr id="659" name="Google Shape;659;p22"/>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38100">
              <a:solidFill>
                <a:srgbClr val="FFFFFF"/>
              </a:solidFill>
              <a:prstDash val="solid"/>
              <a:miter lim="243549"/>
              <a:headEnd len="sm" w="sm" type="none"/>
              <a:tailEnd len="sm" w="sm" type="none"/>
            </a:ln>
            <a:effectLst>
              <a:outerShdw blurRad="57150" rotWithShape="0" algn="bl" dir="5400000" dist="19050">
                <a:srgbClr val="00329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0" name="Google Shape;660;p22"/>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38100">
              <a:solidFill>
                <a:srgbClr val="FFFFFF"/>
              </a:solidFill>
              <a:prstDash val="solid"/>
              <a:miter lim="243549"/>
              <a:headEnd len="sm" w="sm" type="none"/>
              <a:tailEnd len="sm" w="sm" type="none"/>
            </a:ln>
            <a:effectLst>
              <a:outerShdw blurRad="57150" rotWithShape="0" algn="bl" dir="5400000" dist="19050">
                <a:srgbClr val="00329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2"/>
          <p:cNvSpPr txBox="1"/>
          <p:nvPr>
            <p:ph type="ctrTitle"/>
          </p:nvPr>
        </p:nvSpPr>
        <p:spPr>
          <a:xfrm>
            <a:off x="1695450" y="1583350"/>
            <a:ext cx="5753100" cy="1159800"/>
          </a:xfrm>
          <a:prstGeom prst="rect">
            <a:avLst/>
          </a:prstGeom>
          <a:noFill/>
        </p:spPr>
        <p:txBody>
          <a:bodyPr anchorCtr="0" anchor="b" bIns="91425" lIns="91425" spcFirstLastPara="1" rIns="91425" wrap="square" tIns="91425">
            <a:noAutofit/>
          </a:bodyPr>
          <a:lstStyle/>
          <a:p>
            <a:pPr indent="0" lvl="0" marL="0" rtl="0">
              <a:spcBef>
                <a:spcPts val="0"/>
              </a:spcBef>
              <a:spcAft>
                <a:spcPts val="0"/>
              </a:spcAft>
              <a:buNone/>
            </a:pPr>
            <a:r>
              <a:t/>
            </a:r>
            <a:endParaRPr b="1">
              <a:latin typeface="Amatic SC"/>
              <a:ea typeface="Amatic SC"/>
              <a:cs typeface="Amatic SC"/>
              <a:sym typeface="Amatic SC"/>
            </a:endParaRPr>
          </a:p>
          <a:p>
            <a:pPr indent="0" lvl="0" marL="0" rtl="0">
              <a:spcBef>
                <a:spcPts val="0"/>
              </a:spcBef>
              <a:spcAft>
                <a:spcPts val="0"/>
              </a:spcAft>
              <a:buNone/>
            </a:pPr>
            <a:r>
              <a:rPr b="1" lang="en" sz="4800">
                <a:latin typeface="Amatic SC"/>
                <a:ea typeface="Amatic SC"/>
                <a:cs typeface="Amatic SC"/>
                <a:sym typeface="Amatic SC"/>
              </a:rPr>
              <a:t>Filmrechte</a:t>
            </a:r>
            <a:endParaRPr b="1" sz="4800">
              <a:latin typeface="Amatic SC"/>
              <a:ea typeface="Amatic SC"/>
              <a:cs typeface="Amatic SC"/>
              <a:sym typeface="Amatic SC"/>
            </a:endParaRPr>
          </a:p>
        </p:txBody>
      </p:sp>
      <p:grpSp>
        <p:nvGrpSpPr>
          <p:cNvPr id="58" name="Google Shape;58;p12"/>
          <p:cNvGrpSpPr/>
          <p:nvPr/>
        </p:nvGrpSpPr>
        <p:grpSpPr>
          <a:xfrm>
            <a:off x="-168697" y="-180346"/>
            <a:ext cx="9501192" cy="5491843"/>
            <a:chOff x="-168697" y="-180346"/>
            <a:chExt cx="9501192" cy="5491843"/>
          </a:xfrm>
        </p:grpSpPr>
        <p:sp>
          <p:nvSpPr>
            <p:cNvPr id="59" name="Google Shape;59;p12"/>
            <p:cNvSpPr/>
            <p:nvPr/>
          </p:nvSpPr>
          <p:spPr>
            <a:xfrm rot="-5165075">
              <a:off x="-149313" y="-76480"/>
              <a:ext cx="248388" cy="248376"/>
            </a:xfrm>
            <a:custGeom>
              <a:rect b="b" l="l" r="r" t="t"/>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Google Shape;60;p12"/>
            <p:cNvSpPr/>
            <p:nvPr/>
          </p:nvSpPr>
          <p:spPr>
            <a:xfrm>
              <a:off x="1199003" y="209866"/>
              <a:ext cx="252291" cy="230173"/>
            </a:xfrm>
            <a:custGeom>
              <a:rect b="b" l="l" r="r" t="t"/>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Google Shape;61;p12"/>
            <p:cNvSpPr/>
            <p:nvPr/>
          </p:nvSpPr>
          <p:spPr>
            <a:xfrm rot="-7795544">
              <a:off x="1789723" y="-112653"/>
              <a:ext cx="264636" cy="215218"/>
            </a:xfrm>
            <a:custGeom>
              <a:rect b="b" l="l" r="r" t="t"/>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Google Shape;62;p12"/>
            <p:cNvSpPr/>
            <p:nvPr/>
          </p:nvSpPr>
          <p:spPr>
            <a:xfrm rot="6276760">
              <a:off x="8224420" y="306479"/>
              <a:ext cx="163221" cy="256843"/>
            </a:xfrm>
            <a:custGeom>
              <a:rect b="b" l="l" r="r" t="t"/>
              <a:pathLst>
                <a:path extrusionOk="0" h="21854" w="13888">
                  <a:moveTo>
                    <a:pt x="9295" y="1550"/>
                  </a:moveTo>
                  <a:lnTo>
                    <a:pt x="9295" y="4371"/>
                  </a:lnTo>
                  <a:lnTo>
                    <a:pt x="8742" y="4205"/>
                  </a:lnTo>
                  <a:lnTo>
                    <a:pt x="8134" y="4095"/>
                  </a:lnTo>
                  <a:lnTo>
                    <a:pt x="7580" y="3984"/>
                  </a:lnTo>
                  <a:lnTo>
                    <a:pt x="6363" y="3984"/>
                  </a:lnTo>
                  <a:lnTo>
                    <a:pt x="5755" y="4095"/>
                  </a:lnTo>
                  <a:lnTo>
                    <a:pt x="5201" y="4205"/>
                  </a:lnTo>
                  <a:lnTo>
                    <a:pt x="4648" y="4371"/>
                  </a:lnTo>
                  <a:lnTo>
                    <a:pt x="4648" y="1550"/>
                  </a:lnTo>
                  <a:close/>
                  <a:moveTo>
                    <a:pt x="6529" y="7469"/>
                  </a:moveTo>
                  <a:lnTo>
                    <a:pt x="6197" y="7580"/>
                  </a:lnTo>
                  <a:lnTo>
                    <a:pt x="5976" y="7746"/>
                  </a:lnTo>
                  <a:lnTo>
                    <a:pt x="5810" y="7967"/>
                  </a:lnTo>
                  <a:lnTo>
                    <a:pt x="5755" y="8244"/>
                  </a:lnTo>
                  <a:lnTo>
                    <a:pt x="5755" y="10900"/>
                  </a:lnTo>
                  <a:lnTo>
                    <a:pt x="5755" y="11066"/>
                  </a:lnTo>
                  <a:lnTo>
                    <a:pt x="5810" y="11232"/>
                  </a:lnTo>
                  <a:lnTo>
                    <a:pt x="5921" y="11397"/>
                  </a:lnTo>
                  <a:lnTo>
                    <a:pt x="6031" y="11508"/>
                  </a:lnTo>
                  <a:lnTo>
                    <a:pt x="9074" y="14164"/>
                  </a:lnTo>
                  <a:lnTo>
                    <a:pt x="9351" y="14274"/>
                  </a:lnTo>
                  <a:lnTo>
                    <a:pt x="9627" y="14330"/>
                  </a:lnTo>
                  <a:lnTo>
                    <a:pt x="9738" y="14330"/>
                  </a:lnTo>
                  <a:lnTo>
                    <a:pt x="9904" y="14274"/>
                  </a:lnTo>
                  <a:lnTo>
                    <a:pt x="10070" y="14164"/>
                  </a:lnTo>
                  <a:lnTo>
                    <a:pt x="10181" y="14053"/>
                  </a:lnTo>
                  <a:lnTo>
                    <a:pt x="10346" y="13776"/>
                  </a:lnTo>
                  <a:lnTo>
                    <a:pt x="10346" y="13500"/>
                  </a:lnTo>
                  <a:lnTo>
                    <a:pt x="10291" y="13223"/>
                  </a:lnTo>
                  <a:lnTo>
                    <a:pt x="10125" y="13002"/>
                  </a:lnTo>
                  <a:lnTo>
                    <a:pt x="7304" y="10568"/>
                  </a:lnTo>
                  <a:lnTo>
                    <a:pt x="7304" y="8244"/>
                  </a:lnTo>
                  <a:lnTo>
                    <a:pt x="7248" y="7967"/>
                  </a:lnTo>
                  <a:lnTo>
                    <a:pt x="7082" y="7746"/>
                  </a:lnTo>
                  <a:lnTo>
                    <a:pt x="6806" y="7580"/>
                  </a:lnTo>
                  <a:lnTo>
                    <a:pt x="6529" y="7469"/>
                  </a:lnTo>
                  <a:close/>
                  <a:moveTo>
                    <a:pt x="7525" y="5533"/>
                  </a:moveTo>
                  <a:lnTo>
                    <a:pt x="8023" y="5644"/>
                  </a:lnTo>
                  <a:lnTo>
                    <a:pt x="8576" y="5754"/>
                  </a:lnTo>
                  <a:lnTo>
                    <a:pt x="9074" y="5920"/>
                  </a:lnTo>
                  <a:lnTo>
                    <a:pt x="9517" y="6142"/>
                  </a:lnTo>
                  <a:lnTo>
                    <a:pt x="9959" y="6418"/>
                  </a:lnTo>
                  <a:lnTo>
                    <a:pt x="10402" y="6750"/>
                  </a:lnTo>
                  <a:lnTo>
                    <a:pt x="10789" y="7082"/>
                  </a:lnTo>
                  <a:lnTo>
                    <a:pt x="11121" y="7469"/>
                  </a:lnTo>
                  <a:lnTo>
                    <a:pt x="11453" y="7912"/>
                  </a:lnTo>
                  <a:lnTo>
                    <a:pt x="11730" y="8355"/>
                  </a:lnTo>
                  <a:lnTo>
                    <a:pt x="11951" y="8797"/>
                  </a:lnTo>
                  <a:lnTo>
                    <a:pt x="12117" y="9295"/>
                  </a:lnTo>
                  <a:lnTo>
                    <a:pt x="12228" y="9848"/>
                  </a:lnTo>
                  <a:lnTo>
                    <a:pt x="12338" y="10346"/>
                  </a:lnTo>
                  <a:lnTo>
                    <a:pt x="12338" y="10900"/>
                  </a:lnTo>
                  <a:lnTo>
                    <a:pt x="12338" y="11453"/>
                  </a:lnTo>
                  <a:lnTo>
                    <a:pt x="12228" y="12006"/>
                  </a:lnTo>
                  <a:lnTo>
                    <a:pt x="12117" y="12504"/>
                  </a:lnTo>
                  <a:lnTo>
                    <a:pt x="11951" y="13002"/>
                  </a:lnTo>
                  <a:lnTo>
                    <a:pt x="11730" y="13500"/>
                  </a:lnTo>
                  <a:lnTo>
                    <a:pt x="11453" y="13942"/>
                  </a:lnTo>
                  <a:lnTo>
                    <a:pt x="11121" y="14330"/>
                  </a:lnTo>
                  <a:lnTo>
                    <a:pt x="10789" y="14717"/>
                  </a:lnTo>
                  <a:lnTo>
                    <a:pt x="10402" y="15104"/>
                  </a:lnTo>
                  <a:lnTo>
                    <a:pt x="9959" y="15381"/>
                  </a:lnTo>
                  <a:lnTo>
                    <a:pt x="9517" y="15657"/>
                  </a:lnTo>
                  <a:lnTo>
                    <a:pt x="9074" y="15879"/>
                  </a:lnTo>
                  <a:lnTo>
                    <a:pt x="8576" y="16100"/>
                  </a:lnTo>
                  <a:lnTo>
                    <a:pt x="8023" y="16211"/>
                  </a:lnTo>
                  <a:lnTo>
                    <a:pt x="7525" y="16321"/>
                  </a:lnTo>
                  <a:lnTo>
                    <a:pt x="6418" y="16321"/>
                  </a:lnTo>
                  <a:lnTo>
                    <a:pt x="5865" y="16211"/>
                  </a:lnTo>
                  <a:lnTo>
                    <a:pt x="5367" y="16100"/>
                  </a:lnTo>
                  <a:lnTo>
                    <a:pt x="4869" y="15879"/>
                  </a:lnTo>
                  <a:lnTo>
                    <a:pt x="4371" y="15657"/>
                  </a:lnTo>
                  <a:lnTo>
                    <a:pt x="3929" y="15381"/>
                  </a:lnTo>
                  <a:lnTo>
                    <a:pt x="3542" y="15104"/>
                  </a:lnTo>
                  <a:lnTo>
                    <a:pt x="3154" y="14717"/>
                  </a:lnTo>
                  <a:lnTo>
                    <a:pt x="2767" y="14330"/>
                  </a:lnTo>
                  <a:lnTo>
                    <a:pt x="2490" y="13942"/>
                  </a:lnTo>
                  <a:lnTo>
                    <a:pt x="2214" y="13500"/>
                  </a:lnTo>
                  <a:lnTo>
                    <a:pt x="1993" y="13002"/>
                  </a:lnTo>
                  <a:lnTo>
                    <a:pt x="1771" y="12504"/>
                  </a:lnTo>
                  <a:lnTo>
                    <a:pt x="1661" y="12006"/>
                  </a:lnTo>
                  <a:lnTo>
                    <a:pt x="1550" y="11453"/>
                  </a:lnTo>
                  <a:lnTo>
                    <a:pt x="1550" y="10900"/>
                  </a:lnTo>
                  <a:lnTo>
                    <a:pt x="1550" y="10346"/>
                  </a:lnTo>
                  <a:lnTo>
                    <a:pt x="1661" y="9848"/>
                  </a:lnTo>
                  <a:lnTo>
                    <a:pt x="1771" y="9295"/>
                  </a:lnTo>
                  <a:lnTo>
                    <a:pt x="1993" y="8797"/>
                  </a:lnTo>
                  <a:lnTo>
                    <a:pt x="2214" y="8355"/>
                  </a:lnTo>
                  <a:lnTo>
                    <a:pt x="2490" y="7912"/>
                  </a:lnTo>
                  <a:lnTo>
                    <a:pt x="2767" y="7469"/>
                  </a:lnTo>
                  <a:lnTo>
                    <a:pt x="3154" y="7082"/>
                  </a:lnTo>
                  <a:lnTo>
                    <a:pt x="3542" y="6750"/>
                  </a:lnTo>
                  <a:lnTo>
                    <a:pt x="3929" y="6418"/>
                  </a:lnTo>
                  <a:lnTo>
                    <a:pt x="4371" y="6142"/>
                  </a:lnTo>
                  <a:lnTo>
                    <a:pt x="4869" y="5920"/>
                  </a:lnTo>
                  <a:lnTo>
                    <a:pt x="5367" y="5754"/>
                  </a:lnTo>
                  <a:lnTo>
                    <a:pt x="5865" y="5644"/>
                  </a:lnTo>
                  <a:lnTo>
                    <a:pt x="6418" y="5533"/>
                  </a:lnTo>
                  <a:close/>
                  <a:moveTo>
                    <a:pt x="9295" y="17483"/>
                  </a:moveTo>
                  <a:lnTo>
                    <a:pt x="9295" y="20305"/>
                  </a:lnTo>
                  <a:lnTo>
                    <a:pt x="4648" y="20305"/>
                  </a:lnTo>
                  <a:lnTo>
                    <a:pt x="4648" y="17483"/>
                  </a:lnTo>
                  <a:lnTo>
                    <a:pt x="5201" y="17649"/>
                  </a:lnTo>
                  <a:lnTo>
                    <a:pt x="5755" y="17760"/>
                  </a:lnTo>
                  <a:lnTo>
                    <a:pt x="6363" y="17815"/>
                  </a:lnTo>
                  <a:lnTo>
                    <a:pt x="6972" y="17870"/>
                  </a:lnTo>
                  <a:lnTo>
                    <a:pt x="7580" y="17815"/>
                  </a:lnTo>
                  <a:lnTo>
                    <a:pt x="8134" y="17760"/>
                  </a:lnTo>
                  <a:lnTo>
                    <a:pt x="8742" y="17649"/>
                  </a:lnTo>
                  <a:lnTo>
                    <a:pt x="9295" y="17483"/>
                  </a:lnTo>
                  <a:close/>
                  <a:moveTo>
                    <a:pt x="3874" y="1"/>
                  </a:moveTo>
                  <a:lnTo>
                    <a:pt x="3542" y="56"/>
                  </a:lnTo>
                  <a:lnTo>
                    <a:pt x="3320" y="222"/>
                  </a:lnTo>
                  <a:lnTo>
                    <a:pt x="3154" y="443"/>
                  </a:lnTo>
                  <a:lnTo>
                    <a:pt x="3099" y="775"/>
                  </a:lnTo>
                  <a:lnTo>
                    <a:pt x="3099" y="5146"/>
                  </a:lnTo>
                  <a:lnTo>
                    <a:pt x="2435" y="5644"/>
                  </a:lnTo>
                  <a:lnTo>
                    <a:pt x="1827" y="6252"/>
                  </a:lnTo>
                  <a:lnTo>
                    <a:pt x="1273" y="6861"/>
                  </a:lnTo>
                  <a:lnTo>
                    <a:pt x="831" y="7580"/>
                  </a:lnTo>
                  <a:lnTo>
                    <a:pt x="499" y="8355"/>
                  </a:lnTo>
                  <a:lnTo>
                    <a:pt x="222" y="9185"/>
                  </a:lnTo>
                  <a:lnTo>
                    <a:pt x="56" y="10014"/>
                  </a:lnTo>
                  <a:lnTo>
                    <a:pt x="1" y="10900"/>
                  </a:lnTo>
                  <a:lnTo>
                    <a:pt x="56" y="11785"/>
                  </a:lnTo>
                  <a:lnTo>
                    <a:pt x="222" y="12670"/>
                  </a:lnTo>
                  <a:lnTo>
                    <a:pt x="499" y="13444"/>
                  </a:lnTo>
                  <a:lnTo>
                    <a:pt x="831" y="14219"/>
                  </a:lnTo>
                  <a:lnTo>
                    <a:pt x="1273" y="14938"/>
                  </a:lnTo>
                  <a:lnTo>
                    <a:pt x="1827" y="15602"/>
                  </a:lnTo>
                  <a:lnTo>
                    <a:pt x="2435" y="16211"/>
                  </a:lnTo>
                  <a:lnTo>
                    <a:pt x="3099" y="16709"/>
                  </a:lnTo>
                  <a:lnTo>
                    <a:pt x="3099" y="21079"/>
                  </a:lnTo>
                  <a:lnTo>
                    <a:pt x="3154" y="21356"/>
                  </a:lnTo>
                  <a:lnTo>
                    <a:pt x="3320" y="21632"/>
                  </a:lnTo>
                  <a:lnTo>
                    <a:pt x="3542" y="21798"/>
                  </a:lnTo>
                  <a:lnTo>
                    <a:pt x="3874" y="21854"/>
                  </a:lnTo>
                  <a:lnTo>
                    <a:pt x="10015" y="21854"/>
                  </a:lnTo>
                  <a:lnTo>
                    <a:pt x="10346" y="21798"/>
                  </a:lnTo>
                  <a:lnTo>
                    <a:pt x="10568" y="21632"/>
                  </a:lnTo>
                  <a:lnTo>
                    <a:pt x="10734" y="21356"/>
                  </a:lnTo>
                  <a:lnTo>
                    <a:pt x="10789" y="21079"/>
                  </a:lnTo>
                  <a:lnTo>
                    <a:pt x="10789" y="16709"/>
                  </a:lnTo>
                  <a:lnTo>
                    <a:pt x="11508" y="16211"/>
                  </a:lnTo>
                  <a:lnTo>
                    <a:pt x="12062" y="15602"/>
                  </a:lnTo>
                  <a:lnTo>
                    <a:pt x="12615" y="14938"/>
                  </a:lnTo>
                  <a:lnTo>
                    <a:pt x="13057" y="14219"/>
                  </a:lnTo>
                  <a:lnTo>
                    <a:pt x="13389" y="13444"/>
                  </a:lnTo>
                  <a:lnTo>
                    <a:pt x="13666" y="12670"/>
                  </a:lnTo>
                  <a:lnTo>
                    <a:pt x="13832" y="11785"/>
                  </a:lnTo>
                  <a:lnTo>
                    <a:pt x="13887" y="10900"/>
                  </a:lnTo>
                  <a:lnTo>
                    <a:pt x="13832" y="10014"/>
                  </a:lnTo>
                  <a:lnTo>
                    <a:pt x="13666" y="9185"/>
                  </a:lnTo>
                  <a:lnTo>
                    <a:pt x="13389" y="8355"/>
                  </a:lnTo>
                  <a:lnTo>
                    <a:pt x="13057" y="7580"/>
                  </a:lnTo>
                  <a:lnTo>
                    <a:pt x="12615" y="6861"/>
                  </a:lnTo>
                  <a:lnTo>
                    <a:pt x="12062" y="6252"/>
                  </a:lnTo>
                  <a:lnTo>
                    <a:pt x="11508" y="5644"/>
                  </a:lnTo>
                  <a:lnTo>
                    <a:pt x="10789" y="5146"/>
                  </a:lnTo>
                  <a:lnTo>
                    <a:pt x="10789" y="775"/>
                  </a:lnTo>
                  <a:lnTo>
                    <a:pt x="10734" y="443"/>
                  </a:lnTo>
                  <a:lnTo>
                    <a:pt x="10568" y="222"/>
                  </a:lnTo>
                  <a:lnTo>
                    <a:pt x="10346" y="56"/>
                  </a:lnTo>
                  <a:lnTo>
                    <a:pt x="10015"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 name="Google Shape;63;p12"/>
            <p:cNvSpPr/>
            <p:nvPr/>
          </p:nvSpPr>
          <p:spPr>
            <a:xfrm rot="2357159">
              <a:off x="358847" y="180980"/>
              <a:ext cx="256871" cy="173641"/>
            </a:xfrm>
            <a:custGeom>
              <a:rect b="b" l="l" r="r" t="t"/>
              <a:pathLst>
                <a:path extrusionOk="0" h="14773" w="21854">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 name="Google Shape;64;p12"/>
            <p:cNvSpPr/>
            <p:nvPr/>
          </p:nvSpPr>
          <p:spPr>
            <a:xfrm rot="5239795">
              <a:off x="2893367" y="12366"/>
              <a:ext cx="173612" cy="256833"/>
            </a:xfrm>
            <a:custGeom>
              <a:rect b="b" l="l" r="r" t="t"/>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Google Shape;65;p12"/>
            <p:cNvSpPr/>
            <p:nvPr/>
          </p:nvSpPr>
          <p:spPr>
            <a:xfrm>
              <a:off x="3301666" y="-175575"/>
              <a:ext cx="121603" cy="256839"/>
            </a:xfrm>
            <a:custGeom>
              <a:rect b="b" l="l" r="r" t="t"/>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Google Shape;66;p12"/>
            <p:cNvSpPr/>
            <p:nvPr/>
          </p:nvSpPr>
          <p:spPr>
            <a:xfrm>
              <a:off x="1263430" y="672385"/>
              <a:ext cx="174266" cy="256839"/>
            </a:xfrm>
            <a:custGeom>
              <a:rect b="b" l="l" r="r" t="t"/>
              <a:pathLst>
                <a:path extrusionOk="0" h="21854" w="14828">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Google Shape;67;p12"/>
            <p:cNvSpPr/>
            <p:nvPr/>
          </p:nvSpPr>
          <p:spPr>
            <a:xfrm rot="-3491382">
              <a:off x="206778" y="508996"/>
              <a:ext cx="152810" cy="256846"/>
            </a:xfrm>
            <a:custGeom>
              <a:rect b="b" l="l" r="r" t="t"/>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Google Shape;68;p12"/>
            <p:cNvSpPr/>
            <p:nvPr/>
          </p:nvSpPr>
          <p:spPr>
            <a:xfrm rot="-2888323">
              <a:off x="8645327" y="3200998"/>
              <a:ext cx="173613" cy="256830"/>
            </a:xfrm>
            <a:custGeom>
              <a:rect b="b" l="l" r="r" t="t"/>
              <a:pathLst>
                <a:path extrusionOk="0" h="21854" w="14773">
                  <a:moveTo>
                    <a:pt x="10678" y="4095"/>
                  </a:moveTo>
                  <a:lnTo>
                    <a:pt x="10678" y="8078"/>
                  </a:lnTo>
                  <a:lnTo>
                    <a:pt x="4095" y="8078"/>
                  </a:lnTo>
                  <a:lnTo>
                    <a:pt x="4095" y="4095"/>
                  </a:lnTo>
                  <a:close/>
                  <a:moveTo>
                    <a:pt x="2546" y="2546"/>
                  </a:moveTo>
                  <a:lnTo>
                    <a:pt x="2546" y="9627"/>
                  </a:lnTo>
                  <a:lnTo>
                    <a:pt x="12227" y="9627"/>
                  </a:lnTo>
                  <a:lnTo>
                    <a:pt x="12227" y="2546"/>
                  </a:lnTo>
                  <a:close/>
                  <a:moveTo>
                    <a:pt x="7359" y="14662"/>
                  </a:moveTo>
                  <a:lnTo>
                    <a:pt x="7635" y="14717"/>
                  </a:lnTo>
                  <a:lnTo>
                    <a:pt x="7857" y="14883"/>
                  </a:lnTo>
                  <a:lnTo>
                    <a:pt x="8023" y="15104"/>
                  </a:lnTo>
                  <a:lnTo>
                    <a:pt x="8023" y="15326"/>
                  </a:lnTo>
                  <a:lnTo>
                    <a:pt x="8023" y="15602"/>
                  </a:lnTo>
                  <a:lnTo>
                    <a:pt x="7857" y="15824"/>
                  </a:lnTo>
                  <a:lnTo>
                    <a:pt x="7635" y="15934"/>
                  </a:lnTo>
                  <a:lnTo>
                    <a:pt x="7359" y="15990"/>
                  </a:lnTo>
                  <a:lnTo>
                    <a:pt x="7138" y="15934"/>
                  </a:lnTo>
                  <a:lnTo>
                    <a:pt x="6916" y="15824"/>
                  </a:lnTo>
                  <a:lnTo>
                    <a:pt x="6750" y="15602"/>
                  </a:lnTo>
                  <a:lnTo>
                    <a:pt x="6750" y="15326"/>
                  </a:lnTo>
                  <a:lnTo>
                    <a:pt x="6750" y="15104"/>
                  </a:lnTo>
                  <a:lnTo>
                    <a:pt x="6916" y="14883"/>
                  </a:lnTo>
                  <a:lnTo>
                    <a:pt x="7138" y="14717"/>
                  </a:lnTo>
                  <a:lnTo>
                    <a:pt x="7359" y="14662"/>
                  </a:lnTo>
                  <a:close/>
                  <a:moveTo>
                    <a:pt x="7359" y="13113"/>
                  </a:moveTo>
                  <a:lnTo>
                    <a:pt x="6916" y="13168"/>
                  </a:lnTo>
                  <a:lnTo>
                    <a:pt x="6529" y="13334"/>
                  </a:lnTo>
                  <a:lnTo>
                    <a:pt x="6142" y="13500"/>
                  </a:lnTo>
                  <a:lnTo>
                    <a:pt x="5810" y="13777"/>
                  </a:lnTo>
                  <a:lnTo>
                    <a:pt x="5533" y="14109"/>
                  </a:lnTo>
                  <a:lnTo>
                    <a:pt x="5367" y="14496"/>
                  </a:lnTo>
                  <a:lnTo>
                    <a:pt x="5201" y="14883"/>
                  </a:lnTo>
                  <a:lnTo>
                    <a:pt x="5201" y="15326"/>
                  </a:lnTo>
                  <a:lnTo>
                    <a:pt x="5201" y="15768"/>
                  </a:lnTo>
                  <a:lnTo>
                    <a:pt x="5367" y="16211"/>
                  </a:lnTo>
                  <a:lnTo>
                    <a:pt x="5533" y="16598"/>
                  </a:lnTo>
                  <a:lnTo>
                    <a:pt x="5810" y="16875"/>
                  </a:lnTo>
                  <a:lnTo>
                    <a:pt x="6142" y="17151"/>
                  </a:lnTo>
                  <a:lnTo>
                    <a:pt x="6529" y="17373"/>
                  </a:lnTo>
                  <a:lnTo>
                    <a:pt x="6916" y="17483"/>
                  </a:lnTo>
                  <a:lnTo>
                    <a:pt x="7359" y="17539"/>
                  </a:lnTo>
                  <a:lnTo>
                    <a:pt x="7857" y="17483"/>
                  </a:lnTo>
                  <a:lnTo>
                    <a:pt x="8244" y="17373"/>
                  </a:lnTo>
                  <a:lnTo>
                    <a:pt x="8631" y="17151"/>
                  </a:lnTo>
                  <a:lnTo>
                    <a:pt x="8963" y="16875"/>
                  </a:lnTo>
                  <a:lnTo>
                    <a:pt x="9240" y="16598"/>
                  </a:lnTo>
                  <a:lnTo>
                    <a:pt x="9406" y="16211"/>
                  </a:lnTo>
                  <a:lnTo>
                    <a:pt x="9572" y="15768"/>
                  </a:lnTo>
                  <a:lnTo>
                    <a:pt x="9572" y="15326"/>
                  </a:lnTo>
                  <a:lnTo>
                    <a:pt x="9572" y="14883"/>
                  </a:lnTo>
                  <a:lnTo>
                    <a:pt x="9406" y="14496"/>
                  </a:lnTo>
                  <a:lnTo>
                    <a:pt x="9240" y="14109"/>
                  </a:lnTo>
                  <a:lnTo>
                    <a:pt x="8963" y="13777"/>
                  </a:lnTo>
                  <a:lnTo>
                    <a:pt x="8631" y="13500"/>
                  </a:lnTo>
                  <a:lnTo>
                    <a:pt x="8244" y="13334"/>
                  </a:lnTo>
                  <a:lnTo>
                    <a:pt x="7857" y="13168"/>
                  </a:lnTo>
                  <a:lnTo>
                    <a:pt x="7359" y="13113"/>
                  </a:lnTo>
                  <a:close/>
                  <a:moveTo>
                    <a:pt x="7359" y="12117"/>
                  </a:moveTo>
                  <a:lnTo>
                    <a:pt x="7691" y="12172"/>
                  </a:lnTo>
                  <a:lnTo>
                    <a:pt x="8023" y="12228"/>
                  </a:lnTo>
                  <a:lnTo>
                    <a:pt x="8631" y="12393"/>
                  </a:lnTo>
                  <a:lnTo>
                    <a:pt x="9185" y="12670"/>
                  </a:lnTo>
                  <a:lnTo>
                    <a:pt x="9627" y="13057"/>
                  </a:lnTo>
                  <a:lnTo>
                    <a:pt x="10014" y="13555"/>
                  </a:lnTo>
                  <a:lnTo>
                    <a:pt x="10346" y="14109"/>
                  </a:lnTo>
                  <a:lnTo>
                    <a:pt x="10512" y="14717"/>
                  </a:lnTo>
                  <a:lnTo>
                    <a:pt x="10568" y="14994"/>
                  </a:lnTo>
                  <a:lnTo>
                    <a:pt x="10568" y="15326"/>
                  </a:lnTo>
                  <a:lnTo>
                    <a:pt x="10568" y="15658"/>
                  </a:lnTo>
                  <a:lnTo>
                    <a:pt x="10512" y="15990"/>
                  </a:lnTo>
                  <a:lnTo>
                    <a:pt x="10346" y="16598"/>
                  </a:lnTo>
                  <a:lnTo>
                    <a:pt x="10014" y="17151"/>
                  </a:lnTo>
                  <a:lnTo>
                    <a:pt x="9627" y="17594"/>
                  </a:lnTo>
                  <a:lnTo>
                    <a:pt x="9185" y="17981"/>
                  </a:lnTo>
                  <a:lnTo>
                    <a:pt x="8631" y="18313"/>
                  </a:lnTo>
                  <a:lnTo>
                    <a:pt x="8023" y="18479"/>
                  </a:lnTo>
                  <a:lnTo>
                    <a:pt x="7691" y="18534"/>
                  </a:lnTo>
                  <a:lnTo>
                    <a:pt x="7082" y="18534"/>
                  </a:lnTo>
                  <a:lnTo>
                    <a:pt x="6750" y="18479"/>
                  </a:lnTo>
                  <a:lnTo>
                    <a:pt x="6142" y="18313"/>
                  </a:lnTo>
                  <a:lnTo>
                    <a:pt x="5588" y="17981"/>
                  </a:lnTo>
                  <a:lnTo>
                    <a:pt x="5146" y="17594"/>
                  </a:lnTo>
                  <a:lnTo>
                    <a:pt x="4759" y="17151"/>
                  </a:lnTo>
                  <a:lnTo>
                    <a:pt x="4427" y="16598"/>
                  </a:lnTo>
                  <a:lnTo>
                    <a:pt x="4261" y="15990"/>
                  </a:lnTo>
                  <a:lnTo>
                    <a:pt x="4205" y="15658"/>
                  </a:lnTo>
                  <a:lnTo>
                    <a:pt x="4205" y="15326"/>
                  </a:lnTo>
                  <a:lnTo>
                    <a:pt x="4205" y="14994"/>
                  </a:lnTo>
                  <a:lnTo>
                    <a:pt x="4261" y="14717"/>
                  </a:lnTo>
                  <a:lnTo>
                    <a:pt x="4427" y="14109"/>
                  </a:lnTo>
                  <a:lnTo>
                    <a:pt x="4759" y="13555"/>
                  </a:lnTo>
                  <a:lnTo>
                    <a:pt x="5146" y="13057"/>
                  </a:lnTo>
                  <a:lnTo>
                    <a:pt x="5588" y="12670"/>
                  </a:lnTo>
                  <a:lnTo>
                    <a:pt x="6142" y="12393"/>
                  </a:lnTo>
                  <a:lnTo>
                    <a:pt x="6750" y="12228"/>
                  </a:lnTo>
                  <a:lnTo>
                    <a:pt x="7082" y="12172"/>
                  </a:lnTo>
                  <a:lnTo>
                    <a:pt x="7359" y="12117"/>
                  </a:lnTo>
                  <a:close/>
                  <a:moveTo>
                    <a:pt x="7359" y="10568"/>
                  </a:moveTo>
                  <a:lnTo>
                    <a:pt x="6916" y="10623"/>
                  </a:lnTo>
                  <a:lnTo>
                    <a:pt x="6418" y="10678"/>
                  </a:lnTo>
                  <a:lnTo>
                    <a:pt x="5976" y="10789"/>
                  </a:lnTo>
                  <a:lnTo>
                    <a:pt x="5533" y="10955"/>
                  </a:lnTo>
                  <a:lnTo>
                    <a:pt x="5146" y="11176"/>
                  </a:lnTo>
                  <a:lnTo>
                    <a:pt x="4759" y="11398"/>
                  </a:lnTo>
                  <a:lnTo>
                    <a:pt x="4371" y="11674"/>
                  </a:lnTo>
                  <a:lnTo>
                    <a:pt x="4039" y="12006"/>
                  </a:lnTo>
                  <a:lnTo>
                    <a:pt x="3707" y="12338"/>
                  </a:lnTo>
                  <a:lnTo>
                    <a:pt x="3431" y="12670"/>
                  </a:lnTo>
                  <a:lnTo>
                    <a:pt x="3210" y="13057"/>
                  </a:lnTo>
                  <a:lnTo>
                    <a:pt x="2988" y="13500"/>
                  </a:lnTo>
                  <a:lnTo>
                    <a:pt x="2878" y="13943"/>
                  </a:lnTo>
                  <a:lnTo>
                    <a:pt x="2712" y="14385"/>
                  </a:lnTo>
                  <a:lnTo>
                    <a:pt x="2656" y="14883"/>
                  </a:lnTo>
                  <a:lnTo>
                    <a:pt x="2656" y="15326"/>
                  </a:lnTo>
                  <a:lnTo>
                    <a:pt x="2656" y="15824"/>
                  </a:lnTo>
                  <a:lnTo>
                    <a:pt x="2712" y="16321"/>
                  </a:lnTo>
                  <a:lnTo>
                    <a:pt x="2878" y="16764"/>
                  </a:lnTo>
                  <a:lnTo>
                    <a:pt x="2988" y="17207"/>
                  </a:lnTo>
                  <a:lnTo>
                    <a:pt x="3210" y="17594"/>
                  </a:lnTo>
                  <a:lnTo>
                    <a:pt x="3431" y="17981"/>
                  </a:lnTo>
                  <a:lnTo>
                    <a:pt x="3707" y="18368"/>
                  </a:lnTo>
                  <a:lnTo>
                    <a:pt x="4039" y="18700"/>
                  </a:lnTo>
                  <a:lnTo>
                    <a:pt x="4371" y="18977"/>
                  </a:lnTo>
                  <a:lnTo>
                    <a:pt x="4759" y="19254"/>
                  </a:lnTo>
                  <a:lnTo>
                    <a:pt x="5146" y="19530"/>
                  </a:lnTo>
                  <a:lnTo>
                    <a:pt x="5533" y="19696"/>
                  </a:lnTo>
                  <a:lnTo>
                    <a:pt x="5976" y="19862"/>
                  </a:lnTo>
                  <a:lnTo>
                    <a:pt x="6418" y="19973"/>
                  </a:lnTo>
                  <a:lnTo>
                    <a:pt x="6916" y="20084"/>
                  </a:lnTo>
                  <a:lnTo>
                    <a:pt x="7857" y="20084"/>
                  </a:lnTo>
                  <a:lnTo>
                    <a:pt x="8355" y="19973"/>
                  </a:lnTo>
                  <a:lnTo>
                    <a:pt x="8797" y="19862"/>
                  </a:lnTo>
                  <a:lnTo>
                    <a:pt x="9240" y="19696"/>
                  </a:lnTo>
                  <a:lnTo>
                    <a:pt x="9627" y="19530"/>
                  </a:lnTo>
                  <a:lnTo>
                    <a:pt x="10014" y="19254"/>
                  </a:lnTo>
                  <a:lnTo>
                    <a:pt x="10402" y="18977"/>
                  </a:lnTo>
                  <a:lnTo>
                    <a:pt x="10734" y="18700"/>
                  </a:lnTo>
                  <a:lnTo>
                    <a:pt x="11066" y="18368"/>
                  </a:lnTo>
                  <a:lnTo>
                    <a:pt x="11342" y="17981"/>
                  </a:lnTo>
                  <a:lnTo>
                    <a:pt x="11564" y="17594"/>
                  </a:lnTo>
                  <a:lnTo>
                    <a:pt x="11785" y="17207"/>
                  </a:lnTo>
                  <a:lnTo>
                    <a:pt x="11895" y="16764"/>
                  </a:lnTo>
                  <a:lnTo>
                    <a:pt x="12061" y="16321"/>
                  </a:lnTo>
                  <a:lnTo>
                    <a:pt x="12117" y="15824"/>
                  </a:lnTo>
                  <a:lnTo>
                    <a:pt x="12117" y="15326"/>
                  </a:lnTo>
                  <a:lnTo>
                    <a:pt x="12117" y="14883"/>
                  </a:lnTo>
                  <a:lnTo>
                    <a:pt x="12061" y="14385"/>
                  </a:lnTo>
                  <a:lnTo>
                    <a:pt x="11895" y="13943"/>
                  </a:lnTo>
                  <a:lnTo>
                    <a:pt x="11785" y="13500"/>
                  </a:lnTo>
                  <a:lnTo>
                    <a:pt x="11564" y="13057"/>
                  </a:lnTo>
                  <a:lnTo>
                    <a:pt x="11342" y="12670"/>
                  </a:lnTo>
                  <a:lnTo>
                    <a:pt x="11066" y="12338"/>
                  </a:lnTo>
                  <a:lnTo>
                    <a:pt x="10734" y="12006"/>
                  </a:lnTo>
                  <a:lnTo>
                    <a:pt x="10402" y="11674"/>
                  </a:lnTo>
                  <a:lnTo>
                    <a:pt x="10014" y="11398"/>
                  </a:lnTo>
                  <a:lnTo>
                    <a:pt x="9627" y="11176"/>
                  </a:lnTo>
                  <a:lnTo>
                    <a:pt x="9240" y="10955"/>
                  </a:lnTo>
                  <a:lnTo>
                    <a:pt x="8797" y="10789"/>
                  </a:lnTo>
                  <a:lnTo>
                    <a:pt x="8355" y="10678"/>
                  </a:lnTo>
                  <a:lnTo>
                    <a:pt x="7857" y="10623"/>
                  </a:lnTo>
                  <a:lnTo>
                    <a:pt x="7359" y="10568"/>
                  </a:lnTo>
                  <a:close/>
                  <a:moveTo>
                    <a:pt x="12449" y="1550"/>
                  </a:moveTo>
                  <a:lnTo>
                    <a:pt x="12615" y="1605"/>
                  </a:lnTo>
                  <a:lnTo>
                    <a:pt x="12781" y="1716"/>
                  </a:lnTo>
                  <a:lnTo>
                    <a:pt x="12947" y="1827"/>
                  </a:lnTo>
                  <a:lnTo>
                    <a:pt x="13057" y="1993"/>
                  </a:lnTo>
                  <a:lnTo>
                    <a:pt x="13168" y="2159"/>
                  </a:lnTo>
                  <a:lnTo>
                    <a:pt x="13223" y="2325"/>
                  </a:lnTo>
                  <a:lnTo>
                    <a:pt x="13223" y="2546"/>
                  </a:lnTo>
                  <a:lnTo>
                    <a:pt x="13223" y="19309"/>
                  </a:lnTo>
                  <a:lnTo>
                    <a:pt x="13223" y="19530"/>
                  </a:lnTo>
                  <a:lnTo>
                    <a:pt x="13168" y="19696"/>
                  </a:lnTo>
                  <a:lnTo>
                    <a:pt x="13057" y="19862"/>
                  </a:lnTo>
                  <a:lnTo>
                    <a:pt x="12947" y="20028"/>
                  </a:lnTo>
                  <a:lnTo>
                    <a:pt x="12781" y="20139"/>
                  </a:lnTo>
                  <a:lnTo>
                    <a:pt x="12615" y="20249"/>
                  </a:lnTo>
                  <a:lnTo>
                    <a:pt x="12449" y="20305"/>
                  </a:lnTo>
                  <a:lnTo>
                    <a:pt x="2324" y="20305"/>
                  </a:lnTo>
                  <a:lnTo>
                    <a:pt x="2158" y="20249"/>
                  </a:lnTo>
                  <a:lnTo>
                    <a:pt x="1992" y="20139"/>
                  </a:lnTo>
                  <a:lnTo>
                    <a:pt x="1826" y="20028"/>
                  </a:lnTo>
                  <a:lnTo>
                    <a:pt x="1716" y="19862"/>
                  </a:lnTo>
                  <a:lnTo>
                    <a:pt x="1605" y="19696"/>
                  </a:lnTo>
                  <a:lnTo>
                    <a:pt x="1550" y="19530"/>
                  </a:lnTo>
                  <a:lnTo>
                    <a:pt x="1550" y="19309"/>
                  </a:lnTo>
                  <a:lnTo>
                    <a:pt x="1550" y="2546"/>
                  </a:lnTo>
                  <a:lnTo>
                    <a:pt x="1550" y="2325"/>
                  </a:lnTo>
                  <a:lnTo>
                    <a:pt x="1605" y="2159"/>
                  </a:lnTo>
                  <a:lnTo>
                    <a:pt x="1716" y="1993"/>
                  </a:lnTo>
                  <a:lnTo>
                    <a:pt x="1826" y="1827"/>
                  </a:lnTo>
                  <a:lnTo>
                    <a:pt x="1992" y="1716"/>
                  </a:lnTo>
                  <a:lnTo>
                    <a:pt x="2158" y="1605"/>
                  </a:lnTo>
                  <a:lnTo>
                    <a:pt x="2324" y="1550"/>
                  </a:lnTo>
                  <a:close/>
                  <a:moveTo>
                    <a:pt x="2546" y="1"/>
                  </a:moveTo>
                  <a:lnTo>
                    <a:pt x="2048" y="56"/>
                  </a:lnTo>
                  <a:lnTo>
                    <a:pt x="1550" y="222"/>
                  </a:lnTo>
                  <a:lnTo>
                    <a:pt x="1107" y="444"/>
                  </a:lnTo>
                  <a:lnTo>
                    <a:pt x="720" y="720"/>
                  </a:lnTo>
                  <a:lnTo>
                    <a:pt x="443" y="1107"/>
                  </a:lnTo>
                  <a:lnTo>
                    <a:pt x="167" y="1550"/>
                  </a:lnTo>
                  <a:lnTo>
                    <a:pt x="56" y="2048"/>
                  </a:lnTo>
                  <a:lnTo>
                    <a:pt x="1" y="2546"/>
                  </a:lnTo>
                  <a:lnTo>
                    <a:pt x="1" y="19309"/>
                  </a:lnTo>
                  <a:lnTo>
                    <a:pt x="56" y="19807"/>
                  </a:lnTo>
                  <a:lnTo>
                    <a:pt x="167" y="20305"/>
                  </a:lnTo>
                  <a:lnTo>
                    <a:pt x="443" y="20747"/>
                  </a:lnTo>
                  <a:lnTo>
                    <a:pt x="720" y="21079"/>
                  </a:lnTo>
                  <a:lnTo>
                    <a:pt x="1107" y="21411"/>
                  </a:lnTo>
                  <a:lnTo>
                    <a:pt x="1550" y="21633"/>
                  </a:lnTo>
                  <a:lnTo>
                    <a:pt x="2048" y="21799"/>
                  </a:lnTo>
                  <a:lnTo>
                    <a:pt x="2546" y="21854"/>
                  </a:lnTo>
                  <a:lnTo>
                    <a:pt x="12227" y="21854"/>
                  </a:lnTo>
                  <a:lnTo>
                    <a:pt x="12725" y="21799"/>
                  </a:lnTo>
                  <a:lnTo>
                    <a:pt x="13223" y="21633"/>
                  </a:lnTo>
                  <a:lnTo>
                    <a:pt x="13666" y="21411"/>
                  </a:lnTo>
                  <a:lnTo>
                    <a:pt x="14053" y="21079"/>
                  </a:lnTo>
                  <a:lnTo>
                    <a:pt x="14330" y="20747"/>
                  </a:lnTo>
                  <a:lnTo>
                    <a:pt x="14606" y="20305"/>
                  </a:lnTo>
                  <a:lnTo>
                    <a:pt x="14717" y="19807"/>
                  </a:lnTo>
                  <a:lnTo>
                    <a:pt x="14772" y="19309"/>
                  </a:lnTo>
                  <a:lnTo>
                    <a:pt x="14772" y="2546"/>
                  </a:lnTo>
                  <a:lnTo>
                    <a:pt x="14717" y="2048"/>
                  </a:lnTo>
                  <a:lnTo>
                    <a:pt x="14606" y="1550"/>
                  </a:lnTo>
                  <a:lnTo>
                    <a:pt x="14330" y="1107"/>
                  </a:lnTo>
                  <a:lnTo>
                    <a:pt x="14053" y="720"/>
                  </a:lnTo>
                  <a:lnTo>
                    <a:pt x="13666" y="444"/>
                  </a:lnTo>
                  <a:lnTo>
                    <a:pt x="13223" y="222"/>
                  </a:lnTo>
                  <a:lnTo>
                    <a:pt x="12725" y="56"/>
                  </a:lnTo>
                  <a:lnTo>
                    <a:pt x="12227"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Google Shape;69;p12"/>
            <p:cNvSpPr/>
            <p:nvPr/>
          </p:nvSpPr>
          <p:spPr>
            <a:xfrm rot="-5209778">
              <a:off x="477013" y="1599460"/>
              <a:ext cx="194430" cy="256850"/>
            </a:xfrm>
            <a:custGeom>
              <a:rect b="b" l="l" r="r" t="t"/>
              <a:pathLst>
                <a:path extrusionOk="0" h="21854" w="16543">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Google Shape;70;p12"/>
            <p:cNvSpPr/>
            <p:nvPr/>
          </p:nvSpPr>
          <p:spPr>
            <a:xfrm>
              <a:off x="311340" y="1103372"/>
              <a:ext cx="205481" cy="256193"/>
            </a:xfrm>
            <a:custGeom>
              <a:rect b="b" l="l" r="r" t="t"/>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Google Shape;71;p12"/>
            <p:cNvSpPr/>
            <p:nvPr/>
          </p:nvSpPr>
          <p:spPr>
            <a:xfrm rot="960139">
              <a:off x="839930" y="-54260"/>
              <a:ext cx="256848" cy="256848"/>
            </a:xfrm>
            <a:custGeom>
              <a:rect b="b" l="l" r="r" t="t"/>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Google Shape;72;p12"/>
            <p:cNvSpPr/>
            <p:nvPr/>
          </p:nvSpPr>
          <p:spPr>
            <a:xfrm rot="5131367">
              <a:off x="3536340" y="163989"/>
              <a:ext cx="215239" cy="236055"/>
            </a:xfrm>
            <a:custGeom>
              <a:rect b="b" l="l" r="r" t="t"/>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73" name="Google Shape;73;p12"/>
            <p:cNvGrpSpPr/>
            <p:nvPr/>
          </p:nvGrpSpPr>
          <p:grpSpPr>
            <a:xfrm rot="3738602">
              <a:off x="445744" y="4146054"/>
              <a:ext cx="256846" cy="100792"/>
              <a:chOff x="5191939" y="3353769"/>
              <a:chExt cx="256839" cy="100789"/>
            </a:xfrm>
          </p:grpSpPr>
          <p:sp>
            <p:nvSpPr>
              <p:cNvPr id="74" name="Google Shape;74;p12"/>
              <p:cNvSpPr/>
              <p:nvPr/>
            </p:nvSpPr>
            <p:spPr>
              <a:xfrm>
                <a:off x="5212752" y="3353769"/>
                <a:ext cx="215224" cy="100789"/>
              </a:xfrm>
              <a:custGeom>
                <a:rect b="b" l="l" r="r" t="t"/>
                <a:pathLst>
                  <a:path extrusionOk="0" h="8576" w="18313">
                    <a:moveTo>
                      <a:pt x="4315" y="1549"/>
                    </a:moveTo>
                    <a:lnTo>
                      <a:pt x="4869" y="1605"/>
                    </a:lnTo>
                    <a:lnTo>
                      <a:pt x="5366" y="1771"/>
                    </a:lnTo>
                    <a:lnTo>
                      <a:pt x="5809" y="1992"/>
                    </a:lnTo>
                    <a:lnTo>
                      <a:pt x="6252" y="2324"/>
                    </a:lnTo>
                    <a:lnTo>
                      <a:pt x="6584" y="2766"/>
                    </a:lnTo>
                    <a:lnTo>
                      <a:pt x="6860" y="3209"/>
                    </a:lnTo>
                    <a:lnTo>
                      <a:pt x="6971" y="3762"/>
                    </a:lnTo>
                    <a:lnTo>
                      <a:pt x="7026" y="4316"/>
                    </a:lnTo>
                    <a:lnTo>
                      <a:pt x="6971" y="4869"/>
                    </a:lnTo>
                    <a:lnTo>
                      <a:pt x="6860" y="5367"/>
                    </a:lnTo>
                    <a:lnTo>
                      <a:pt x="6584" y="5809"/>
                    </a:lnTo>
                    <a:lnTo>
                      <a:pt x="6252" y="6252"/>
                    </a:lnTo>
                    <a:lnTo>
                      <a:pt x="5809" y="6584"/>
                    </a:lnTo>
                    <a:lnTo>
                      <a:pt x="5366" y="6860"/>
                    </a:lnTo>
                    <a:lnTo>
                      <a:pt x="4869" y="6971"/>
                    </a:lnTo>
                    <a:lnTo>
                      <a:pt x="4315" y="7026"/>
                    </a:lnTo>
                    <a:lnTo>
                      <a:pt x="3762" y="6971"/>
                    </a:lnTo>
                    <a:lnTo>
                      <a:pt x="3209" y="6860"/>
                    </a:lnTo>
                    <a:lnTo>
                      <a:pt x="2766" y="6584"/>
                    </a:lnTo>
                    <a:lnTo>
                      <a:pt x="2324" y="6252"/>
                    </a:lnTo>
                    <a:lnTo>
                      <a:pt x="1992" y="5809"/>
                    </a:lnTo>
                    <a:lnTo>
                      <a:pt x="1770" y="5367"/>
                    </a:lnTo>
                    <a:lnTo>
                      <a:pt x="1604" y="4869"/>
                    </a:lnTo>
                    <a:lnTo>
                      <a:pt x="1549" y="4316"/>
                    </a:lnTo>
                    <a:lnTo>
                      <a:pt x="1604" y="3762"/>
                    </a:lnTo>
                    <a:lnTo>
                      <a:pt x="1770" y="3209"/>
                    </a:lnTo>
                    <a:lnTo>
                      <a:pt x="1992" y="2766"/>
                    </a:lnTo>
                    <a:lnTo>
                      <a:pt x="2324" y="2324"/>
                    </a:lnTo>
                    <a:lnTo>
                      <a:pt x="2766" y="1992"/>
                    </a:lnTo>
                    <a:lnTo>
                      <a:pt x="3209" y="1771"/>
                    </a:lnTo>
                    <a:lnTo>
                      <a:pt x="3762" y="1605"/>
                    </a:lnTo>
                    <a:lnTo>
                      <a:pt x="4315" y="1549"/>
                    </a:lnTo>
                    <a:close/>
                    <a:moveTo>
                      <a:pt x="13997" y="1549"/>
                    </a:moveTo>
                    <a:lnTo>
                      <a:pt x="14550" y="1605"/>
                    </a:lnTo>
                    <a:lnTo>
                      <a:pt x="15104" y="1771"/>
                    </a:lnTo>
                    <a:lnTo>
                      <a:pt x="15546" y="1992"/>
                    </a:lnTo>
                    <a:lnTo>
                      <a:pt x="15933" y="2324"/>
                    </a:lnTo>
                    <a:lnTo>
                      <a:pt x="16265" y="2766"/>
                    </a:lnTo>
                    <a:lnTo>
                      <a:pt x="16542" y="3209"/>
                    </a:lnTo>
                    <a:lnTo>
                      <a:pt x="16708" y="3762"/>
                    </a:lnTo>
                    <a:lnTo>
                      <a:pt x="16763" y="4316"/>
                    </a:lnTo>
                    <a:lnTo>
                      <a:pt x="16708" y="4869"/>
                    </a:lnTo>
                    <a:lnTo>
                      <a:pt x="16542" y="5367"/>
                    </a:lnTo>
                    <a:lnTo>
                      <a:pt x="16265" y="5809"/>
                    </a:lnTo>
                    <a:lnTo>
                      <a:pt x="15933" y="6252"/>
                    </a:lnTo>
                    <a:lnTo>
                      <a:pt x="15546" y="6584"/>
                    </a:lnTo>
                    <a:lnTo>
                      <a:pt x="15104" y="6860"/>
                    </a:lnTo>
                    <a:lnTo>
                      <a:pt x="14550" y="6971"/>
                    </a:lnTo>
                    <a:lnTo>
                      <a:pt x="13997" y="7026"/>
                    </a:lnTo>
                    <a:lnTo>
                      <a:pt x="13444" y="6971"/>
                    </a:lnTo>
                    <a:lnTo>
                      <a:pt x="12946" y="6860"/>
                    </a:lnTo>
                    <a:lnTo>
                      <a:pt x="12448" y="6584"/>
                    </a:lnTo>
                    <a:lnTo>
                      <a:pt x="12061" y="6252"/>
                    </a:lnTo>
                    <a:lnTo>
                      <a:pt x="11729" y="5809"/>
                    </a:lnTo>
                    <a:lnTo>
                      <a:pt x="11452" y="5367"/>
                    </a:lnTo>
                    <a:lnTo>
                      <a:pt x="11286" y="4869"/>
                    </a:lnTo>
                    <a:lnTo>
                      <a:pt x="11231" y="4316"/>
                    </a:lnTo>
                    <a:lnTo>
                      <a:pt x="11286" y="3762"/>
                    </a:lnTo>
                    <a:lnTo>
                      <a:pt x="11452" y="3209"/>
                    </a:lnTo>
                    <a:lnTo>
                      <a:pt x="11729" y="2766"/>
                    </a:lnTo>
                    <a:lnTo>
                      <a:pt x="12061" y="2324"/>
                    </a:lnTo>
                    <a:lnTo>
                      <a:pt x="12448" y="1992"/>
                    </a:lnTo>
                    <a:lnTo>
                      <a:pt x="12946" y="1771"/>
                    </a:lnTo>
                    <a:lnTo>
                      <a:pt x="13444" y="1605"/>
                    </a:lnTo>
                    <a:lnTo>
                      <a:pt x="13997" y="1549"/>
                    </a:lnTo>
                    <a:close/>
                    <a:moveTo>
                      <a:pt x="3873" y="0"/>
                    </a:moveTo>
                    <a:lnTo>
                      <a:pt x="3430" y="56"/>
                    </a:lnTo>
                    <a:lnTo>
                      <a:pt x="3043" y="166"/>
                    </a:lnTo>
                    <a:lnTo>
                      <a:pt x="2600" y="332"/>
                    </a:lnTo>
                    <a:lnTo>
                      <a:pt x="2268" y="498"/>
                    </a:lnTo>
                    <a:lnTo>
                      <a:pt x="1881" y="719"/>
                    </a:lnTo>
                    <a:lnTo>
                      <a:pt x="1549" y="996"/>
                    </a:lnTo>
                    <a:lnTo>
                      <a:pt x="1272" y="1273"/>
                    </a:lnTo>
                    <a:lnTo>
                      <a:pt x="996" y="1549"/>
                    </a:lnTo>
                    <a:lnTo>
                      <a:pt x="719" y="1881"/>
                    </a:lnTo>
                    <a:lnTo>
                      <a:pt x="498" y="2269"/>
                    </a:lnTo>
                    <a:lnTo>
                      <a:pt x="332" y="2601"/>
                    </a:lnTo>
                    <a:lnTo>
                      <a:pt x="166" y="2988"/>
                    </a:lnTo>
                    <a:lnTo>
                      <a:pt x="55" y="3430"/>
                    </a:lnTo>
                    <a:lnTo>
                      <a:pt x="0" y="3873"/>
                    </a:lnTo>
                    <a:lnTo>
                      <a:pt x="0" y="4316"/>
                    </a:lnTo>
                    <a:lnTo>
                      <a:pt x="0" y="4758"/>
                    </a:lnTo>
                    <a:lnTo>
                      <a:pt x="55" y="5145"/>
                    </a:lnTo>
                    <a:lnTo>
                      <a:pt x="166" y="5588"/>
                    </a:lnTo>
                    <a:lnTo>
                      <a:pt x="332" y="5975"/>
                    </a:lnTo>
                    <a:lnTo>
                      <a:pt x="498" y="6363"/>
                    </a:lnTo>
                    <a:lnTo>
                      <a:pt x="719" y="6694"/>
                    </a:lnTo>
                    <a:lnTo>
                      <a:pt x="996" y="7026"/>
                    </a:lnTo>
                    <a:lnTo>
                      <a:pt x="1272" y="7358"/>
                    </a:lnTo>
                    <a:lnTo>
                      <a:pt x="1549" y="7635"/>
                    </a:lnTo>
                    <a:lnTo>
                      <a:pt x="1881" y="7856"/>
                    </a:lnTo>
                    <a:lnTo>
                      <a:pt x="2268" y="8078"/>
                    </a:lnTo>
                    <a:lnTo>
                      <a:pt x="2600" y="8244"/>
                    </a:lnTo>
                    <a:lnTo>
                      <a:pt x="3043" y="8410"/>
                    </a:lnTo>
                    <a:lnTo>
                      <a:pt x="3430" y="8520"/>
                    </a:lnTo>
                    <a:lnTo>
                      <a:pt x="3873" y="8575"/>
                    </a:lnTo>
                    <a:lnTo>
                      <a:pt x="4758" y="8575"/>
                    </a:lnTo>
                    <a:lnTo>
                      <a:pt x="5145" y="8520"/>
                    </a:lnTo>
                    <a:lnTo>
                      <a:pt x="5588" y="8410"/>
                    </a:lnTo>
                    <a:lnTo>
                      <a:pt x="5975" y="8244"/>
                    </a:lnTo>
                    <a:lnTo>
                      <a:pt x="6362" y="8078"/>
                    </a:lnTo>
                    <a:lnTo>
                      <a:pt x="6694" y="7856"/>
                    </a:lnTo>
                    <a:lnTo>
                      <a:pt x="7026" y="7635"/>
                    </a:lnTo>
                    <a:lnTo>
                      <a:pt x="7358" y="7358"/>
                    </a:lnTo>
                    <a:lnTo>
                      <a:pt x="7635" y="7026"/>
                    </a:lnTo>
                    <a:lnTo>
                      <a:pt x="7856" y="6694"/>
                    </a:lnTo>
                    <a:lnTo>
                      <a:pt x="8077" y="6363"/>
                    </a:lnTo>
                    <a:lnTo>
                      <a:pt x="8243" y="5975"/>
                    </a:lnTo>
                    <a:lnTo>
                      <a:pt x="8409" y="5588"/>
                    </a:lnTo>
                    <a:lnTo>
                      <a:pt x="8520" y="5145"/>
                    </a:lnTo>
                    <a:lnTo>
                      <a:pt x="8575" y="4758"/>
                    </a:lnTo>
                    <a:lnTo>
                      <a:pt x="8575" y="4316"/>
                    </a:lnTo>
                    <a:lnTo>
                      <a:pt x="8631" y="4094"/>
                    </a:lnTo>
                    <a:lnTo>
                      <a:pt x="8741" y="3928"/>
                    </a:lnTo>
                    <a:lnTo>
                      <a:pt x="8963" y="3762"/>
                    </a:lnTo>
                    <a:lnTo>
                      <a:pt x="9350" y="3762"/>
                    </a:lnTo>
                    <a:lnTo>
                      <a:pt x="9516" y="3928"/>
                    </a:lnTo>
                    <a:lnTo>
                      <a:pt x="9682" y="4094"/>
                    </a:lnTo>
                    <a:lnTo>
                      <a:pt x="9682" y="4316"/>
                    </a:lnTo>
                    <a:lnTo>
                      <a:pt x="9737" y="4758"/>
                    </a:lnTo>
                    <a:lnTo>
                      <a:pt x="9792" y="5145"/>
                    </a:lnTo>
                    <a:lnTo>
                      <a:pt x="9903" y="5588"/>
                    </a:lnTo>
                    <a:lnTo>
                      <a:pt x="10014" y="5975"/>
                    </a:lnTo>
                    <a:lnTo>
                      <a:pt x="10235" y="6363"/>
                    </a:lnTo>
                    <a:lnTo>
                      <a:pt x="10456" y="6694"/>
                    </a:lnTo>
                    <a:lnTo>
                      <a:pt x="10678" y="7026"/>
                    </a:lnTo>
                    <a:lnTo>
                      <a:pt x="10954" y="7358"/>
                    </a:lnTo>
                    <a:lnTo>
                      <a:pt x="11286" y="7635"/>
                    </a:lnTo>
                    <a:lnTo>
                      <a:pt x="11618" y="7856"/>
                    </a:lnTo>
                    <a:lnTo>
                      <a:pt x="11950" y="8078"/>
                    </a:lnTo>
                    <a:lnTo>
                      <a:pt x="12337" y="8244"/>
                    </a:lnTo>
                    <a:lnTo>
                      <a:pt x="12725" y="8410"/>
                    </a:lnTo>
                    <a:lnTo>
                      <a:pt x="13112" y="8520"/>
                    </a:lnTo>
                    <a:lnTo>
                      <a:pt x="13554" y="8575"/>
                    </a:lnTo>
                    <a:lnTo>
                      <a:pt x="14440" y="8575"/>
                    </a:lnTo>
                    <a:lnTo>
                      <a:pt x="14882" y="8520"/>
                    </a:lnTo>
                    <a:lnTo>
                      <a:pt x="15270" y="8410"/>
                    </a:lnTo>
                    <a:lnTo>
                      <a:pt x="15657" y="8244"/>
                    </a:lnTo>
                    <a:lnTo>
                      <a:pt x="16044" y="8078"/>
                    </a:lnTo>
                    <a:lnTo>
                      <a:pt x="16431" y="7856"/>
                    </a:lnTo>
                    <a:lnTo>
                      <a:pt x="16763" y="7635"/>
                    </a:lnTo>
                    <a:lnTo>
                      <a:pt x="17040" y="7358"/>
                    </a:lnTo>
                    <a:lnTo>
                      <a:pt x="17317" y="7026"/>
                    </a:lnTo>
                    <a:lnTo>
                      <a:pt x="17593" y="6694"/>
                    </a:lnTo>
                    <a:lnTo>
                      <a:pt x="17814" y="6363"/>
                    </a:lnTo>
                    <a:lnTo>
                      <a:pt x="17980" y="5975"/>
                    </a:lnTo>
                    <a:lnTo>
                      <a:pt x="18091" y="5588"/>
                    </a:lnTo>
                    <a:lnTo>
                      <a:pt x="18202" y="5145"/>
                    </a:lnTo>
                    <a:lnTo>
                      <a:pt x="18312" y="4758"/>
                    </a:lnTo>
                    <a:lnTo>
                      <a:pt x="18312" y="4316"/>
                    </a:lnTo>
                    <a:lnTo>
                      <a:pt x="18312" y="3873"/>
                    </a:lnTo>
                    <a:lnTo>
                      <a:pt x="18202" y="3430"/>
                    </a:lnTo>
                    <a:lnTo>
                      <a:pt x="18091" y="2988"/>
                    </a:lnTo>
                    <a:lnTo>
                      <a:pt x="17980" y="2601"/>
                    </a:lnTo>
                    <a:lnTo>
                      <a:pt x="17814" y="2269"/>
                    </a:lnTo>
                    <a:lnTo>
                      <a:pt x="17593" y="1881"/>
                    </a:lnTo>
                    <a:lnTo>
                      <a:pt x="17317" y="1549"/>
                    </a:lnTo>
                    <a:lnTo>
                      <a:pt x="17040" y="1273"/>
                    </a:lnTo>
                    <a:lnTo>
                      <a:pt x="16763" y="996"/>
                    </a:lnTo>
                    <a:lnTo>
                      <a:pt x="16431" y="719"/>
                    </a:lnTo>
                    <a:lnTo>
                      <a:pt x="16044" y="498"/>
                    </a:lnTo>
                    <a:lnTo>
                      <a:pt x="15657" y="332"/>
                    </a:lnTo>
                    <a:lnTo>
                      <a:pt x="15270" y="166"/>
                    </a:lnTo>
                    <a:lnTo>
                      <a:pt x="14882" y="56"/>
                    </a:lnTo>
                    <a:lnTo>
                      <a:pt x="14440" y="0"/>
                    </a:lnTo>
                    <a:lnTo>
                      <a:pt x="13997" y="0"/>
                    </a:lnTo>
                    <a:lnTo>
                      <a:pt x="13389" y="56"/>
                    </a:lnTo>
                    <a:lnTo>
                      <a:pt x="12780" y="166"/>
                    </a:lnTo>
                    <a:lnTo>
                      <a:pt x="12227" y="388"/>
                    </a:lnTo>
                    <a:lnTo>
                      <a:pt x="11673" y="664"/>
                    </a:lnTo>
                    <a:lnTo>
                      <a:pt x="11231" y="1051"/>
                    </a:lnTo>
                    <a:lnTo>
                      <a:pt x="10788" y="1439"/>
                    </a:lnTo>
                    <a:lnTo>
                      <a:pt x="10401" y="1937"/>
                    </a:lnTo>
                    <a:lnTo>
                      <a:pt x="10124" y="2435"/>
                    </a:lnTo>
                    <a:lnTo>
                      <a:pt x="9682" y="2269"/>
                    </a:lnTo>
                    <a:lnTo>
                      <a:pt x="9405" y="2213"/>
                    </a:lnTo>
                    <a:lnTo>
                      <a:pt x="8907" y="2213"/>
                    </a:lnTo>
                    <a:lnTo>
                      <a:pt x="8631" y="2269"/>
                    </a:lnTo>
                    <a:lnTo>
                      <a:pt x="8188" y="2435"/>
                    </a:lnTo>
                    <a:lnTo>
                      <a:pt x="7856" y="1937"/>
                    </a:lnTo>
                    <a:lnTo>
                      <a:pt x="7524" y="1439"/>
                    </a:lnTo>
                    <a:lnTo>
                      <a:pt x="7082" y="1051"/>
                    </a:lnTo>
                    <a:lnTo>
                      <a:pt x="6639" y="664"/>
                    </a:lnTo>
                    <a:lnTo>
                      <a:pt x="6086" y="388"/>
                    </a:lnTo>
                    <a:lnTo>
                      <a:pt x="5532" y="166"/>
                    </a:lnTo>
                    <a:lnTo>
                      <a:pt x="4924" y="56"/>
                    </a:lnTo>
                    <a:lnTo>
                      <a:pt x="4315"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Google Shape;75;p12"/>
              <p:cNvSpPr/>
              <p:nvPr/>
            </p:nvSpPr>
            <p:spPr>
              <a:xfrm>
                <a:off x="5191939" y="3369376"/>
                <a:ext cx="24069" cy="44225"/>
              </a:xfrm>
              <a:custGeom>
                <a:rect b="b" l="l" r="r" t="t"/>
                <a:pathLst>
                  <a:path extrusionOk="0" h="3763" w="2048">
                    <a:moveTo>
                      <a:pt x="1273" y="0"/>
                    </a:moveTo>
                    <a:lnTo>
                      <a:pt x="996" y="55"/>
                    </a:lnTo>
                    <a:lnTo>
                      <a:pt x="720" y="166"/>
                    </a:lnTo>
                    <a:lnTo>
                      <a:pt x="554" y="443"/>
                    </a:lnTo>
                    <a:lnTo>
                      <a:pt x="333" y="1051"/>
                    </a:lnTo>
                    <a:lnTo>
                      <a:pt x="111" y="1660"/>
                    </a:lnTo>
                    <a:lnTo>
                      <a:pt x="56" y="2324"/>
                    </a:lnTo>
                    <a:lnTo>
                      <a:pt x="1" y="2988"/>
                    </a:lnTo>
                    <a:lnTo>
                      <a:pt x="56" y="3264"/>
                    </a:lnTo>
                    <a:lnTo>
                      <a:pt x="222" y="3485"/>
                    </a:lnTo>
                    <a:lnTo>
                      <a:pt x="443" y="3651"/>
                    </a:lnTo>
                    <a:lnTo>
                      <a:pt x="775" y="3762"/>
                    </a:lnTo>
                    <a:lnTo>
                      <a:pt x="1052" y="3651"/>
                    </a:lnTo>
                    <a:lnTo>
                      <a:pt x="1328" y="3485"/>
                    </a:lnTo>
                    <a:lnTo>
                      <a:pt x="1494" y="3264"/>
                    </a:lnTo>
                    <a:lnTo>
                      <a:pt x="1550" y="2988"/>
                    </a:lnTo>
                    <a:lnTo>
                      <a:pt x="1550" y="2490"/>
                    </a:lnTo>
                    <a:lnTo>
                      <a:pt x="1660" y="1992"/>
                    </a:lnTo>
                    <a:lnTo>
                      <a:pt x="1771" y="1549"/>
                    </a:lnTo>
                    <a:lnTo>
                      <a:pt x="1937" y="1107"/>
                    </a:lnTo>
                    <a:lnTo>
                      <a:pt x="2048" y="775"/>
                    </a:lnTo>
                    <a:lnTo>
                      <a:pt x="1992" y="498"/>
                    </a:lnTo>
                    <a:lnTo>
                      <a:pt x="1826" y="221"/>
                    </a:lnTo>
                    <a:lnTo>
                      <a:pt x="1550" y="55"/>
                    </a:lnTo>
                    <a:lnTo>
                      <a:pt x="127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Google Shape;76;p12"/>
              <p:cNvSpPr/>
              <p:nvPr/>
            </p:nvSpPr>
            <p:spPr>
              <a:xfrm>
                <a:off x="5424709" y="3369376"/>
                <a:ext cx="24069" cy="44225"/>
              </a:xfrm>
              <a:custGeom>
                <a:rect b="b" l="l" r="r" t="t"/>
                <a:pathLst>
                  <a:path extrusionOk="0" h="3763" w="2048">
                    <a:moveTo>
                      <a:pt x="775" y="0"/>
                    </a:moveTo>
                    <a:lnTo>
                      <a:pt x="443" y="55"/>
                    </a:lnTo>
                    <a:lnTo>
                      <a:pt x="222" y="221"/>
                    </a:lnTo>
                    <a:lnTo>
                      <a:pt x="56" y="498"/>
                    </a:lnTo>
                    <a:lnTo>
                      <a:pt x="1" y="775"/>
                    </a:lnTo>
                    <a:lnTo>
                      <a:pt x="56" y="1107"/>
                    </a:lnTo>
                    <a:lnTo>
                      <a:pt x="277" y="1549"/>
                    </a:lnTo>
                    <a:lnTo>
                      <a:pt x="388" y="1992"/>
                    </a:lnTo>
                    <a:lnTo>
                      <a:pt x="443" y="2490"/>
                    </a:lnTo>
                    <a:lnTo>
                      <a:pt x="499" y="2988"/>
                    </a:lnTo>
                    <a:lnTo>
                      <a:pt x="554" y="3264"/>
                    </a:lnTo>
                    <a:lnTo>
                      <a:pt x="720" y="3485"/>
                    </a:lnTo>
                    <a:lnTo>
                      <a:pt x="941" y="3651"/>
                    </a:lnTo>
                    <a:lnTo>
                      <a:pt x="1273" y="3762"/>
                    </a:lnTo>
                    <a:lnTo>
                      <a:pt x="1550" y="3651"/>
                    </a:lnTo>
                    <a:lnTo>
                      <a:pt x="1826" y="3485"/>
                    </a:lnTo>
                    <a:lnTo>
                      <a:pt x="1992" y="3264"/>
                    </a:lnTo>
                    <a:lnTo>
                      <a:pt x="2048" y="2988"/>
                    </a:lnTo>
                    <a:lnTo>
                      <a:pt x="1992" y="2324"/>
                    </a:lnTo>
                    <a:lnTo>
                      <a:pt x="1882" y="1660"/>
                    </a:lnTo>
                    <a:lnTo>
                      <a:pt x="1716" y="1051"/>
                    </a:lnTo>
                    <a:lnTo>
                      <a:pt x="1494" y="443"/>
                    </a:lnTo>
                    <a:lnTo>
                      <a:pt x="1329" y="166"/>
                    </a:lnTo>
                    <a:lnTo>
                      <a:pt x="1052" y="55"/>
                    </a:lnTo>
                    <a:lnTo>
                      <a:pt x="775"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Google Shape;77;p12"/>
            <p:cNvSpPr/>
            <p:nvPr/>
          </p:nvSpPr>
          <p:spPr>
            <a:xfrm>
              <a:off x="8389810" y="4028610"/>
              <a:ext cx="256851" cy="254888"/>
            </a:xfrm>
            <a:custGeom>
              <a:rect b="b" l="l" r="r" t="t"/>
              <a:pathLst>
                <a:path extrusionOk="0" h="21688" w="21855">
                  <a:moveTo>
                    <a:pt x="7470" y="7138"/>
                  </a:moveTo>
                  <a:lnTo>
                    <a:pt x="7525" y="7248"/>
                  </a:lnTo>
                  <a:lnTo>
                    <a:pt x="7470" y="7304"/>
                  </a:lnTo>
                  <a:lnTo>
                    <a:pt x="7359" y="7304"/>
                  </a:lnTo>
                  <a:lnTo>
                    <a:pt x="7304" y="7248"/>
                  </a:lnTo>
                  <a:lnTo>
                    <a:pt x="7359" y="7138"/>
                  </a:lnTo>
                  <a:close/>
                  <a:moveTo>
                    <a:pt x="7082" y="5589"/>
                  </a:moveTo>
                  <a:lnTo>
                    <a:pt x="6751" y="5699"/>
                  </a:lnTo>
                  <a:lnTo>
                    <a:pt x="6474" y="5865"/>
                  </a:lnTo>
                  <a:lnTo>
                    <a:pt x="6253" y="6031"/>
                  </a:lnTo>
                  <a:lnTo>
                    <a:pt x="6031" y="6308"/>
                  </a:lnTo>
                  <a:lnTo>
                    <a:pt x="5865" y="6585"/>
                  </a:lnTo>
                  <a:lnTo>
                    <a:pt x="5810" y="6916"/>
                  </a:lnTo>
                  <a:lnTo>
                    <a:pt x="5755" y="7248"/>
                  </a:lnTo>
                  <a:lnTo>
                    <a:pt x="5810" y="7580"/>
                  </a:lnTo>
                  <a:lnTo>
                    <a:pt x="5865" y="7857"/>
                  </a:lnTo>
                  <a:lnTo>
                    <a:pt x="6031" y="8134"/>
                  </a:lnTo>
                  <a:lnTo>
                    <a:pt x="6253" y="8410"/>
                  </a:lnTo>
                  <a:lnTo>
                    <a:pt x="6474" y="8576"/>
                  </a:lnTo>
                  <a:lnTo>
                    <a:pt x="6751" y="8742"/>
                  </a:lnTo>
                  <a:lnTo>
                    <a:pt x="7082" y="8853"/>
                  </a:lnTo>
                  <a:lnTo>
                    <a:pt x="7746" y="8853"/>
                  </a:lnTo>
                  <a:lnTo>
                    <a:pt x="8078" y="8742"/>
                  </a:lnTo>
                  <a:lnTo>
                    <a:pt x="8355" y="8576"/>
                  </a:lnTo>
                  <a:lnTo>
                    <a:pt x="8576" y="8410"/>
                  </a:lnTo>
                  <a:lnTo>
                    <a:pt x="8798" y="8134"/>
                  </a:lnTo>
                  <a:lnTo>
                    <a:pt x="8964" y="7857"/>
                  </a:lnTo>
                  <a:lnTo>
                    <a:pt x="9019" y="7580"/>
                  </a:lnTo>
                  <a:lnTo>
                    <a:pt x="9074" y="7248"/>
                  </a:lnTo>
                  <a:lnTo>
                    <a:pt x="9019" y="6916"/>
                  </a:lnTo>
                  <a:lnTo>
                    <a:pt x="8964" y="6585"/>
                  </a:lnTo>
                  <a:lnTo>
                    <a:pt x="8798" y="6308"/>
                  </a:lnTo>
                  <a:lnTo>
                    <a:pt x="8576" y="6031"/>
                  </a:lnTo>
                  <a:lnTo>
                    <a:pt x="8355" y="5865"/>
                  </a:lnTo>
                  <a:lnTo>
                    <a:pt x="8078" y="5699"/>
                  </a:lnTo>
                  <a:lnTo>
                    <a:pt x="7746" y="5589"/>
                  </a:lnTo>
                  <a:close/>
                  <a:moveTo>
                    <a:pt x="14496" y="8631"/>
                  </a:moveTo>
                  <a:lnTo>
                    <a:pt x="14607" y="8687"/>
                  </a:lnTo>
                  <a:lnTo>
                    <a:pt x="14717" y="8742"/>
                  </a:lnTo>
                  <a:lnTo>
                    <a:pt x="14773" y="8853"/>
                  </a:lnTo>
                  <a:lnTo>
                    <a:pt x="14828" y="8963"/>
                  </a:lnTo>
                  <a:lnTo>
                    <a:pt x="14773" y="9129"/>
                  </a:lnTo>
                  <a:lnTo>
                    <a:pt x="14717" y="9240"/>
                  </a:lnTo>
                  <a:lnTo>
                    <a:pt x="14607" y="9295"/>
                  </a:lnTo>
                  <a:lnTo>
                    <a:pt x="14330" y="9295"/>
                  </a:lnTo>
                  <a:lnTo>
                    <a:pt x="14219" y="9240"/>
                  </a:lnTo>
                  <a:lnTo>
                    <a:pt x="14164" y="9129"/>
                  </a:lnTo>
                  <a:lnTo>
                    <a:pt x="14164" y="8963"/>
                  </a:lnTo>
                  <a:lnTo>
                    <a:pt x="14164" y="8853"/>
                  </a:lnTo>
                  <a:lnTo>
                    <a:pt x="14219" y="8742"/>
                  </a:lnTo>
                  <a:lnTo>
                    <a:pt x="14330" y="8687"/>
                  </a:lnTo>
                  <a:lnTo>
                    <a:pt x="14496" y="8631"/>
                  </a:lnTo>
                  <a:close/>
                  <a:moveTo>
                    <a:pt x="14219" y="7802"/>
                  </a:moveTo>
                  <a:lnTo>
                    <a:pt x="13998" y="7857"/>
                  </a:lnTo>
                  <a:lnTo>
                    <a:pt x="13777" y="7968"/>
                  </a:lnTo>
                  <a:lnTo>
                    <a:pt x="13611" y="8134"/>
                  </a:lnTo>
                  <a:lnTo>
                    <a:pt x="13445" y="8300"/>
                  </a:lnTo>
                  <a:lnTo>
                    <a:pt x="13334" y="8521"/>
                  </a:lnTo>
                  <a:lnTo>
                    <a:pt x="13279" y="8742"/>
                  </a:lnTo>
                  <a:lnTo>
                    <a:pt x="13279" y="8963"/>
                  </a:lnTo>
                  <a:lnTo>
                    <a:pt x="13279" y="9240"/>
                  </a:lnTo>
                  <a:lnTo>
                    <a:pt x="13334" y="9461"/>
                  </a:lnTo>
                  <a:lnTo>
                    <a:pt x="13445" y="9683"/>
                  </a:lnTo>
                  <a:lnTo>
                    <a:pt x="13611" y="9849"/>
                  </a:lnTo>
                  <a:lnTo>
                    <a:pt x="13777" y="10015"/>
                  </a:lnTo>
                  <a:lnTo>
                    <a:pt x="13998" y="10125"/>
                  </a:lnTo>
                  <a:lnTo>
                    <a:pt x="14219" y="10181"/>
                  </a:lnTo>
                  <a:lnTo>
                    <a:pt x="14717" y="10181"/>
                  </a:lnTo>
                  <a:lnTo>
                    <a:pt x="14939" y="10125"/>
                  </a:lnTo>
                  <a:lnTo>
                    <a:pt x="15160" y="10015"/>
                  </a:lnTo>
                  <a:lnTo>
                    <a:pt x="15326" y="9849"/>
                  </a:lnTo>
                  <a:lnTo>
                    <a:pt x="15492" y="9683"/>
                  </a:lnTo>
                  <a:lnTo>
                    <a:pt x="15602" y="9461"/>
                  </a:lnTo>
                  <a:lnTo>
                    <a:pt x="15658" y="9240"/>
                  </a:lnTo>
                  <a:lnTo>
                    <a:pt x="15713" y="8963"/>
                  </a:lnTo>
                  <a:lnTo>
                    <a:pt x="15658" y="8742"/>
                  </a:lnTo>
                  <a:lnTo>
                    <a:pt x="15602" y="8521"/>
                  </a:lnTo>
                  <a:lnTo>
                    <a:pt x="15492" y="8300"/>
                  </a:lnTo>
                  <a:lnTo>
                    <a:pt x="15326" y="8134"/>
                  </a:lnTo>
                  <a:lnTo>
                    <a:pt x="15160" y="7968"/>
                  </a:lnTo>
                  <a:lnTo>
                    <a:pt x="14939" y="7857"/>
                  </a:lnTo>
                  <a:lnTo>
                    <a:pt x="14717" y="7802"/>
                  </a:lnTo>
                  <a:close/>
                  <a:moveTo>
                    <a:pt x="3874" y="11287"/>
                  </a:moveTo>
                  <a:lnTo>
                    <a:pt x="3984" y="11342"/>
                  </a:lnTo>
                  <a:lnTo>
                    <a:pt x="4095" y="11398"/>
                  </a:lnTo>
                  <a:lnTo>
                    <a:pt x="4206" y="11508"/>
                  </a:lnTo>
                  <a:lnTo>
                    <a:pt x="4206" y="11619"/>
                  </a:lnTo>
                  <a:lnTo>
                    <a:pt x="4206" y="11785"/>
                  </a:lnTo>
                  <a:lnTo>
                    <a:pt x="4095" y="11896"/>
                  </a:lnTo>
                  <a:lnTo>
                    <a:pt x="3984" y="11951"/>
                  </a:lnTo>
                  <a:lnTo>
                    <a:pt x="3763" y="11951"/>
                  </a:lnTo>
                  <a:lnTo>
                    <a:pt x="3652" y="11896"/>
                  </a:lnTo>
                  <a:lnTo>
                    <a:pt x="3597" y="11785"/>
                  </a:lnTo>
                  <a:lnTo>
                    <a:pt x="3542" y="11619"/>
                  </a:lnTo>
                  <a:lnTo>
                    <a:pt x="3597" y="11508"/>
                  </a:lnTo>
                  <a:lnTo>
                    <a:pt x="3652" y="11398"/>
                  </a:lnTo>
                  <a:lnTo>
                    <a:pt x="3763" y="11342"/>
                  </a:lnTo>
                  <a:lnTo>
                    <a:pt x="3874" y="11287"/>
                  </a:lnTo>
                  <a:close/>
                  <a:moveTo>
                    <a:pt x="3874" y="10402"/>
                  </a:moveTo>
                  <a:lnTo>
                    <a:pt x="3652" y="10457"/>
                  </a:lnTo>
                  <a:lnTo>
                    <a:pt x="3431" y="10513"/>
                  </a:lnTo>
                  <a:lnTo>
                    <a:pt x="3210" y="10623"/>
                  </a:lnTo>
                  <a:lnTo>
                    <a:pt x="3044" y="10789"/>
                  </a:lnTo>
                  <a:lnTo>
                    <a:pt x="2878" y="10955"/>
                  </a:lnTo>
                  <a:lnTo>
                    <a:pt x="2767" y="11176"/>
                  </a:lnTo>
                  <a:lnTo>
                    <a:pt x="2712" y="11398"/>
                  </a:lnTo>
                  <a:lnTo>
                    <a:pt x="2657" y="11619"/>
                  </a:lnTo>
                  <a:lnTo>
                    <a:pt x="2712" y="11896"/>
                  </a:lnTo>
                  <a:lnTo>
                    <a:pt x="2767" y="12117"/>
                  </a:lnTo>
                  <a:lnTo>
                    <a:pt x="2878" y="12338"/>
                  </a:lnTo>
                  <a:lnTo>
                    <a:pt x="3044" y="12504"/>
                  </a:lnTo>
                  <a:lnTo>
                    <a:pt x="3210" y="12670"/>
                  </a:lnTo>
                  <a:lnTo>
                    <a:pt x="3431" y="12781"/>
                  </a:lnTo>
                  <a:lnTo>
                    <a:pt x="3652" y="12836"/>
                  </a:lnTo>
                  <a:lnTo>
                    <a:pt x="4150" y="12836"/>
                  </a:lnTo>
                  <a:lnTo>
                    <a:pt x="4372" y="12781"/>
                  </a:lnTo>
                  <a:lnTo>
                    <a:pt x="4538" y="12670"/>
                  </a:lnTo>
                  <a:lnTo>
                    <a:pt x="4759" y="12504"/>
                  </a:lnTo>
                  <a:lnTo>
                    <a:pt x="4870" y="12338"/>
                  </a:lnTo>
                  <a:lnTo>
                    <a:pt x="4980" y="12117"/>
                  </a:lnTo>
                  <a:lnTo>
                    <a:pt x="5091" y="11896"/>
                  </a:lnTo>
                  <a:lnTo>
                    <a:pt x="5091" y="11619"/>
                  </a:lnTo>
                  <a:lnTo>
                    <a:pt x="5091" y="11398"/>
                  </a:lnTo>
                  <a:lnTo>
                    <a:pt x="4980" y="11176"/>
                  </a:lnTo>
                  <a:lnTo>
                    <a:pt x="4870" y="10955"/>
                  </a:lnTo>
                  <a:lnTo>
                    <a:pt x="4759" y="10789"/>
                  </a:lnTo>
                  <a:lnTo>
                    <a:pt x="4538" y="10623"/>
                  </a:lnTo>
                  <a:lnTo>
                    <a:pt x="4372" y="10513"/>
                  </a:lnTo>
                  <a:lnTo>
                    <a:pt x="4150" y="10457"/>
                  </a:lnTo>
                  <a:lnTo>
                    <a:pt x="3874" y="10402"/>
                  </a:lnTo>
                  <a:close/>
                  <a:moveTo>
                    <a:pt x="10070" y="13279"/>
                  </a:moveTo>
                  <a:lnTo>
                    <a:pt x="10125" y="13334"/>
                  </a:lnTo>
                  <a:lnTo>
                    <a:pt x="10181" y="13389"/>
                  </a:lnTo>
                  <a:lnTo>
                    <a:pt x="10125" y="13445"/>
                  </a:lnTo>
                  <a:lnTo>
                    <a:pt x="10070" y="13500"/>
                  </a:lnTo>
                  <a:lnTo>
                    <a:pt x="9959" y="13445"/>
                  </a:lnTo>
                  <a:lnTo>
                    <a:pt x="9959" y="13389"/>
                  </a:lnTo>
                  <a:lnTo>
                    <a:pt x="9959" y="13334"/>
                  </a:lnTo>
                  <a:lnTo>
                    <a:pt x="10070" y="13279"/>
                  </a:lnTo>
                  <a:close/>
                  <a:moveTo>
                    <a:pt x="10070" y="11730"/>
                  </a:moveTo>
                  <a:lnTo>
                    <a:pt x="9738" y="11785"/>
                  </a:lnTo>
                  <a:lnTo>
                    <a:pt x="9406" y="11896"/>
                  </a:lnTo>
                  <a:lnTo>
                    <a:pt x="9129" y="12006"/>
                  </a:lnTo>
                  <a:lnTo>
                    <a:pt x="8908" y="12228"/>
                  </a:lnTo>
                  <a:lnTo>
                    <a:pt x="8687" y="12504"/>
                  </a:lnTo>
                  <a:lnTo>
                    <a:pt x="8521" y="12781"/>
                  </a:lnTo>
                  <a:lnTo>
                    <a:pt x="8466" y="13057"/>
                  </a:lnTo>
                  <a:lnTo>
                    <a:pt x="8410" y="13389"/>
                  </a:lnTo>
                  <a:lnTo>
                    <a:pt x="8466" y="13721"/>
                  </a:lnTo>
                  <a:lnTo>
                    <a:pt x="8521" y="14053"/>
                  </a:lnTo>
                  <a:lnTo>
                    <a:pt x="8687" y="14330"/>
                  </a:lnTo>
                  <a:lnTo>
                    <a:pt x="8908" y="14551"/>
                  </a:lnTo>
                  <a:lnTo>
                    <a:pt x="9129" y="14772"/>
                  </a:lnTo>
                  <a:lnTo>
                    <a:pt x="9406" y="14938"/>
                  </a:lnTo>
                  <a:lnTo>
                    <a:pt x="9738" y="15049"/>
                  </a:lnTo>
                  <a:lnTo>
                    <a:pt x="10402" y="15049"/>
                  </a:lnTo>
                  <a:lnTo>
                    <a:pt x="10679" y="14938"/>
                  </a:lnTo>
                  <a:lnTo>
                    <a:pt x="11011" y="14772"/>
                  </a:lnTo>
                  <a:lnTo>
                    <a:pt x="11232" y="14551"/>
                  </a:lnTo>
                  <a:lnTo>
                    <a:pt x="11453" y="14330"/>
                  </a:lnTo>
                  <a:lnTo>
                    <a:pt x="11564" y="14053"/>
                  </a:lnTo>
                  <a:lnTo>
                    <a:pt x="11674" y="13721"/>
                  </a:lnTo>
                  <a:lnTo>
                    <a:pt x="11730" y="13389"/>
                  </a:lnTo>
                  <a:lnTo>
                    <a:pt x="11674" y="13057"/>
                  </a:lnTo>
                  <a:lnTo>
                    <a:pt x="11564" y="12781"/>
                  </a:lnTo>
                  <a:lnTo>
                    <a:pt x="11453" y="12504"/>
                  </a:lnTo>
                  <a:lnTo>
                    <a:pt x="11232" y="12228"/>
                  </a:lnTo>
                  <a:lnTo>
                    <a:pt x="11011" y="12006"/>
                  </a:lnTo>
                  <a:lnTo>
                    <a:pt x="10679" y="11896"/>
                  </a:lnTo>
                  <a:lnTo>
                    <a:pt x="10402" y="11785"/>
                  </a:lnTo>
                  <a:lnTo>
                    <a:pt x="10070" y="11730"/>
                  </a:lnTo>
                  <a:close/>
                  <a:moveTo>
                    <a:pt x="13611" y="16598"/>
                  </a:moveTo>
                  <a:lnTo>
                    <a:pt x="13721" y="16653"/>
                  </a:lnTo>
                  <a:lnTo>
                    <a:pt x="13832" y="16709"/>
                  </a:lnTo>
                  <a:lnTo>
                    <a:pt x="13887" y="16819"/>
                  </a:lnTo>
                  <a:lnTo>
                    <a:pt x="13943" y="16930"/>
                  </a:lnTo>
                  <a:lnTo>
                    <a:pt x="13887" y="17041"/>
                  </a:lnTo>
                  <a:lnTo>
                    <a:pt x="13832" y="17151"/>
                  </a:lnTo>
                  <a:lnTo>
                    <a:pt x="13721" y="17262"/>
                  </a:lnTo>
                  <a:lnTo>
                    <a:pt x="13445" y="17262"/>
                  </a:lnTo>
                  <a:lnTo>
                    <a:pt x="13334" y="17151"/>
                  </a:lnTo>
                  <a:lnTo>
                    <a:pt x="13279" y="17041"/>
                  </a:lnTo>
                  <a:lnTo>
                    <a:pt x="13279" y="16930"/>
                  </a:lnTo>
                  <a:lnTo>
                    <a:pt x="13279" y="16819"/>
                  </a:lnTo>
                  <a:lnTo>
                    <a:pt x="13334" y="16709"/>
                  </a:lnTo>
                  <a:lnTo>
                    <a:pt x="13445" y="16653"/>
                  </a:lnTo>
                  <a:lnTo>
                    <a:pt x="13611" y="16598"/>
                  </a:lnTo>
                  <a:close/>
                  <a:moveTo>
                    <a:pt x="13611" y="15713"/>
                  </a:moveTo>
                  <a:lnTo>
                    <a:pt x="13334" y="15768"/>
                  </a:lnTo>
                  <a:lnTo>
                    <a:pt x="13113" y="15824"/>
                  </a:lnTo>
                  <a:lnTo>
                    <a:pt x="12892" y="15934"/>
                  </a:lnTo>
                  <a:lnTo>
                    <a:pt x="12726" y="16100"/>
                  </a:lnTo>
                  <a:lnTo>
                    <a:pt x="12560" y="16266"/>
                  </a:lnTo>
                  <a:lnTo>
                    <a:pt x="12449" y="16487"/>
                  </a:lnTo>
                  <a:lnTo>
                    <a:pt x="12394" y="16709"/>
                  </a:lnTo>
                  <a:lnTo>
                    <a:pt x="12394" y="16930"/>
                  </a:lnTo>
                  <a:lnTo>
                    <a:pt x="12394" y="17151"/>
                  </a:lnTo>
                  <a:lnTo>
                    <a:pt x="12449" y="17428"/>
                  </a:lnTo>
                  <a:lnTo>
                    <a:pt x="12560" y="17594"/>
                  </a:lnTo>
                  <a:lnTo>
                    <a:pt x="12726" y="17815"/>
                  </a:lnTo>
                  <a:lnTo>
                    <a:pt x="12892" y="17926"/>
                  </a:lnTo>
                  <a:lnTo>
                    <a:pt x="13113" y="18037"/>
                  </a:lnTo>
                  <a:lnTo>
                    <a:pt x="13334" y="18147"/>
                  </a:lnTo>
                  <a:lnTo>
                    <a:pt x="13832" y="18147"/>
                  </a:lnTo>
                  <a:lnTo>
                    <a:pt x="14053" y="18037"/>
                  </a:lnTo>
                  <a:lnTo>
                    <a:pt x="14275" y="17926"/>
                  </a:lnTo>
                  <a:lnTo>
                    <a:pt x="14441" y="17815"/>
                  </a:lnTo>
                  <a:lnTo>
                    <a:pt x="14607" y="17594"/>
                  </a:lnTo>
                  <a:lnTo>
                    <a:pt x="14717" y="17428"/>
                  </a:lnTo>
                  <a:lnTo>
                    <a:pt x="14773" y="17151"/>
                  </a:lnTo>
                  <a:lnTo>
                    <a:pt x="14828" y="16930"/>
                  </a:lnTo>
                  <a:lnTo>
                    <a:pt x="14773" y="16709"/>
                  </a:lnTo>
                  <a:lnTo>
                    <a:pt x="14717" y="16487"/>
                  </a:lnTo>
                  <a:lnTo>
                    <a:pt x="14607" y="16266"/>
                  </a:lnTo>
                  <a:lnTo>
                    <a:pt x="14441" y="16100"/>
                  </a:lnTo>
                  <a:lnTo>
                    <a:pt x="14275" y="15934"/>
                  </a:lnTo>
                  <a:lnTo>
                    <a:pt x="14053" y="15824"/>
                  </a:lnTo>
                  <a:lnTo>
                    <a:pt x="13832" y="15768"/>
                  </a:lnTo>
                  <a:lnTo>
                    <a:pt x="13611" y="15713"/>
                  </a:lnTo>
                  <a:close/>
                  <a:moveTo>
                    <a:pt x="8466" y="1716"/>
                  </a:moveTo>
                  <a:lnTo>
                    <a:pt x="8521" y="2103"/>
                  </a:lnTo>
                  <a:lnTo>
                    <a:pt x="8632" y="2491"/>
                  </a:lnTo>
                  <a:lnTo>
                    <a:pt x="8798" y="2822"/>
                  </a:lnTo>
                  <a:lnTo>
                    <a:pt x="8964" y="3154"/>
                  </a:lnTo>
                  <a:lnTo>
                    <a:pt x="9406" y="3763"/>
                  </a:lnTo>
                  <a:lnTo>
                    <a:pt x="9904" y="4316"/>
                  </a:lnTo>
                  <a:lnTo>
                    <a:pt x="10513" y="4759"/>
                  </a:lnTo>
                  <a:lnTo>
                    <a:pt x="10845" y="4925"/>
                  </a:lnTo>
                  <a:lnTo>
                    <a:pt x="11176" y="5091"/>
                  </a:lnTo>
                  <a:lnTo>
                    <a:pt x="11564" y="5201"/>
                  </a:lnTo>
                  <a:lnTo>
                    <a:pt x="11951" y="5257"/>
                  </a:lnTo>
                  <a:lnTo>
                    <a:pt x="12338" y="5312"/>
                  </a:lnTo>
                  <a:lnTo>
                    <a:pt x="12726" y="5367"/>
                  </a:lnTo>
                  <a:lnTo>
                    <a:pt x="13113" y="5312"/>
                  </a:lnTo>
                  <a:lnTo>
                    <a:pt x="13555" y="5257"/>
                  </a:lnTo>
                  <a:lnTo>
                    <a:pt x="13943" y="5146"/>
                  </a:lnTo>
                  <a:lnTo>
                    <a:pt x="14330" y="5035"/>
                  </a:lnTo>
                  <a:lnTo>
                    <a:pt x="14662" y="5478"/>
                  </a:lnTo>
                  <a:lnTo>
                    <a:pt x="14994" y="5865"/>
                  </a:lnTo>
                  <a:lnTo>
                    <a:pt x="15436" y="6253"/>
                  </a:lnTo>
                  <a:lnTo>
                    <a:pt x="15879" y="6529"/>
                  </a:lnTo>
                  <a:lnTo>
                    <a:pt x="16377" y="6806"/>
                  </a:lnTo>
                  <a:lnTo>
                    <a:pt x="16875" y="6972"/>
                  </a:lnTo>
                  <a:lnTo>
                    <a:pt x="17428" y="7082"/>
                  </a:lnTo>
                  <a:lnTo>
                    <a:pt x="17981" y="7138"/>
                  </a:lnTo>
                  <a:lnTo>
                    <a:pt x="18369" y="7082"/>
                  </a:lnTo>
                  <a:lnTo>
                    <a:pt x="18756" y="7027"/>
                  </a:lnTo>
                  <a:lnTo>
                    <a:pt x="19475" y="6861"/>
                  </a:lnTo>
                  <a:lnTo>
                    <a:pt x="19807" y="7802"/>
                  </a:lnTo>
                  <a:lnTo>
                    <a:pt x="20084" y="8742"/>
                  </a:lnTo>
                  <a:lnTo>
                    <a:pt x="20250" y="9738"/>
                  </a:lnTo>
                  <a:lnTo>
                    <a:pt x="20305" y="10734"/>
                  </a:lnTo>
                  <a:lnTo>
                    <a:pt x="20250" y="11730"/>
                  </a:lnTo>
                  <a:lnTo>
                    <a:pt x="20139" y="12615"/>
                  </a:lnTo>
                  <a:lnTo>
                    <a:pt x="19918" y="13555"/>
                  </a:lnTo>
                  <a:lnTo>
                    <a:pt x="19586" y="14385"/>
                  </a:lnTo>
                  <a:lnTo>
                    <a:pt x="19199" y="15215"/>
                  </a:lnTo>
                  <a:lnTo>
                    <a:pt x="18701" y="15990"/>
                  </a:lnTo>
                  <a:lnTo>
                    <a:pt x="18203" y="16709"/>
                  </a:lnTo>
                  <a:lnTo>
                    <a:pt x="17594" y="17373"/>
                  </a:lnTo>
                  <a:lnTo>
                    <a:pt x="16930" y="17981"/>
                  </a:lnTo>
                  <a:lnTo>
                    <a:pt x="16156" y="18534"/>
                  </a:lnTo>
                  <a:lnTo>
                    <a:pt x="15436" y="18977"/>
                  </a:lnTo>
                  <a:lnTo>
                    <a:pt x="14607" y="19420"/>
                  </a:lnTo>
                  <a:lnTo>
                    <a:pt x="13721" y="19696"/>
                  </a:lnTo>
                  <a:lnTo>
                    <a:pt x="12836" y="19918"/>
                  </a:lnTo>
                  <a:lnTo>
                    <a:pt x="11896" y="20084"/>
                  </a:lnTo>
                  <a:lnTo>
                    <a:pt x="10955" y="20139"/>
                  </a:lnTo>
                  <a:lnTo>
                    <a:pt x="9959" y="20084"/>
                  </a:lnTo>
                  <a:lnTo>
                    <a:pt x="9074" y="19918"/>
                  </a:lnTo>
                  <a:lnTo>
                    <a:pt x="8134" y="19696"/>
                  </a:lnTo>
                  <a:lnTo>
                    <a:pt x="7304" y="19420"/>
                  </a:lnTo>
                  <a:lnTo>
                    <a:pt x="6474" y="18977"/>
                  </a:lnTo>
                  <a:lnTo>
                    <a:pt x="5699" y="18534"/>
                  </a:lnTo>
                  <a:lnTo>
                    <a:pt x="4980" y="17981"/>
                  </a:lnTo>
                  <a:lnTo>
                    <a:pt x="4316" y="17373"/>
                  </a:lnTo>
                  <a:lnTo>
                    <a:pt x="3708" y="16709"/>
                  </a:lnTo>
                  <a:lnTo>
                    <a:pt x="3154" y="15990"/>
                  </a:lnTo>
                  <a:lnTo>
                    <a:pt x="2712" y="15215"/>
                  </a:lnTo>
                  <a:lnTo>
                    <a:pt x="2325" y="14385"/>
                  </a:lnTo>
                  <a:lnTo>
                    <a:pt x="1993" y="13555"/>
                  </a:lnTo>
                  <a:lnTo>
                    <a:pt x="1771" y="12615"/>
                  </a:lnTo>
                  <a:lnTo>
                    <a:pt x="1605" y="11730"/>
                  </a:lnTo>
                  <a:lnTo>
                    <a:pt x="1550" y="10734"/>
                  </a:lnTo>
                  <a:lnTo>
                    <a:pt x="1605" y="9959"/>
                  </a:lnTo>
                  <a:lnTo>
                    <a:pt x="1716" y="9185"/>
                  </a:lnTo>
                  <a:lnTo>
                    <a:pt x="1827" y="8410"/>
                  </a:lnTo>
                  <a:lnTo>
                    <a:pt x="2048" y="7691"/>
                  </a:lnTo>
                  <a:lnTo>
                    <a:pt x="2325" y="6972"/>
                  </a:lnTo>
                  <a:lnTo>
                    <a:pt x="2657" y="6308"/>
                  </a:lnTo>
                  <a:lnTo>
                    <a:pt x="3044" y="5644"/>
                  </a:lnTo>
                  <a:lnTo>
                    <a:pt x="3486" y="5035"/>
                  </a:lnTo>
                  <a:lnTo>
                    <a:pt x="3984" y="4482"/>
                  </a:lnTo>
                  <a:lnTo>
                    <a:pt x="4482" y="3929"/>
                  </a:lnTo>
                  <a:lnTo>
                    <a:pt x="5091" y="3431"/>
                  </a:lnTo>
                  <a:lnTo>
                    <a:pt x="5699" y="2988"/>
                  </a:lnTo>
                  <a:lnTo>
                    <a:pt x="6308" y="2601"/>
                  </a:lnTo>
                  <a:lnTo>
                    <a:pt x="7027" y="2269"/>
                  </a:lnTo>
                  <a:lnTo>
                    <a:pt x="7691" y="1937"/>
                  </a:lnTo>
                  <a:lnTo>
                    <a:pt x="8466" y="1716"/>
                  </a:lnTo>
                  <a:close/>
                  <a:moveTo>
                    <a:pt x="9074" y="1"/>
                  </a:moveTo>
                  <a:lnTo>
                    <a:pt x="8134" y="222"/>
                  </a:lnTo>
                  <a:lnTo>
                    <a:pt x="7193" y="499"/>
                  </a:lnTo>
                  <a:lnTo>
                    <a:pt x="6308" y="886"/>
                  </a:lnTo>
                  <a:lnTo>
                    <a:pt x="5423" y="1329"/>
                  </a:lnTo>
                  <a:lnTo>
                    <a:pt x="4648" y="1827"/>
                  </a:lnTo>
                  <a:lnTo>
                    <a:pt x="3929" y="2380"/>
                  </a:lnTo>
                  <a:lnTo>
                    <a:pt x="3210" y="3044"/>
                  </a:lnTo>
                  <a:lnTo>
                    <a:pt x="2601" y="3708"/>
                  </a:lnTo>
                  <a:lnTo>
                    <a:pt x="1993" y="4482"/>
                  </a:lnTo>
                  <a:lnTo>
                    <a:pt x="1495" y="5257"/>
                  </a:lnTo>
                  <a:lnTo>
                    <a:pt x="1052" y="6087"/>
                  </a:lnTo>
                  <a:lnTo>
                    <a:pt x="720" y="6972"/>
                  </a:lnTo>
                  <a:lnTo>
                    <a:pt x="388" y="7857"/>
                  </a:lnTo>
                  <a:lnTo>
                    <a:pt x="167" y="8797"/>
                  </a:lnTo>
                  <a:lnTo>
                    <a:pt x="56" y="9793"/>
                  </a:lnTo>
                  <a:lnTo>
                    <a:pt x="1" y="10734"/>
                  </a:lnTo>
                  <a:lnTo>
                    <a:pt x="56" y="11896"/>
                  </a:lnTo>
                  <a:lnTo>
                    <a:pt x="222" y="12947"/>
                  </a:lnTo>
                  <a:lnTo>
                    <a:pt x="499" y="13998"/>
                  </a:lnTo>
                  <a:lnTo>
                    <a:pt x="886" y="14994"/>
                  </a:lnTo>
                  <a:lnTo>
                    <a:pt x="1329" y="15934"/>
                  </a:lnTo>
                  <a:lnTo>
                    <a:pt x="1882" y="16875"/>
                  </a:lnTo>
                  <a:lnTo>
                    <a:pt x="2491" y="17705"/>
                  </a:lnTo>
                  <a:lnTo>
                    <a:pt x="3210" y="18479"/>
                  </a:lnTo>
                  <a:lnTo>
                    <a:pt x="3984" y="19198"/>
                  </a:lnTo>
                  <a:lnTo>
                    <a:pt x="4814" y="19807"/>
                  </a:lnTo>
                  <a:lnTo>
                    <a:pt x="5755" y="20360"/>
                  </a:lnTo>
                  <a:lnTo>
                    <a:pt x="6695" y="20803"/>
                  </a:lnTo>
                  <a:lnTo>
                    <a:pt x="7691" y="21190"/>
                  </a:lnTo>
                  <a:lnTo>
                    <a:pt x="8742" y="21467"/>
                  </a:lnTo>
                  <a:lnTo>
                    <a:pt x="9849" y="21633"/>
                  </a:lnTo>
                  <a:lnTo>
                    <a:pt x="10955" y="21688"/>
                  </a:lnTo>
                  <a:lnTo>
                    <a:pt x="12062" y="21633"/>
                  </a:lnTo>
                  <a:lnTo>
                    <a:pt x="13168" y="21467"/>
                  </a:lnTo>
                  <a:lnTo>
                    <a:pt x="14164" y="21190"/>
                  </a:lnTo>
                  <a:lnTo>
                    <a:pt x="15215" y="20803"/>
                  </a:lnTo>
                  <a:lnTo>
                    <a:pt x="16156" y="20360"/>
                  </a:lnTo>
                  <a:lnTo>
                    <a:pt x="17041" y="19807"/>
                  </a:lnTo>
                  <a:lnTo>
                    <a:pt x="17871" y="19198"/>
                  </a:lnTo>
                  <a:lnTo>
                    <a:pt x="18645" y="18479"/>
                  </a:lnTo>
                  <a:lnTo>
                    <a:pt x="19364" y="17705"/>
                  </a:lnTo>
                  <a:lnTo>
                    <a:pt x="19973" y="16875"/>
                  </a:lnTo>
                  <a:lnTo>
                    <a:pt x="20526" y="15934"/>
                  </a:lnTo>
                  <a:lnTo>
                    <a:pt x="21024" y="14994"/>
                  </a:lnTo>
                  <a:lnTo>
                    <a:pt x="21356" y="13998"/>
                  </a:lnTo>
                  <a:lnTo>
                    <a:pt x="21633" y="12947"/>
                  </a:lnTo>
                  <a:lnTo>
                    <a:pt x="21799" y="11896"/>
                  </a:lnTo>
                  <a:lnTo>
                    <a:pt x="21854" y="10734"/>
                  </a:lnTo>
                  <a:lnTo>
                    <a:pt x="21854" y="10070"/>
                  </a:lnTo>
                  <a:lnTo>
                    <a:pt x="21799" y="9351"/>
                  </a:lnTo>
                  <a:lnTo>
                    <a:pt x="21688" y="8687"/>
                  </a:lnTo>
                  <a:lnTo>
                    <a:pt x="21522" y="8023"/>
                  </a:lnTo>
                  <a:lnTo>
                    <a:pt x="21301" y="7359"/>
                  </a:lnTo>
                  <a:lnTo>
                    <a:pt x="21080" y="6695"/>
                  </a:lnTo>
                  <a:lnTo>
                    <a:pt x="20803" y="6087"/>
                  </a:lnTo>
                  <a:lnTo>
                    <a:pt x="20471" y="5478"/>
                  </a:lnTo>
                  <a:lnTo>
                    <a:pt x="20305" y="5201"/>
                  </a:lnTo>
                  <a:lnTo>
                    <a:pt x="20028" y="5091"/>
                  </a:lnTo>
                  <a:lnTo>
                    <a:pt x="19696" y="5091"/>
                  </a:lnTo>
                  <a:lnTo>
                    <a:pt x="19420" y="5146"/>
                  </a:lnTo>
                  <a:lnTo>
                    <a:pt x="19088" y="5367"/>
                  </a:lnTo>
                  <a:lnTo>
                    <a:pt x="18701" y="5478"/>
                  </a:lnTo>
                  <a:lnTo>
                    <a:pt x="18369" y="5533"/>
                  </a:lnTo>
                  <a:lnTo>
                    <a:pt x="17981" y="5589"/>
                  </a:lnTo>
                  <a:lnTo>
                    <a:pt x="17594" y="5533"/>
                  </a:lnTo>
                  <a:lnTo>
                    <a:pt x="17152" y="5423"/>
                  </a:lnTo>
                  <a:lnTo>
                    <a:pt x="16764" y="5257"/>
                  </a:lnTo>
                  <a:lnTo>
                    <a:pt x="16432" y="5035"/>
                  </a:lnTo>
                  <a:lnTo>
                    <a:pt x="16100" y="4759"/>
                  </a:lnTo>
                  <a:lnTo>
                    <a:pt x="15824" y="4482"/>
                  </a:lnTo>
                  <a:lnTo>
                    <a:pt x="15602" y="4095"/>
                  </a:lnTo>
                  <a:lnTo>
                    <a:pt x="15436" y="3708"/>
                  </a:lnTo>
                  <a:lnTo>
                    <a:pt x="15326" y="3542"/>
                  </a:lnTo>
                  <a:lnTo>
                    <a:pt x="15215" y="3431"/>
                  </a:lnTo>
                  <a:lnTo>
                    <a:pt x="15105" y="3320"/>
                  </a:lnTo>
                  <a:lnTo>
                    <a:pt x="14939" y="3210"/>
                  </a:lnTo>
                  <a:lnTo>
                    <a:pt x="14385" y="3210"/>
                  </a:lnTo>
                  <a:lnTo>
                    <a:pt x="14219" y="3320"/>
                  </a:lnTo>
                  <a:lnTo>
                    <a:pt x="13887" y="3542"/>
                  </a:lnTo>
                  <a:lnTo>
                    <a:pt x="13500" y="3652"/>
                  </a:lnTo>
                  <a:lnTo>
                    <a:pt x="13113" y="3763"/>
                  </a:lnTo>
                  <a:lnTo>
                    <a:pt x="12726" y="3818"/>
                  </a:lnTo>
                  <a:lnTo>
                    <a:pt x="12172" y="3763"/>
                  </a:lnTo>
                  <a:lnTo>
                    <a:pt x="11619" y="3597"/>
                  </a:lnTo>
                  <a:lnTo>
                    <a:pt x="11176" y="3320"/>
                  </a:lnTo>
                  <a:lnTo>
                    <a:pt x="10734" y="2988"/>
                  </a:lnTo>
                  <a:lnTo>
                    <a:pt x="10402" y="2546"/>
                  </a:lnTo>
                  <a:lnTo>
                    <a:pt x="10181" y="2103"/>
                  </a:lnTo>
                  <a:lnTo>
                    <a:pt x="10015" y="1550"/>
                  </a:lnTo>
                  <a:lnTo>
                    <a:pt x="9959" y="997"/>
                  </a:lnTo>
                  <a:lnTo>
                    <a:pt x="9959" y="831"/>
                  </a:lnTo>
                  <a:lnTo>
                    <a:pt x="9959" y="665"/>
                  </a:lnTo>
                  <a:lnTo>
                    <a:pt x="9904" y="499"/>
                  </a:lnTo>
                  <a:lnTo>
                    <a:pt x="9849" y="333"/>
                  </a:lnTo>
                  <a:lnTo>
                    <a:pt x="9738" y="167"/>
                  </a:lnTo>
                  <a:lnTo>
                    <a:pt x="9572" y="112"/>
                  </a:lnTo>
                  <a:lnTo>
                    <a:pt x="9406"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12"/>
            <p:cNvSpPr/>
            <p:nvPr/>
          </p:nvSpPr>
          <p:spPr>
            <a:xfrm rot="-610900">
              <a:off x="2369346" y="62297"/>
              <a:ext cx="194423" cy="256841"/>
            </a:xfrm>
            <a:custGeom>
              <a:rect b="b" l="l" r="r" t="t"/>
              <a:pathLst>
                <a:path extrusionOk="0" h="21854" w="16543">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12"/>
            <p:cNvSpPr/>
            <p:nvPr/>
          </p:nvSpPr>
          <p:spPr>
            <a:xfrm rot="1446362">
              <a:off x="-140058" y="923397"/>
              <a:ext cx="256837" cy="195078"/>
            </a:xfrm>
            <a:custGeom>
              <a:rect b="b" l="l" r="r" t="t"/>
              <a:pathLst>
                <a:path extrusionOk="0" h="16599" w="21854">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12"/>
            <p:cNvSpPr/>
            <p:nvPr/>
          </p:nvSpPr>
          <p:spPr>
            <a:xfrm>
              <a:off x="179581" y="2117407"/>
              <a:ext cx="256839" cy="194422"/>
            </a:xfrm>
            <a:custGeom>
              <a:rect b="b" l="l" r="r" t="t"/>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Google Shape;81;p12"/>
            <p:cNvSpPr/>
            <p:nvPr/>
          </p:nvSpPr>
          <p:spPr>
            <a:xfrm rot="4880958">
              <a:off x="1713941" y="282614"/>
              <a:ext cx="215199" cy="256810"/>
            </a:xfrm>
            <a:custGeom>
              <a:rect b="b" l="l" r="r" t="t"/>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Google Shape;82;p12"/>
            <p:cNvSpPr/>
            <p:nvPr/>
          </p:nvSpPr>
          <p:spPr>
            <a:xfrm>
              <a:off x="6207352" y="-138510"/>
              <a:ext cx="256839" cy="256839"/>
            </a:xfrm>
            <a:custGeom>
              <a:rect b="b" l="l" r="r" t="t"/>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Google Shape;83;p12"/>
            <p:cNvSpPr/>
            <p:nvPr/>
          </p:nvSpPr>
          <p:spPr>
            <a:xfrm rot="-2327469">
              <a:off x="791260" y="1022956"/>
              <a:ext cx="256831" cy="256184"/>
            </a:xfrm>
            <a:custGeom>
              <a:rect b="b" l="l" r="r" t="t"/>
              <a:pathLst>
                <a:path extrusionOk="0" h="21799" w="21854">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Google Shape;84;p12"/>
            <p:cNvSpPr/>
            <p:nvPr/>
          </p:nvSpPr>
          <p:spPr>
            <a:xfrm rot="-2279041">
              <a:off x="7971887" y="4369590"/>
              <a:ext cx="256822" cy="173596"/>
            </a:xfrm>
            <a:custGeom>
              <a:rect b="b" l="l" r="r" t="t"/>
              <a:pathLst>
                <a:path extrusionOk="0" h="14772" w="21854">
                  <a:moveTo>
                    <a:pt x="3431" y="2600"/>
                  </a:moveTo>
                  <a:lnTo>
                    <a:pt x="3154" y="2711"/>
                  </a:lnTo>
                  <a:lnTo>
                    <a:pt x="2878" y="2877"/>
                  </a:lnTo>
                  <a:lnTo>
                    <a:pt x="2712" y="3098"/>
                  </a:lnTo>
                  <a:lnTo>
                    <a:pt x="2656" y="3375"/>
                  </a:lnTo>
                  <a:lnTo>
                    <a:pt x="2712" y="3707"/>
                  </a:lnTo>
                  <a:lnTo>
                    <a:pt x="2878" y="3928"/>
                  </a:lnTo>
                  <a:lnTo>
                    <a:pt x="3154" y="4094"/>
                  </a:lnTo>
                  <a:lnTo>
                    <a:pt x="3431" y="4150"/>
                  </a:lnTo>
                  <a:lnTo>
                    <a:pt x="18479" y="4150"/>
                  </a:lnTo>
                  <a:lnTo>
                    <a:pt x="18756" y="4094"/>
                  </a:lnTo>
                  <a:lnTo>
                    <a:pt x="18977" y="3928"/>
                  </a:lnTo>
                  <a:lnTo>
                    <a:pt x="19143" y="3707"/>
                  </a:lnTo>
                  <a:lnTo>
                    <a:pt x="19198" y="3375"/>
                  </a:lnTo>
                  <a:lnTo>
                    <a:pt x="19143" y="3098"/>
                  </a:lnTo>
                  <a:lnTo>
                    <a:pt x="18977" y="2877"/>
                  </a:lnTo>
                  <a:lnTo>
                    <a:pt x="18756" y="2711"/>
                  </a:lnTo>
                  <a:lnTo>
                    <a:pt x="18479" y="2600"/>
                  </a:lnTo>
                  <a:close/>
                  <a:moveTo>
                    <a:pt x="5312" y="7026"/>
                  </a:moveTo>
                  <a:lnTo>
                    <a:pt x="5367" y="7082"/>
                  </a:lnTo>
                  <a:lnTo>
                    <a:pt x="5422" y="7137"/>
                  </a:lnTo>
                  <a:lnTo>
                    <a:pt x="5422" y="7248"/>
                  </a:lnTo>
                  <a:lnTo>
                    <a:pt x="5422" y="7303"/>
                  </a:lnTo>
                  <a:lnTo>
                    <a:pt x="5367" y="7358"/>
                  </a:lnTo>
                  <a:lnTo>
                    <a:pt x="5312" y="7414"/>
                  </a:lnTo>
                  <a:lnTo>
                    <a:pt x="5201" y="7469"/>
                  </a:lnTo>
                  <a:lnTo>
                    <a:pt x="5146" y="7414"/>
                  </a:lnTo>
                  <a:lnTo>
                    <a:pt x="5035" y="7358"/>
                  </a:lnTo>
                  <a:lnTo>
                    <a:pt x="5035" y="7303"/>
                  </a:lnTo>
                  <a:lnTo>
                    <a:pt x="4980" y="7248"/>
                  </a:lnTo>
                  <a:lnTo>
                    <a:pt x="5035" y="7137"/>
                  </a:lnTo>
                  <a:lnTo>
                    <a:pt x="5035" y="7082"/>
                  </a:lnTo>
                  <a:lnTo>
                    <a:pt x="5146" y="7026"/>
                  </a:lnTo>
                  <a:close/>
                  <a:moveTo>
                    <a:pt x="16764" y="7026"/>
                  </a:moveTo>
                  <a:lnTo>
                    <a:pt x="16819" y="7082"/>
                  </a:lnTo>
                  <a:lnTo>
                    <a:pt x="16875" y="7137"/>
                  </a:lnTo>
                  <a:lnTo>
                    <a:pt x="16930" y="7248"/>
                  </a:lnTo>
                  <a:lnTo>
                    <a:pt x="16875" y="7303"/>
                  </a:lnTo>
                  <a:lnTo>
                    <a:pt x="16819" y="7358"/>
                  </a:lnTo>
                  <a:lnTo>
                    <a:pt x="16764" y="7414"/>
                  </a:lnTo>
                  <a:lnTo>
                    <a:pt x="16709" y="7469"/>
                  </a:lnTo>
                  <a:lnTo>
                    <a:pt x="16598" y="7414"/>
                  </a:lnTo>
                  <a:lnTo>
                    <a:pt x="16543" y="7358"/>
                  </a:lnTo>
                  <a:lnTo>
                    <a:pt x="16487" y="7303"/>
                  </a:lnTo>
                  <a:lnTo>
                    <a:pt x="16487" y="7248"/>
                  </a:lnTo>
                  <a:lnTo>
                    <a:pt x="16487" y="7137"/>
                  </a:lnTo>
                  <a:lnTo>
                    <a:pt x="16543" y="7082"/>
                  </a:lnTo>
                  <a:lnTo>
                    <a:pt x="16598" y="7026"/>
                  </a:lnTo>
                  <a:close/>
                  <a:moveTo>
                    <a:pt x="8742" y="6363"/>
                  </a:moveTo>
                  <a:lnTo>
                    <a:pt x="8742" y="8133"/>
                  </a:lnTo>
                  <a:lnTo>
                    <a:pt x="13168" y="8133"/>
                  </a:lnTo>
                  <a:lnTo>
                    <a:pt x="13168" y="6363"/>
                  </a:lnTo>
                  <a:close/>
                  <a:moveTo>
                    <a:pt x="4869" y="5477"/>
                  </a:moveTo>
                  <a:lnTo>
                    <a:pt x="4537" y="5588"/>
                  </a:lnTo>
                  <a:lnTo>
                    <a:pt x="4205" y="5754"/>
                  </a:lnTo>
                  <a:lnTo>
                    <a:pt x="3984" y="5975"/>
                  </a:lnTo>
                  <a:lnTo>
                    <a:pt x="3763" y="6252"/>
                  </a:lnTo>
                  <a:lnTo>
                    <a:pt x="3597" y="6528"/>
                  </a:lnTo>
                  <a:lnTo>
                    <a:pt x="3486" y="6860"/>
                  </a:lnTo>
                  <a:lnTo>
                    <a:pt x="3431" y="7248"/>
                  </a:lnTo>
                  <a:lnTo>
                    <a:pt x="3486" y="7580"/>
                  </a:lnTo>
                  <a:lnTo>
                    <a:pt x="3597" y="7912"/>
                  </a:lnTo>
                  <a:lnTo>
                    <a:pt x="3763" y="8188"/>
                  </a:lnTo>
                  <a:lnTo>
                    <a:pt x="3984" y="8465"/>
                  </a:lnTo>
                  <a:lnTo>
                    <a:pt x="4205" y="8686"/>
                  </a:lnTo>
                  <a:lnTo>
                    <a:pt x="4537" y="8852"/>
                  </a:lnTo>
                  <a:lnTo>
                    <a:pt x="4869" y="8963"/>
                  </a:lnTo>
                  <a:lnTo>
                    <a:pt x="5588" y="8963"/>
                  </a:lnTo>
                  <a:lnTo>
                    <a:pt x="5920" y="8852"/>
                  </a:lnTo>
                  <a:lnTo>
                    <a:pt x="6197" y="8686"/>
                  </a:lnTo>
                  <a:lnTo>
                    <a:pt x="6474" y="8465"/>
                  </a:lnTo>
                  <a:lnTo>
                    <a:pt x="6695" y="8188"/>
                  </a:lnTo>
                  <a:lnTo>
                    <a:pt x="6861" y="7912"/>
                  </a:lnTo>
                  <a:lnTo>
                    <a:pt x="6916" y="7580"/>
                  </a:lnTo>
                  <a:lnTo>
                    <a:pt x="6972" y="7248"/>
                  </a:lnTo>
                  <a:lnTo>
                    <a:pt x="6916" y="6860"/>
                  </a:lnTo>
                  <a:lnTo>
                    <a:pt x="6861" y="6528"/>
                  </a:lnTo>
                  <a:lnTo>
                    <a:pt x="6695" y="6252"/>
                  </a:lnTo>
                  <a:lnTo>
                    <a:pt x="6474" y="5975"/>
                  </a:lnTo>
                  <a:lnTo>
                    <a:pt x="6197" y="5754"/>
                  </a:lnTo>
                  <a:lnTo>
                    <a:pt x="5920" y="5588"/>
                  </a:lnTo>
                  <a:lnTo>
                    <a:pt x="5588" y="5477"/>
                  </a:lnTo>
                  <a:close/>
                  <a:moveTo>
                    <a:pt x="16321" y="5477"/>
                  </a:moveTo>
                  <a:lnTo>
                    <a:pt x="15989" y="5588"/>
                  </a:lnTo>
                  <a:lnTo>
                    <a:pt x="15713" y="5754"/>
                  </a:lnTo>
                  <a:lnTo>
                    <a:pt x="15436" y="5975"/>
                  </a:lnTo>
                  <a:lnTo>
                    <a:pt x="15215" y="6252"/>
                  </a:lnTo>
                  <a:lnTo>
                    <a:pt x="15049" y="6528"/>
                  </a:lnTo>
                  <a:lnTo>
                    <a:pt x="14938" y="6860"/>
                  </a:lnTo>
                  <a:lnTo>
                    <a:pt x="14938" y="7248"/>
                  </a:lnTo>
                  <a:lnTo>
                    <a:pt x="14938" y="7580"/>
                  </a:lnTo>
                  <a:lnTo>
                    <a:pt x="15049" y="7912"/>
                  </a:lnTo>
                  <a:lnTo>
                    <a:pt x="15215" y="8188"/>
                  </a:lnTo>
                  <a:lnTo>
                    <a:pt x="15436" y="8465"/>
                  </a:lnTo>
                  <a:lnTo>
                    <a:pt x="15713" y="8686"/>
                  </a:lnTo>
                  <a:lnTo>
                    <a:pt x="15989" y="8852"/>
                  </a:lnTo>
                  <a:lnTo>
                    <a:pt x="16321" y="8963"/>
                  </a:lnTo>
                  <a:lnTo>
                    <a:pt x="17041" y="8963"/>
                  </a:lnTo>
                  <a:lnTo>
                    <a:pt x="17373" y="8852"/>
                  </a:lnTo>
                  <a:lnTo>
                    <a:pt x="17649" y="8686"/>
                  </a:lnTo>
                  <a:lnTo>
                    <a:pt x="17926" y="8465"/>
                  </a:lnTo>
                  <a:lnTo>
                    <a:pt x="18147" y="8188"/>
                  </a:lnTo>
                  <a:lnTo>
                    <a:pt x="18313" y="7912"/>
                  </a:lnTo>
                  <a:lnTo>
                    <a:pt x="18424" y="7580"/>
                  </a:lnTo>
                  <a:lnTo>
                    <a:pt x="18479" y="7248"/>
                  </a:lnTo>
                  <a:lnTo>
                    <a:pt x="18424" y="6860"/>
                  </a:lnTo>
                  <a:lnTo>
                    <a:pt x="18313" y="6528"/>
                  </a:lnTo>
                  <a:lnTo>
                    <a:pt x="18147" y="6252"/>
                  </a:lnTo>
                  <a:lnTo>
                    <a:pt x="17926" y="5975"/>
                  </a:lnTo>
                  <a:lnTo>
                    <a:pt x="17649" y="5754"/>
                  </a:lnTo>
                  <a:lnTo>
                    <a:pt x="17373" y="5588"/>
                  </a:lnTo>
                  <a:lnTo>
                    <a:pt x="17041" y="5477"/>
                  </a:lnTo>
                  <a:close/>
                  <a:moveTo>
                    <a:pt x="15049" y="12116"/>
                  </a:moveTo>
                  <a:lnTo>
                    <a:pt x="16155" y="13223"/>
                  </a:lnTo>
                  <a:lnTo>
                    <a:pt x="5754" y="13223"/>
                  </a:lnTo>
                  <a:lnTo>
                    <a:pt x="6861" y="12116"/>
                  </a:lnTo>
                  <a:close/>
                  <a:moveTo>
                    <a:pt x="19973" y="1549"/>
                  </a:moveTo>
                  <a:lnTo>
                    <a:pt x="20139" y="1660"/>
                  </a:lnTo>
                  <a:lnTo>
                    <a:pt x="20305" y="1881"/>
                  </a:lnTo>
                  <a:lnTo>
                    <a:pt x="20305" y="2047"/>
                  </a:lnTo>
                  <a:lnTo>
                    <a:pt x="20305" y="12669"/>
                  </a:lnTo>
                  <a:lnTo>
                    <a:pt x="20305" y="12891"/>
                  </a:lnTo>
                  <a:lnTo>
                    <a:pt x="20139" y="13057"/>
                  </a:lnTo>
                  <a:lnTo>
                    <a:pt x="19973" y="13167"/>
                  </a:lnTo>
                  <a:lnTo>
                    <a:pt x="19751" y="13223"/>
                  </a:lnTo>
                  <a:lnTo>
                    <a:pt x="18313" y="13223"/>
                  </a:lnTo>
                  <a:lnTo>
                    <a:pt x="15934" y="10788"/>
                  </a:lnTo>
                  <a:lnTo>
                    <a:pt x="15657" y="10622"/>
                  </a:lnTo>
                  <a:lnTo>
                    <a:pt x="15381" y="10567"/>
                  </a:lnTo>
                  <a:lnTo>
                    <a:pt x="6529" y="10567"/>
                  </a:lnTo>
                  <a:lnTo>
                    <a:pt x="6252" y="10622"/>
                  </a:lnTo>
                  <a:lnTo>
                    <a:pt x="5976" y="10788"/>
                  </a:lnTo>
                  <a:lnTo>
                    <a:pt x="3541" y="13223"/>
                  </a:lnTo>
                  <a:lnTo>
                    <a:pt x="2103" y="13223"/>
                  </a:lnTo>
                  <a:lnTo>
                    <a:pt x="1882" y="13167"/>
                  </a:lnTo>
                  <a:lnTo>
                    <a:pt x="1716" y="13057"/>
                  </a:lnTo>
                  <a:lnTo>
                    <a:pt x="1605" y="12891"/>
                  </a:lnTo>
                  <a:lnTo>
                    <a:pt x="1550" y="12669"/>
                  </a:lnTo>
                  <a:lnTo>
                    <a:pt x="1550" y="2047"/>
                  </a:lnTo>
                  <a:lnTo>
                    <a:pt x="1605" y="1881"/>
                  </a:lnTo>
                  <a:lnTo>
                    <a:pt x="1716" y="1660"/>
                  </a:lnTo>
                  <a:lnTo>
                    <a:pt x="1882" y="1549"/>
                  </a:lnTo>
                  <a:close/>
                  <a:moveTo>
                    <a:pt x="1716" y="0"/>
                  </a:moveTo>
                  <a:lnTo>
                    <a:pt x="1328" y="166"/>
                  </a:lnTo>
                  <a:lnTo>
                    <a:pt x="941" y="332"/>
                  </a:lnTo>
                  <a:lnTo>
                    <a:pt x="665" y="609"/>
                  </a:lnTo>
                  <a:lnTo>
                    <a:pt x="388" y="885"/>
                  </a:lnTo>
                  <a:lnTo>
                    <a:pt x="167" y="1273"/>
                  </a:lnTo>
                  <a:lnTo>
                    <a:pt x="56" y="1660"/>
                  </a:lnTo>
                  <a:lnTo>
                    <a:pt x="1" y="2047"/>
                  </a:lnTo>
                  <a:lnTo>
                    <a:pt x="1" y="12669"/>
                  </a:lnTo>
                  <a:lnTo>
                    <a:pt x="56" y="13112"/>
                  </a:lnTo>
                  <a:lnTo>
                    <a:pt x="167" y="13499"/>
                  </a:lnTo>
                  <a:lnTo>
                    <a:pt x="388" y="13831"/>
                  </a:lnTo>
                  <a:lnTo>
                    <a:pt x="665" y="14163"/>
                  </a:lnTo>
                  <a:lnTo>
                    <a:pt x="941" y="14384"/>
                  </a:lnTo>
                  <a:lnTo>
                    <a:pt x="1328" y="14606"/>
                  </a:lnTo>
                  <a:lnTo>
                    <a:pt x="1716" y="14716"/>
                  </a:lnTo>
                  <a:lnTo>
                    <a:pt x="2103" y="14772"/>
                  </a:lnTo>
                  <a:lnTo>
                    <a:pt x="19751" y="14772"/>
                  </a:lnTo>
                  <a:lnTo>
                    <a:pt x="20194" y="14716"/>
                  </a:lnTo>
                  <a:lnTo>
                    <a:pt x="20581" y="14606"/>
                  </a:lnTo>
                  <a:lnTo>
                    <a:pt x="20969" y="14384"/>
                  </a:lnTo>
                  <a:lnTo>
                    <a:pt x="21245" y="14163"/>
                  </a:lnTo>
                  <a:lnTo>
                    <a:pt x="21522" y="13831"/>
                  </a:lnTo>
                  <a:lnTo>
                    <a:pt x="21688" y="13499"/>
                  </a:lnTo>
                  <a:lnTo>
                    <a:pt x="21854" y="13112"/>
                  </a:lnTo>
                  <a:lnTo>
                    <a:pt x="21854" y="12669"/>
                  </a:lnTo>
                  <a:lnTo>
                    <a:pt x="21854" y="2047"/>
                  </a:lnTo>
                  <a:lnTo>
                    <a:pt x="21854" y="1660"/>
                  </a:lnTo>
                  <a:lnTo>
                    <a:pt x="21688" y="1273"/>
                  </a:lnTo>
                  <a:lnTo>
                    <a:pt x="21522" y="885"/>
                  </a:lnTo>
                  <a:lnTo>
                    <a:pt x="21245" y="609"/>
                  </a:lnTo>
                  <a:lnTo>
                    <a:pt x="20969" y="332"/>
                  </a:lnTo>
                  <a:lnTo>
                    <a:pt x="20581" y="166"/>
                  </a:lnTo>
                  <a:lnTo>
                    <a:pt x="20194"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Google Shape;85;p12"/>
            <p:cNvSpPr/>
            <p:nvPr/>
          </p:nvSpPr>
          <p:spPr>
            <a:xfrm rot="-2480581">
              <a:off x="749960" y="486476"/>
              <a:ext cx="256813" cy="230807"/>
            </a:xfrm>
            <a:custGeom>
              <a:rect b="b" l="l" r="r" t="t"/>
              <a:pathLst>
                <a:path extrusionOk="0" h="19641" w="21854">
                  <a:moveTo>
                    <a:pt x="15215" y="1716"/>
                  </a:moveTo>
                  <a:lnTo>
                    <a:pt x="15547" y="3099"/>
                  </a:lnTo>
                  <a:lnTo>
                    <a:pt x="10125" y="3099"/>
                  </a:lnTo>
                  <a:lnTo>
                    <a:pt x="15215" y="1716"/>
                  </a:lnTo>
                  <a:close/>
                  <a:moveTo>
                    <a:pt x="2546" y="5755"/>
                  </a:moveTo>
                  <a:lnTo>
                    <a:pt x="2269" y="5810"/>
                  </a:lnTo>
                  <a:lnTo>
                    <a:pt x="1993" y="5976"/>
                  </a:lnTo>
                  <a:lnTo>
                    <a:pt x="1827" y="6197"/>
                  </a:lnTo>
                  <a:lnTo>
                    <a:pt x="1771" y="6529"/>
                  </a:lnTo>
                  <a:lnTo>
                    <a:pt x="1827" y="6806"/>
                  </a:lnTo>
                  <a:lnTo>
                    <a:pt x="1993" y="7027"/>
                  </a:lnTo>
                  <a:lnTo>
                    <a:pt x="2269" y="7193"/>
                  </a:lnTo>
                  <a:lnTo>
                    <a:pt x="2546" y="7304"/>
                  </a:lnTo>
                  <a:lnTo>
                    <a:pt x="3431" y="7304"/>
                  </a:lnTo>
                  <a:lnTo>
                    <a:pt x="3708" y="7193"/>
                  </a:lnTo>
                  <a:lnTo>
                    <a:pt x="3984" y="7027"/>
                  </a:lnTo>
                  <a:lnTo>
                    <a:pt x="4150" y="6806"/>
                  </a:lnTo>
                  <a:lnTo>
                    <a:pt x="4206" y="6529"/>
                  </a:lnTo>
                  <a:lnTo>
                    <a:pt x="4150" y="6197"/>
                  </a:lnTo>
                  <a:lnTo>
                    <a:pt x="3984" y="5976"/>
                  </a:lnTo>
                  <a:lnTo>
                    <a:pt x="3708" y="5810"/>
                  </a:lnTo>
                  <a:lnTo>
                    <a:pt x="3431" y="5755"/>
                  </a:lnTo>
                  <a:close/>
                  <a:moveTo>
                    <a:pt x="6087" y="5755"/>
                  </a:moveTo>
                  <a:lnTo>
                    <a:pt x="5755" y="5810"/>
                  </a:lnTo>
                  <a:lnTo>
                    <a:pt x="5533" y="5976"/>
                  </a:lnTo>
                  <a:lnTo>
                    <a:pt x="5367" y="6197"/>
                  </a:lnTo>
                  <a:lnTo>
                    <a:pt x="5312" y="6529"/>
                  </a:lnTo>
                  <a:lnTo>
                    <a:pt x="5367" y="6806"/>
                  </a:lnTo>
                  <a:lnTo>
                    <a:pt x="5533" y="7027"/>
                  </a:lnTo>
                  <a:lnTo>
                    <a:pt x="5755" y="7193"/>
                  </a:lnTo>
                  <a:lnTo>
                    <a:pt x="6087" y="7304"/>
                  </a:lnTo>
                  <a:lnTo>
                    <a:pt x="6972" y="7304"/>
                  </a:lnTo>
                  <a:lnTo>
                    <a:pt x="7248" y="7193"/>
                  </a:lnTo>
                  <a:lnTo>
                    <a:pt x="7525" y="7027"/>
                  </a:lnTo>
                  <a:lnTo>
                    <a:pt x="7691" y="6806"/>
                  </a:lnTo>
                  <a:lnTo>
                    <a:pt x="7746" y="6529"/>
                  </a:lnTo>
                  <a:lnTo>
                    <a:pt x="7691" y="6197"/>
                  </a:lnTo>
                  <a:lnTo>
                    <a:pt x="7525" y="5976"/>
                  </a:lnTo>
                  <a:lnTo>
                    <a:pt x="7248" y="5810"/>
                  </a:lnTo>
                  <a:lnTo>
                    <a:pt x="6972" y="5755"/>
                  </a:lnTo>
                  <a:close/>
                  <a:moveTo>
                    <a:pt x="9627" y="5755"/>
                  </a:moveTo>
                  <a:lnTo>
                    <a:pt x="9295" y="5810"/>
                  </a:lnTo>
                  <a:lnTo>
                    <a:pt x="9074" y="5976"/>
                  </a:lnTo>
                  <a:lnTo>
                    <a:pt x="8908" y="6197"/>
                  </a:lnTo>
                  <a:lnTo>
                    <a:pt x="8853" y="6529"/>
                  </a:lnTo>
                  <a:lnTo>
                    <a:pt x="8908" y="6806"/>
                  </a:lnTo>
                  <a:lnTo>
                    <a:pt x="9074" y="7027"/>
                  </a:lnTo>
                  <a:lnTo>
                    <a:pt x="9295" y="7193"/>
                  </a:lnTo>
                  <a:lnTo>
                    <a:pt x="9627" y="7304"/>
                  </a:lnTo>
                  <a:lnTo>
                    <a:pt x="10513" y="7304"/>
                  </a:lnTo>
                  <a:lnTo>
                    <a:pt x="10789" y="7193"/>
                  </a:lnTo>
                  <a:lnTo>
                    <a:pt x="11010" y="7027"/>
                  </a:lnTo>
                  <a:lnTo>
                    <a:pt x="11176" y="6806"/>
                  </a:lnTo>
                  <a:lnTo>
                    <a:pt x="11287" y="6529"/>
                  </a:lnTo>
                  <a:lnTo>
                    <a:pt x="11176" y="6197"/>
                  </a:lnTo>
                  <a:lnTo>
                    <a:pt x="11010" y="5976"/>
                  </a:lnTo>
                  <a:lnTo>
                    <a:pt x="10789" y="5810"/>
                  </a:lnTo>
                  <a:lnTo>
                    <a:pt x="10513" y="5755"/>
                  </a:lnTo>
                  <a:close/>
                  <a:moveTo>
                    <a:pt x="13113" y="5755"/>
                  </a:moveTo>
                  <a:lnTo>
                    <a:pt x="12836" y="5810"/>
                  </a:lnTo>
                  <a:lnTo>
                    <a:pt x="12615" y="5976"/>
                  </a:lnTo>
                  <a:lnTo>
                    <a:pt x="12449" y="6197"/>
                  </a:lnTo>
                  <a:lnTo>
                    <a:pt x="12338" y="6529"/>
                  </a:lnTo>
                  <a:lnTo>
                    <a:pt x="12449" y="6806"/>
                  </a:lnTo>
                  <a:lnTo>
                    <a:pt x="12615" y="7027"/>
                  </a:lnTo>
                  <a:lnTo>
                    <a:pt x="12836" y="7193"/>
                  </a:lnTo>
                  <a:lnTo>
                    <a:pt x="13113" y="7304"/>
                  </a:lnTo>
                  <a:lnTo>
                    <a:pt x="13998" y="7304"/>
                  </a:lnTo>
                  <a:lnTo>
                    <a:pt x="14330" y="7193"/>
                  </a:lnTo>
                  <a:lnTo>
                    <a:pt x="14551" y="7027"/>
                  </a:lnTo>
                  <a:lnTo>
                    <a:pt x="14717" y="6806"/>
                  </a:lnTo>
                  <a:lnTo>
                    <a:pt x="14773" y="6529"/>
                  </a:lnTo>
                  <a:lnTo>
                    <a:pt x="14717" y="6197"/>
                  </a:lnTo>
                  <a:lnTo>
                    <a:pt x="14551" y="5976"/>
                  </a:lnTo>
                  <a:lnTo>
                    <a:pt x="14330" y="5810"/>
                  </a:lnTo>
                  <a:lnTo>
                    <a:pt x="13998" y="5755"/>
                  </a:lnTo>
                  <a:close/>
                  <a:moveTo>
                    <a:pt x="16654" y="5755"/>
                  </a:moveTo>
                  <a:lnTo>
                    <a:pt x="16377" y="5810"/>
                  </a:lnTo>
                  <a:lnTo>
                    <a:pt x="16100" y="5976"/>
                  </a:lnTo>
                  <a:lnTo>
                    <a:pt x="15934" y="6197"/>
                  </a:lnTo>
                  <a:lnTo>
                    <a:pt x="15879" y="6529"/>
                  </a:lnTo>
                  <a:lnTo>
                    <a:pt x="15934" y="6806"/>
                  </a:lnTo>
                  <a:lnTo>
                    <a:pt x="16100" y="7027"/>
                  </a:lnTo>
                  <a:lnTo>
                    <a:pt x="16377" y="7193"/>
                  </a:lnTo>
                  <a:lnTo>
                    <a:pt x="16654" y="7304"/>
                  </a:lnTo>
                  <a:lnTo>
                    <a:pt x="17539" y="7304"/>
                  </a:lnTo>
                  <a:lnTo>
                    <a:pt x="17871" y="7193"/>
                  </a:lnTo>
                  <a:lnTo>
                    <a:pt x="18092" y="7027"/>
                  </a:lnTo>
                  <a:lnTo>
                    <a:pt x="18258" y="6806"/>
                  </a:lnTo>
                  <a:lnTo>
                    <a:pt x="18313" y="6529"/>
                  </a:lnTo>
                  <a:lnTo>
                    <a:pt x="18258" y="6197"/>
                  </a:lnTo>
                  <a:lnTo>
                    <a:pt x="18092" y="5976"/>
                  </a:lnTo>
                  <a:lnTo>
                    <a:pt x="17871" y="5810"/>
                  </a:lnTo>
                  <a:lnTo>
                    <a:pt x="17539" y="5755"/>
                  </a:lnTo>
                  <a:close/>
                  <a:moveTo>
                    <a:pt x="16654" y="10900"/>
                  </a:moveTo>
                  <a:lnTo>
                    <a:pt x="16488" y="10955"/>
                  </a:lnTo>
                  <a:lnTo>
                    <a:pt x="16377" y="11066"/>
                  </a:lnTo>
                  <a:lnTo>
                    <a:pt x="16266" y="11176"/>
                  </a:lnTo>
                  <a:lnTo>
                    <a:pt x="16211" y="11342"/>
                  </a:lnTo>
                  <a:lnTo>
                    <a:pt x="16266" y="11508"/>
                  </a:lnTo>
                  <a:lnTo>
                    <a:pt x="16377" y="11674"/>
                  </a:lnTo>
                  <a:lnTo>
                    <a:pt x="16488" y="11785"/>
                  </a:lnTo>
                  <a:lnTo>
                    <a:pt x="16820" y="11785"/>
                  </a:lnTo>
                  <a:lnTo>
                    <a:pt x="16985" y="11674"/>
                  </a:lnTo>
                  <a:lnTo>
                    <a:pt x="17096" y="11508"/>
                  </a:lnTo>
                  <a:lnTo>
                    <a:pt x="17096" y="11342"/>
                  </a:lnTo>
                  <a:lnTo>
                    <a:pt x="17096" y="11176"/>
                  </a:lnTo>
                  <a:lnTo>
                    <a:pt x="16985" y="11066"/>
                  </a:lnTo>
                  <a:lnTo>
                    <a:pt x="16820" y="10955"/>
                  </a:lnTo>
                  <a:lnTo>
                    <a:pt x="16654" y="10900"/>
                  </a:lnTo>
                  <a:close/>
                  <a:moveTo>
                    <a:pt x="19530" y="9904"/>
                  </a:moveTo>
                  <a:lnTo>
                    <a:pt x="19696" y="9959"/>
                  </a:lnTo>
                  <a:lnTo>
                    <a:pt x="19862" y="10015"/>
                  </a:lnTo>
                  <a:lnTo>
                    <a:pt x="20084" y="10181"/>
                  </a:lnTo>
                  <a:lnTo>
                    <a:pt x="20250" y="10457"/>
                  </a:lnTo>
                  <a:lnTo>
                    <a:pt x="20305" y="10789"/>
                  </a:lnTo>
                  <a:lnTo>
                    <a:pt x="20305" y="11896"/>
                  </a:lnTo>
                  <a:lnTo>
                    <a:pt x="20250" y="12283"/>
                  </a:lnTo>
                  <a:lnTo>
                    <a:pt x="20084" y="12560"/>
                  </a:lnTo>
                  <a:lnTo>
                    <a:pt x="19862" y="12725"/>
                  </a:lnTo>
                  <a:lnTo>
                    <a:pt x="19696" y="12781"/>
                  </a:lnTo>
                  <a:lnTo>
                    <a:pt x="15824" y="12781"/>
                  </a:lnTo>
                  <a:lnTo>
                    <a:pt x="15713" y="12725"/>
                  </a:lnTo>
                  <a:lnTo>
                    <a:pt x="15436" y="12560"/>
                  </a:lnTo>
                  <a:lnTo>
                    <a:pt x="15270" y="12283"/>
                  </a:lnTo>
                  <a:lnTo>
                    <a:pt x="15215" y="11896"/>
                  </a:lnTo>
                  <a:lnTo>
                    <a:pt x="15215" y="10789"/>
                  </a:lnTo>
                  <a:lnTo>
                    <a:pt x="15270" y="10457"/>
                  </a:lnTo>
                  <a:lnTo>
                    <a:pt x="15436" y="10181"/>
                  </a:lnTo>
                  <a:lnTo>
                    <a:pt x="15713" y="10015"/>
                  </a:lnTo>
                  <a:lnTo>
                    <a:pt x="15824" y="9959"/>
                  </a:lnTo>
                  <a:lnTo>
                    <a:pt x="15990" y="9904"/>
                  </a:lnTo>
                  <a:close/>
                  <a:moveTo>
                    <a:pt x="2546" y="15436"/>
                  </a:moveTo>
                  <a:lnTo>
                    <a:pt x="2269" y="15492"/>
                  </a:lnTo>
                  <a:lnTo>
                    <a:pt x="1993" y="15658"/>
                  </a:lnTo>
                  <a:lnTo>
                    <a:pt x="1827" y="15934"/>
                  </a:lnTo>
                  <a:lnTo>
                    <a:pt x="1771" y="16211"/>
                  </a:lnTo>
                  <a:lnTo>
                    <a:pt x="1827" y="16543"/>
                  </a:lnTo>
                  <a:lnTo>
                    <a:pt x="1993" y="16764"/>
                  </a:lnTo>
                  <a:lnTo>
                    <a:pt x="2269" y="16930"/>
                  </a:lnTo>
                  <a:lnTo>
                    <a:pt x="2546" y="16985"/>
                  </a:lnTo>
                  <a:lnTo>
                    <a:pt x="3431" y="16985"/>
                  </a:lnTo>
                  <a:lnTo>
                    <a:pt x="3708" y="16930"/>
                  </a:lnTo>
                  <a:lnTo>
                    <a:pt x="3984" y="16764"/>
                  </a:lnTo>
                  <a:lnTo>
                    <a:pt x="4150" y="16543"/>
                  </a:lnTo>
                  <a:lnTo>
                    <a:pt x="4206" y="16211"/>
                  </a:lnTo>
                  <a:lnTo>
                    <a:pt x="4150" y="15934"/>
                  </a:lnTo>
                  <a:lnTo>
                    <a:pt x="3984" y="15658"/>
                  </a:lnTo>
                  <a:lnTo>
                    <a:pt x="3708" y="15492"/>
                  </a:lnTo>
                  <a:lnTo>
                    <a:pt x="3431" y="15436"/>
                  </a:lnTo>
                  <a:close/>
                  <a:moveTo>
                    <a:pt x="6087" y="15436"/>
                  </a:moveTo>
                  <a:lnTo>
                    <a:pt x="5755" y="15492"/>
                  </a:lnTo>
                  <a:lnTo>
                    <a:pt x="5533" y="15658"/>
                  </a:lnTo>
                  <a:lnTo>
                    <a:pt x="5367" y="15934"/>
                  </a:lnTo>
                  <a:lnTo>
                    <a:pt x="5312" y="16211"/>
                  </a:lnTo>
                  <a:lnTo>
                    <a:pt x="5367" y="16543"/>
                  </a:lnTo>
                  <a:lnTo>
                    <a:pt x="5533" y="16764"/>
                  </a:lnTo>
                  <a:lnTo>
                    <a:pt x="5755" y="16930"/>
                  </a:lnTo>
                  <a:lnTo>
                    <a:pt x="6087" y="16985"/>
                  </a:lnTo>
                  <a:lnTo>
                    <a:pt x="6972" y="16985"/>
                  </a:lnTo>
                  <a:lnTo>
                    <a:pt x="7248" y="16930"/>
                  </a:lnTo>
                  <a:lnTo>
                    <a:pt x="7525" y="16764"/>
                  </a:lnTo>
                  <a:lnTo>
                    <a:pt x="7691" y="16543"/>
                  </a:lnTo>
                  <a:lnTo>
                    <a:pt x="7746" y="16211"/>
                  </a:lnTo>
                  <a:lnTo>
                    <a:pt x="7691" y="15934"/>
                  </a:lnTo>
                  <a:lnTo>
                    <a:pt x="7525" y="15658"/>
                  </a:lnTo>
                  <a:lnTo>
                    <a:pt x="7248" y="15492"/>
                  </a:lnTo>
                  <a:lnTo>
                    <a:pt x="6972" y="15436"/>
                  </a:lnTo>
                  <a:close/>
                  <a:moveTo>
                    <a:pt x="9627" y="15436"/>
                  </a:moveTo>
                  <a:lnTo>
                    <a:pt x="9295" y="15492"/>
                  </a:lnTo>
                  <a:lnTo>
                    <a:pt x="9074" y="15658"/>
                  </a:lnTo>
                  <a:lnTo>
                    <a:pt x="8908" y="15934"/>
                  </a:lnTo>
                  <a:lnTo>
                    <a:pt x="8853" y="16211"/>
                  </a:lnTo>
                  <a:lnTo>
                    <a:pt x="8908" y="16543"/>
                  </a:lnTo>
                  <a:lnTo>
                    <a:pt x="9074" y="16764"/>
                  </a:lnTo>
                  <a:lnTo>
                    <a:pt x="9295" y="16930"/>
                  </a:lnTo>
                  <a:lnTo>
                    <a:pt x="9627" y="16985"/>
                  </a:lnTo>
                  <a:lnTo>
                    <a:pt x="10513" y="16985"/>
                  </a:lnTo>
                  <a:lnTo>
                    <a:pt x="10789" y="16930"/>
                  </a:lnTo>
                  <a:lnTo>
                    <a:pt x="11010" y="16764"/>
                  </a:lnTo>
                  <a:lnTo>
                    <a:pt x="11176" y="16543"/>
                  </a:lnTo>
                  <a:lnTo>
                    <a:pt x="11287" y="16211"/>
                  </a:lnTo>
                  <a:lnTo>
                    <a:pt x="11176" y="15934"/>
                  </a:lnTo>
                  <a:lnTo>
                    <a:pt x="11010" y="15658"/>
                  </a:lnTo>
                  <a:lnTo>
                    <a:pt x="10789" y="15492"/>
                  </a:lnTo>
                  <a:lnTo>
                    <a:pt x="10513" y="15436"/>
                  </a:lnTo>
                  <a:close/>
                  <a:moveTo>
                    <a:pt x="13113" y="15436"/>
                  </a:moveTo>
                  <a:lnTo>
                    <a:pt x="12836" y="15492"/>
                  </a:lnTo>
                  <a:lnTo>
                    <a:pt x="12615" y="15658"/>
                  </a:lnTo>
                  <a:lnTo>
                    <a:pt x="12449" y="15934"/>
                  </a:lnTo>
                  <a:lnTo>
                    <a:pt x="12338" y="16211"/>
                  </a:lnTo>
                  <a:lnTo>
                    <a:pt x="12449" y="16543"/>
                  </a:lnTo>
                  <a:lnTo>
                    <a:pt x="12615" y="16764"/>
                  </a:lnTo>
                  <a:lnTo>
                    <a:pt x="12836" y="16930"/>
                  </a:lnTo>
                  <a:lnTo>
                    <a:pt x="13113" y="16985"/>
                  </a:lnTo>
                  <a:lnTo>
                    <a:pt x="13998" y="16985"/>
                  </a:lnTo>
                  <a:lnTo>
                    <a:pt x="14330" y="16930"/>
                  </a:lnTo>
                  <a:lnTo>
                    <a:pt x="14551" y="16764"/>
                  </a:lnTo>
                  <a:lnTo>
                    <a:pt x="14717" y="16543"/>
                  </a:lnTo>
                  <a:lnTo>
                    <a:pt x="14773" y="16211"/>
                  </a:lnTo>
                  <a:lnTo>
                    <a:pt x="14717" y="15934"/>
                  </a:lnTo>
                  <a:lnTo>
                    <a:pt x="14551" y="15658"/>
                  </a:lnTo>
                  <a:lnTo>
                    <a:pt x="14330" y="15492"/>
                  </a:lnTo>
                  <a:lnTo>
                    <a:pt x="13998" y="15436"/>
                  </a:lnTo>
                  <a:close/>
                  <a:moveTo>
                    <a:pt x="16654" y="15436"/>
                  </a:moveTo>
                  <a:lnTo>
                    <a:pt x="16377" y="15492"/>
                  </a:lnTo>
                  <a:lnTo>
                    <a:pt x="16100" y="15658"/>
                  </a:lnTo>
                  <a:lnTo>
                    <a:pt x="15934" y="15934"/>
                  </a:lnTo>
                  <a:lnTo>
                    <a:pt x="15879" y="16211"/>
                  </a:lnTo>
                  <a:lnTo>
                    <a:pt x="15934" y="16543"/>
                  </a:lnTo>
                  <a:lnTo>
                    <a:pt x="16100" y="16764"/>
                  </a:lnTo>
                  <a:lnTo>
                    <a:pt x="16377" y="16930"/>
                  </a:lnTo>
                  <a:lnTo>
                    <a:pt x="16654" y="16985"/>
                  </a:lnTo>
                  <a:lnTo>
                    <a:pt x="17539" y="16985"/>
                  </a:lnTo>
                  <a:lnTo>
                    <a:pt x="17871" y="16930"/>
                  </a:lnTo>
                  <a:lnTo>
                    <a:pt x="18092" y="16764"/>
                  </a:lnTo>
                  <a:lnTo>
                    <a:pt x="18258" y="16543"/>
                  </a:lnTo>
                  <a:lnTo>
                    <a:pt x="18313" y="16211"/>
                  </a:lnTo>
                  <a:lnTo>
                    <a:pt x="18258" y="15934"/>
                  </a:lnTo>
                  <a:lnTo>
                    <a:pt x="18092" y="15658"/>
                  </a:lnTo>
                  <a:lnTo>
                    <a:pt x="17871" y="15492"/>
                  </a:lnTo>
                  <a:lnTo>
                    <a:pt x="17539" y="15436"/>
                  </a:lnTo>
                  <a:close/>
                  <a:moveTo>
                    <a:pt x="16211" y="4648"/>
                  </a:moveTo>
                  <a:lnTo>
                    <a:pt x="16709" y="4704"/>
                  </a:lnTo>
                  <a:lnTo>
                    <a:pt x="17151" y="4814"/>
                  </a:lnTo>
                  <a:lnTo>
                    <a:pt x="17539" y="5035"/>
                  </a:lnTo>
                  <a:lnTo>
                    <a:pt x="17871" y="5312"/>
                  </a:lnTo>
                  <a:lnTo>
                    <a:pt x="18147" y="5644"/>
                  </a:lnTo>
                  <a:lnTo>
                    <a:pt x="18369" y="6031"/>
                  </a:lnTo>
                  <a:lnTo>
                    <a:pt x="18479" y="6474"/>
                  </a:lnTo>
                  <a:lnTo>
                    <a:pt x="18535" y="6972"/>
                  </a:lnTo>
                  <a:lnTo>
                    <a:pt x="18535" y="8355"/>
                  </a:lnTo>
                  <a:lnTo>
                    <a:pt x="15990" y="8355"/>
                  </a:lnTo>
                  <a:lnTo>
                    <a:pt x="15547" y="8410"/>
                  </a:lnTo>
                  <a:lnTo>
                    <a:pt x="15104" y="8576"/>
                  </a:lnTo>
                  <a:lnTo>
                    <a:pt x="14717" y="8797"/>
                  </a:lnTo>
                  <a:lnTo>
                    <a:pt x="14385" y="9074"/>
                  </a:lnTo>
                  <a:lnTo>
                    <a:pt x="14109" y="9461"/>
                  </a:lnTo>
                  <a:lnTo>
                    <a:pt x="13887" y="9849"/>
                  </a:lnTo>
                  <a:lnTo>
                    <a:pt x="13721" y="10347"/>
                  </a:lnTo>
                  <a:lnTo>
                    <a:pt x="13666" y="10789"/>
                  </a:lnTo>
                  <a:lnTo>
                    <a:pt x="13666" y="11896"/>
                  </a:lnTo>
                  <a:lnTo>
                    <a:pt x="13721" y="12394"/>
                  </a:lnTo>
                  <a:lnTo>
                    <a:pt x="13887" y="12836"/>
                  </a:lnTo>
                  <a:lnTo>
                    <a:pt x="14109" y="13279"/>
                  </a:lnTo>
                  <a:lnTo>
                    <a:pt x="14385" y="13611"/>
                  </a:lnTo>
                  <a:lnTo>
                    <a:pt x="14717" y="13943"/>
                  </a:lnTo>
                  <a:lnTo>
                    <a:pt x="15104" y="14164"/>
                  </a:lnTo>
                  <a:lnTo>
                    <a:pt x="15547" y="14275"/>
                  </a:lnTo>
                  <a:lnTo>
                    <a:pt x="15990" y="14330"/>
                  </a:lnTo>
                  <a:lnTo>
                    <a:pt x="18535" y="14330"/>
                  </a:lnTo>
                  <a:lnTo>
                    <a:pt x="18535" y="15768"/>
                  </a:lnTo>
                  <a:lnTo>
                    <a:pt x="18479" y="16266"/>
                  </a:lnTo>
                  <a:lnTo>
                    <a:pt x="18369" y="16653"/>
                  </a:lnTo>
                  <a:lnTo>
                    <a:pt x="18147" y="17096"/>
                  </a:lnTo>
                  <a:lnTo>
                    <a:pt x="17871" y="17428"/>
                  </a:lnTo>
                  <a:lnTo>
                    <a:pt x="17539" y="17705"/>
                  </a:lnTo>
                  <a:lnTo>
                    <a:pt x="17151" y="17926"/>
                  </a:lnTo>
                  <a:lnTo>
                    <a:pt x="16709" y="18037"/>
                  </a:lnTo>
                  <a:lnTo>
                    <a:pt x="16211" y="18092"/>
                  </a:lnTo>
                  <a:lnTo>
                    <a:pt x="2325" y="18092"/>
                  </a:lnTo>
                  <a:lnTo>
                    <a:pt x="2159" y="18037"/>
                  </a:lnTo>
                  <a:lnTo>
                    <a:pt x="1993" y="17926"/>
                  </a:lnTo>
                  <a:lnTo>
                    <a:pt x="1827" y="17815"/>
                  </a:lnTo>
                  <a:lnTo>
                    <a:pt x="1716" y="17649"/>
                  </a:lnTo>
                  <a:lnTo>
                    <a:pt x="1605" y="17483"/>
                  </a:lnTo>
                  <a:lnTo>
                    <a:pt x="1550" y="17317"/>
                  </a:lnTo>
                  <a:lnTo>
                    <a:pt x="1550" y="17096"/>
                  </a:lnTo>
                  <a:lnTo>
                    <a:pt x="1550" y="5644"/>
                  </a:lnTo>
                  <a:lnTo>
                    <a:pt x="1550" y="5423"/>
                  </a:lnTo>
                  <a:lnTo>
                    <a:pt x="1605" y="5257"/>
                  </a:lnTo>
                  <a:lnTo>
                    <a:pt x="1716" y="5091"/>
                  </a:lnTo>
                  <a:lnTo>
                    <a:pt x="1827" y="4925"/>
                  </a:lnTo>
                  <a:lnTo>
                    <a:pt x="1993" y="4814"/>
                  </a:lnTo>
                  <a:lnTo>
                    <a:pt x="2159" y="4704"/>
                  </a:lnTo>
                  <a:lnTo>
                    <a:pt x="2325" y="4648"/>
                  </a:lnTo>
                  <a:close/>
                  <a:moveTo>
                    <a:pt x="15602" y="1"/>
                  </a:moveTo>
                  <a:lnTo>
                    <a:pt x="4206" y="3099"/>
                  </a:lnTo>
                  <a:lnTo>
                    <a:pt x="2546" y="3099"/>
                  </a:lnTo>
                  <a:lnTo>
                    <a:pt x="2048" y="3154"/>
                  </a:lnTo>
                  <a:lnTo>
                    <a:pt x="1550" y="3265"/>
                  </a:lnTo>
                  <a:lnTo>
                    <a:pt x="1107" y="3542"/>
                  </a:lnTo>
                  <a:lnTo>
                    <a:pt x="775" y="3818"/>
                  </a:lnTo>
                  <a:lnTo>
                    <a:pt x="444" y="4206"/>
                  </a:lnTo>
                  <a:lnTo>
                    <a:pt x="222" y="4648"/>
                  </a:lnTo>
                  <a:lnTo>
                    <a:pt x="56" y="5091"/>
                  </a:lnTo>
                  <a:lnTo>
                    <a:pt x="1" y="5644"/>
                  </a:lnTo>
                  <a:lnTo>
                    <a:pt x="1" y="17096"/>
                  </a:lnTo>
                  <a:lnTo>
                    <a:pt x="56" y="17594"/>
                  </a:lnTo>
                  <a:lnTo>
                    <a:pt x="222" y="18092"/>
                  </a:lnTo>
                  <a:lnTo>
                    <a:pt x="444" y="18534"/>
                  </a:lnTo>
                  <a:lnTo>
                    <a:pt x="775" y="18866"/>
                  </a:lnTo>
                  <a:lnTo>
                    <a:pt x="1107" y="19198"/>
                  </a:lnTo>
                  <a:lnTo>
                    <a:pt x="1550" y="19420"/>
                  </a:lnTo>
                  <a:lnTo>
                    <a:pt x="2048" y="19586"/>
                  </a:lnTo>
                  <a:lnTo>
                    <a:pt x="2546" y="19641"/>
                  </a:lnTo>
                  <a:lnTo>
                    <a:pt x="16598" y="19641"/>
                  </a:lnTo>
                  <a:lnTo>
                    <a:pt x="16985" y="19530"/>
                  </a:lnTo>
                  <a:lnTo>
                    <a:pt x="17373" y="19475"/>
                  </a:lnTo>
                  <a:lnTo>
                    <a:pt x="17705" y="19309"/>
                  </a:lnTo>
                  <a:lnTo>
                    <a:pt x="18092" y="19143"/>
                  </a:lnTo>
                  <a:lnTo>
                    <a:pt x="18369" y="18977"/>
                  </a:lnTo>
                  <a:lnTo>
                    <a:pt x="18701" y="18756"/>
                  </a:lnTo>
                  <a:lnTo>
                    <a:pt x="18977" y="18479"/>
                  </a:lnTo>
                  <a:lnTo>
                    <a:pt x="19198" y="18203"/>
                  </a:lnTo>
                  <a:lnTo>
                    <a:pt x="19420" y="17926"/>
                  </a:lnTo>
                  <a:lnTo>
                    <a:pt x="19641" y="17594"/>
                  </a:lnTo>
                  <a:lnTo>
                    <a:pt x="19807" y="17262"/>
                  </a:lnTo>
                  <a:lnTo>
                    <a:pt x="19918" y="16930"/>
                  </a:lnTo>
                  <a:lnTo>
                    <a:pt x="20028" y="16543"/>
                  </a:lnTo>
                  <a:lnTo>
                    <a:pt x="20084" y="16156"/>
                  </a:lnTo>
                  <a:lnTo>
                    <a:pt x="20084" y="15768"/>
                  </a:lnTo>
                  <a:lnTo>
                    <a:pt x="20084" y="14275"/>
                  </a:lnTo>
                  <a:lnTo>
                    <a:pt x="20471" y="14164"/>
                  </a:lnTo>
                  <a:lnTo>
                    <a:pt x="20803" y="13943"/>
                  </a:lnTo>
                  <a:lnTo>
                    <a:pt x="21079" y="13721"/>
                  </a:lnTo>
                  <a:lnTo>
                    <a:pt x="21356" y="13445"/>
                  </a:lnTo>
                  <a:lnTo>
                    <a:pt x="21577" y="13113"/>
                  </a:lnTo>
                  <a:lnTo>
                    <a:pt x="21743" y="12725"/>
                  </a:lnTo>
                  <a:lnTo>
                    <a:pt x="21799" y="12338"/>
                  </a:lnTo>
                  <a:lnTo>
                    <a:pt x="21854" y="11896"/>
                  </a:lnTo>
                  <a:lnTo>
                    <a:pt x="21854" y="10789"/>
                  </a:lnTo>
                  <a:lnTo>
                    <a:pt x="21799" y="10402"/>
                  </a:lnTo>
                  <a:lnTo>
                    <a:pt x="21743" y="10015"/>
                  </a:lnTo>
                  <a:lnTo>
                    <a:pt x="21577" y="9627"/>
                  </a:lnTo>
                  <a:lnTo>
                    <a:pt x="21356" y="9295"/>
                  </a:lnTo>
                  <a:lnTo>
                    <a:pt x="21079" y="9019"/>
                  </a:lnTo>
                  <a:lnTo>
                    <a:pt x="20803" y="8742"/>
                  </a:lnTo>
                  <a:lnTo>
                    <a:pt x="20471" y="8576"/>
                  </a:lnTo>
                  <a:lnTo>
                    <a:pt x="20084" y="8466"/>
                  </a:lnTo>
                  <a:lnTo>
                    <a:pt x="20084" y="6972"/>
                  </a:lnTo>
                  <a:lnTo>
                    <a:pt x="20028" y="6308"/>
                  </a:lnTo>
                  <a:lnTo>
                    <a:pt x="19862" y="5644"/>
                  </a:lnTo>
                  <a:lnTo>
                    <a:pt x="19586" y="5091"/>
                  </a:lnTo>
                  <a:lnTo>
                    <a:pt x="19254" y="4593"/>
                  </a:lnTo>
                  <a:lnTo>
                    <a:pt x="18867" y="4095"/>
                  </a:lnTo>
                  <a:lnTo>
                    <a:pt x="18369" y="3763"/>
                  </a:lnTo>
                  <a:lnTo>
                    <a:pt x="17815" y="3431"/>
                  </a:lnTo>
                  <a:lnTo>
                    <a:pt x="17207" y="3210"/>
                  </a:lnTo>
                  <a:lnTo>
                    <a:pt x="16543" y="554"/>
                  </a:lnTo>
                  <a:lnTo>
                    <a:pt x="16377" y="333"/>
                  </a:lnTo>
                  <a:lnTo>
                    <a:pt x="16156" y="112"/>
                  </a:lnTo>
                  <a:lnTo>
                    <a:pt x="158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Google Shape;86;p12"/>
            <p:cNvSpPr/>
            <p:nvPr/>
          </p:nvSpPr>
          <p:spPr>
            <a:xfrm rot="5400000">
              <a:off x="-103316" y="1625167"/>
              <a:ext cx="256839" cy="163853"/>
            </a:xfrm>
            <a:custGeom>
              <a:rect b="b" l="l" r="r" t="t"/>
              <a:pathLst>
                <a:path extrusionOk="0" h="13942" w="21854">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12"/>
            <p:cNvSpPr/>
            <p:nvPr/>
          </p:nvSpPr>
          <p:spPr>
            <a:xfrm rot="4927602">
              <a:off x="6631638" y="75292"/>
              <a:ext cx="230846" cy="230846"/>
            </a:xfrm>
            <a:custGeom>
              <a:rect b="b" l="l" r="r" t="t"/>
              <a:pathLst>
                <a:path extrusionOk="0" h="19641" w="19641">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Google Shape;88;p12"/>
            <p:cNvSpPr/>
            <p:nvPr/>
          </p:nvSpPr>
          <p:spPr>
            <a:xfrm rot="-3553085">
              <a:off x="3947705" y="-134277"/>
              <a:ext cx="248406" cy="248394"/>
            </a:xfrm>
            <a:custGeom>
              <a:rect b="b" l="l" r="r" t="t"/>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Google Shape;89;p12"/>
            <p:cNvSpPr/>
            <p:nvPr/>
          </p:nvSpPr>
          <p:spPr>
            <a:xfrm rot="-1984896">
              <a:off x="8641157" y="228047"/>
              <a:ext cx="252295" cy="230176"/>
            </a:xfrm>
            <a:custGeom>
              <a:rect b="b" l="l" r="r" t="t"/>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Google Shape;90;p12"/>
            <p:cNvSpPr/>
            <p:nvPr/>
          </p:nvSpPr>
          <p:spPr>
            <a:xfrm rot="2331123">
              <a:off x="8385919" y="1374021"/>
              <a:ext cx="264644" cy="215224"/>
            </a:xfrm>
            <a:custGeom>
              <a:rect b="b" l="l" r="r" t="t"/>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Google Shape;91;p12"/>
            <p:cNvSpPr/>
            <p:nvPr/>
          </p:nvSpPr>
          <p:spPr>
            <a:xfrm>
              <a:off x="7630487" y="180096"/>
              <a:ext cx="256839" cy="173620"/>
            </a:xfrm>
            <a:custGeom>
              <a:rect b="b" l="l" r="r" t="t"/>
              <a:pathLst>
                <a:path extrusionOk="0" h="14773" w="21854">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Google Shape;92;p12"/>
            <p:cNvSpPr/>
            <p:nvPr/>
          </p:nvSpPr>
          <p:spPr>
            <a:xfrm rot="8100000">
              <a:off x="8968383" y="1844236"/>
              <a:ext cx="173602" cy="256819"/>
            </a:xfrm>
            <a:custGeom>
              <a:rect b="b" l="l" r="r" t="t"/>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 name="Google Shape;93;p12"/>
            <p:cNvSpPr/>
            <p:nvPr/>
          </p:nvSpPr>
          <p:spPr>
            <a:xfrm rot="7963969">
              <a:off x="7880180" y="1013110"/>
              <a:ext cx="121603" cy="256839"/>
            </a:xfrm>
            <a:custGeom>
              <a:rect b="b" l="l" r="r" t="t"/>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Google Shape;94;p12"/>
            <p:cNvSpPr/>
            <p:nvPr/>
          </p:nvSpPr>
          <p:spPr>
            <a:xfrm rot="-1104941">
              <a:off x="7153238" y="421725"/>
              <a:ext cx="152797" cy="256824"/>
            </a:xfrm>
            <a:custGeom>
              <a:rect b="b" l="l" r="r" t="t"/>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 name="Google Shape;95;p12"/>
            <p:cNvSpPr/>
            <p:nvPr/>
          </p:nvSpPr>
          <p:spPr>
            <a:xfrm>
              <a:off x="8141728" y="-53915"/>
              <a:ext cx="205481" cy="256193"/>
            </a:xfrm>
            <a:custGeom>
              <a:rect b="b" l="l" r="r" t="t"/>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Google Shape;96;p12"/>
            <p:cNvSpPr/>
            <p:nvPr/>
          </p:nvSpPr>
          <p:spPr>
            <a:xfrm rot="8808818">
              <a:off x="9026329" y="553339"/>
              <a:ext cx="256823" cy="256823"/>
            </a:xfrm>
            <a:custGeom>
              <a:rect b="b" l="l" r="r" t="t"/>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Google Shape;97;p12"/>
            <p:cNvSpPr/>
            <p:nvPr/>
          </p:nvSpPr>
          <p:spPr>
            <a:xfrm rot="-3372917">
              <a:off x="8680750" y="969381"/>
              <a:ext cx="215215" cy="236028"/>
            </a:xfrm>
            <a:custGeom>
              <a:rect b="b" l="l" r="r" t="t"/>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Google Shape;98;p12"/>
            <p:cNvSpPr/>
            <p:nvPr/>
          </p:nvSpPr>
          <p:spPr>
            <a:xfrm rot="-2281671">
              <a:off x="8539643" y="1947424"/>
              <a:ext cx="194420" cy="256837"/>
            </a:xfrm>
            <a:custGeom>
              <a:rect b="b" l="l" r="r" t="t"/>
              <a:pathLst>
                <a:path extrusionOk="0" h="21854" w="16543">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Google Shape;99;p12"/>
            <p:cNvSpPr/>
            <p:nvPr/>
          </p:nvSpPr>
          <p:spPr>
            <a:xfrm rot="-1748319">
              <a:off x="5572629" y="-99230"/>
              <a:ext cx="256835" cy="194419"/>
            </a:xfrm>
            <a:custGeom>
              <a:rect b="b" l="l" r="r" t="t"/>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Google Shape;100;p12"/>
            <p:cNvSpPr/>
            <p:nvPr/>
          </p:nvSpPr>
          <p:spPr>
            <a:xfrm rot="1789591">
              <a:off x="9066422" y="16341"/>
              <a:ext cx="215209" cy="256821"/>
            </a:xfrm>
            <a:custGeom>
              <a:rect b="b" l="l" r="r" t="t"/>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Google Shape;101;p12"/>
            <p:cNvSpPr/>
            <p:nvPr/>
          </p:nvSpPr>
          <p:spPr>
            <a:xfrm>
              <a:off x="8836715" y="1319218"/>
              <a:ext cx="246438" cy="241244"/>
            </a:xfrm>
            <a:custGeom>
              <a:rect b="b" l="l" r="r" t="t"/>
              <a:pathLst>
                <a:path extrusionOk="0" h="20527" w="20969">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12"/>
            <p:cNvSpPr/>
            <p:nvPr/>
          </p:nvSpPr>
          <p:spPr>
            <a:xfrm>
              <a:off x="4445577" y="-92335"/>
              <a:ext cx="256839" cy="256839"/>
            </a:xfrm>
            <a:custGeom>
              <a:rect b="b" l="l" r="r" t="t"/>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Google Shape;103;p12"/>
            <p:cNvSpPr/>
            <p:nvPr/>
          </p:nvSpPr>
          <p:spPr>
            <a:xfrm rot="-1964817">
              <a:off x="7620084" y="553324"/>
              <a:ext cx="256848" cy="256848"/>
            </a:xfrm>
            <a:custGeom>
              <a:rect b="b" l="l" r="r" t="t"/>
              <a:pathLst>
                <a:path extrusionOk="0" h="21854" w="21854">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Google Shape;104;p12"/>
            <p:cNvSpPr/>
            <p:nvPr/>
          </p:nvSpPr>
          <p:spPr>
            <a:xfrm rot="-1447329">
              <a:off x="7082181" y="-59542"/>
              <a:ext cx="256810" cy="256163"/>
            </a:xfrm>
            <a:custGeom>
              <a:rect b="b" l="l" r="r" t="t"/>
              <a:pathLst>
                <a:path extrusionOk="0" h="21799" w="21854">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Google Shape;105;p12"/>
            <p:cNvSpPr/>
            <p:nvPr/>
          </p:nvSpPr>
          <p:spPr>
            <a:xfrm rot="1444061">
              <a:off x="6038695" y="166829"/>
              <a:ext cx="256820" cy="163841"/>
            </a:xfrm>
            <a:custGeom>
              <a:rect b="b" l="l" r="r" t="t"/>
              <a:pathLst>
                <a:path extrusionOk="0" h="13942" w="21854">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Google Shape;106;p12"/>
            <p:cNvSpPr/>
            <p:nvPr/>
          </p:nvSpPr>
          <p:spPr>
            <a:xfrm rot="4097212">
              <a:off x="8293201" y="672399"/>
              <a:ext cx="184648" cy="256812"/>
            </a:xfrm>
            <a:custGeom>
              <a:rect b="b" l="l" r="r" t="t"/>
              <a:pathLst>
                <a:path extrusionOk="0" h="21854" w="15713">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Google Shape;107;p12"/>
            <p:cNvSpPr/>
            <p:nvPr/>
          </p:nvSpPr>
          <p:spPr>
            <a:xfrm rot="4182644">
              <a:off x="3119409" y="4732025"/>
              <a:ext cx="230814" cy="230814"/>
            </a:xfrm>
            <a:custGeom>
              <a:rect b="b" l="l" r="r" t="t"/>
              <a:pathLst>
                <a:path extrusionOk="0" h="19641" w="19641">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Google Shape;108;p12"/>
            <p:cNvSpPr/>
            <p:nvPr/>
          </p:nvSpPr>
          <p:spPr>
            <a:xfrm rot="-4905368">
              <a:off x="47576" y="2593779"/>
              <a:ext cx="248366" cy="248355"/>
            </a:xfrm>
            <a:custGeom>
              <a:rect b="b" l="l" r="r" t="t"/>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Google Shape;109;p12"/>
            <p:cNvSpPr/>
            <p:nvPr/>
          </p:nvSpPr>
          <p:spPr>
            <a:xfrm>
              <a:off x="-54609" y="3124075"/>
              <a:ext cx="252291" cy="230173"/>
            </a:xfrm>
            <a:custGeom>
              <a:rect b="b" l="l" r="r" t="t"/>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Google Shape;110;p12"/>
            <p:cNvSpPr/>
            <p:nvPr/>
          </p:nvSpPr>
          <p:spPr>
            <a:xfrm rot="5756751">
              <a:off x="4508674" y="4992510"/>
              <a:ext cx="264659" cy="215237"/>
            </a:xfrm>
            <a:custGeom>
              <a:rect b="b" l="l" r="r" t="t"/>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Google Shape;111;p12"/>
            <p:cNvSpPr/>
            <p:nvPr/>
          </p:nvSpPr>
          <p:spPr>
            <a:xfrm rot="-1642964">
              <a:off x="488128" y="3297298"/>
              <a:ext cx="173597" cy="256811"/>
            </a:xfrm>
            <a:custGeom>
              <a:rect b="b" l="l" r="r" t="t"/>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Google Shape;112;p12"/>
            <p:cNvSpPr/>
            <p:nvPr/>
          </p:nvSpPr>
          <p:spPr>
            <a:xfrm rot="5400000">
              <a:off x="-61521" y="4642800"/>
              <a:ext cx="121603" cy="256839"/>
            </a:xfrm>
            <a:custGeom>
              <a:rect b="b" l="l" r="r" t="t"/>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Google Shape;113;p12"/>
            <p:cNvSpPr/>
            <p:nvPr/>
          </p:nvSpPr>
          <p:spPr>
            <a:xfrm rot="1616468">
              <a:off x="791230" y="3789388"/>
              <a:ext cx="174274" cy="256851"/>
            </a:xfrm>
            <a:custGeom>
              <a:rect b="b" l="l" r="r" t="t"/>
              <a:pathLst>
                <a:path extrusionOk="0" h="21854" w="14828">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Google Shape;114;p12"/>
            <p:cNvSpPr/>
            <p:nvPr/>
          </p:nvSpPr>
          <p:spPr>
            <a:xfrm rot="1887299">
              <a:off x="95348" y="4976446"/>
              <a:ext cx="152799" cy="256827"/>
            </a:xfrm>
            <a:custGeom>
              <a:rect b="b" l="l" r="r" t="t"/>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Google Shape;115;p12"/>
            <p:cNvSpPr/>
            <p:nvPr/>
          </p:nvSpPr>
          <p:spPr>
            <a:xfrm rot="-2424101">
              <a:off x="4037757" y="5015696"/>
              <a:ext cx="194427" cy="256846"/>
            </a:xfrm>
            <a:custGeom>
              <a:rect b="b" l="l" r="r" t="t"/>
              <a:pathLst>
                <a:path extrusionOk="0" h="21854" w="16543">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Google Shape;116;p12"/>
            <p:cNvSpPr/>
            <p:nvPr/>
          </p:nvSpPr>
          <p:spPr>
            <a:xfrm rot="5074100">
              <a:off x="1795003" y="4894752"/>
              <a:ext cx="205485" cy="256199"/>
            </a:xfrm>
            <a:custGeom>
              <a:rect b="b" l="l" r="r" t="t"/>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12"/>
            <p:cNvSpPr/>
            <p:nvPr/>
          </p:nvSpPr>
          <p:spPr>
            <a:xfrm>
              <a:off x="3590072" y="4782944"/>
              <a:ext cx="256839" cy="256839"/>
            </a:xfrm>
            <a:custGeom>
              <a:rect b="b" l="l" r="r" t="t"/>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Google Shape;118;p12"/>
            <p:cNvSpPr/>
            <p:nvPr/>
          </p:nvSpPr>
          <p:spPr>
            <a:xfrm>
              <a:off x="467327" y="4812897"/>
              <a:ext cx="215224" cy="236037"/>
            </a:xfrm>
            <a:custGeom>
              <a:rect b="b" l="l" r="r" t="t"/>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Google Shape;119;p12"/>
            <p:cNvSpPr/>
            <p:nvPr/>
          </p:nvSpPr>
          <p:spPr>
            <a:xfrm>
              <a:off x="965493" y="5007315"/>
              <a:ext cx="256839" cy="195080"/>
            </a:xfrm>
            <a:custGeom>
              <a:rect b="b" l="l" r="r" t="t"/>
              <a:pathLst>
                <a:path extrusionOk="0" h="16599" w="21854">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Google Shape;120;p12"/>
            <p:cNvSpPr/>
            <p:nvPr/>
          </p:nvSpPr>
          <p:spPr>
            <a:xfrm rot="1404782">
              <a:off x="1757253" y="4478796"/>
              <a:ext cx="256843" cy="194424"/>
            </a:xfrm>
            <a:custGeom>
              <a:rect b="b" l="l" r="r" t="t"/>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Google Shape;121;p12"/>
            <p:cNvSpPr/>
            <p:nvPr/>
          </p:nvSpPr>
          <p:spPr>
            <a:xfrm rot="-2889356">
              <a:off x="42222" y="3695880"/>
              <a:ext cx="215219" cy="256834"/>
            </a:xfrm>
            <a:custGeom>
              <a:rect b="b" l="l" r="r" t="t"/>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Google Shape;122;p12"/>
            <p:cNvSpPr/>
            <p:nvPr/>
          </p:nvSpPr>
          <p:spPr>
            <a:xfrm>
              <a:off x="1325653" y="4689868"/>
              <a:ext cx="246438" cy="241244"/>
            </a:xfrm>
            <a:custGeom>
              <a:rect b="b" l="l" r="r" t="t"/>
              <a:pathLst>
                <a:path extrusionOk="0" h="20527" w="20969">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Google Shape;123;p12"/>
            <p:cNvSpPr/>
            <p:nvPr/>
          </p:nvSpPr>
          <p:spPr>
            <a:xfrm rot="3891786">
              <a:off x="747980" y="4447574"/>
              <a:ext cx="256852" cy="256852"/>
            </a:xfrm>
            <a:custGeom>
              <a:rect b="b" l="l" r="r" t="t"/>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Google Shape;124;p12"/>
            <p:cNvSpPr/>
            <p:nvPr/>
          </p:nvSpPr>
          <p:spPr>
            <a:xfrm rot="10546735">
              <a:off x="2333495" y="4819538"/>
              <a:ext cx="256826" cy="256826"/>
            </a:xfrm>
            <a:custGeom>
              <a:rect b="b" l="l" r="r" t="t"/>
              <a:pathLst>
                <a:path extrusionOk="0" h="21854" w="21854">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 name="Google Shape;125;p12"/>
            <p:cNvSpPr/>
            <p:nvPr/>
          </p:nvSpPr>
          <p:spPr>
            <a:xfrm rot="1345434">
              <a:off x="2851762" y="5016040"/>
              <a:ext cx="256807" cy="256161"/>
            </a:xfrm>
            <a:custGeom>
              <a:rect b="b" l="l" r="r" t="t"/>
              <a:pathLst>
                <a:path extrusionOk="0" h="21799" w="21854">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 name="Google Shape;126;p12"/>
            <p:cNvSpPr/>
            <p:nvPr/>
          </p:nvSpPr>
          <p:spPr>
            <a:xfrm rot="-1610580">
              <a:off x="97613" y="4374451"/>
              <a:ext cx="256873" cy="163875"/>
            </a:xfrm>
            <a:custGeom>
              <a:rect b="b" l="l" r="r" t="t"/>
              <a:pathLst>
                <a:path extrusionOk="0" h="13942" w="21854">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Google Shape;127;p12"/>
            <p:cNvSpPr/>
            <p:nvPr/>
          </p:nvSpPr>
          <p:spPr>
            <a:xfrm rot="-1646234">
              <a:off x="1204270" y="4206459"/>
              <a:ext cx="184658" cy="256826"/>
            </a:xfrm>
            <a:custGeom>
              <a:rect b="b" l="l" r="r" t="t"/>
              <a:pathLst>
                <a:path extrusionOk="0" h="21854" w="15713">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Google Shape;128;p12"/>
            <p:cNvSpPr/>
            <p:nvPr/>
          </p:nvSpPr>
          <p:spPr>
            <a:xfrm rot="3799883">
              <a:off x="8874076" y="2381618"/>
              <a:ext cx="248395" cy="248384"/>
            </a:xfrm>
            <a:custGeom>
              <a:rect b="b" l="l" r="r" t="t"/>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Google Shape;129;p12"/>
            <p:cNvSpPr/>
            <p:nvPr/>
          </p:nvSpPr>
          <p:spPr>
            <a:xfrm rot="8331321">
              <a:off x="8990974" y="3105466"/>
              <a:ext cx="252284" cy="230167"/>
            </a:xfrm>
            <a:custGeom>
              <a:rect b="b" l="l" r="r" t="t"/>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Google Shape;130;p12"/>
            <p:cNvSpPr/>
            <p:nvPr/>
          </p:nvSpPr>
          <p:spPr>
            <a:xfrm rot="-4393353">
              <a:off x="9003600" y="4587778"/>
              <a:ext cx="264649" cy="215229"/>
            </a:xfrm>
            <a:custGeom>
              <a:rect b="b" l="l" r="r" t="t"/>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 name="Google Shape;131;p12"/>
            <p:cNvSpPr/>
            <p:nvPr/>
          </p:nvSpPr>
          <p:spPr>
            <a:xfrm rot="-1905983">
              <a:off x="8108013" y="3661290"/>
              <a:ext cx="256852" cy="173628"/>
            </a:xfrm>
            <a:custGeom>
              <a:rect b="b" l="l" r="r" t="t"/>
              <a:pathLst>
                <a:path extrusionOk="0" h="14773" w="21854">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Google Shape;132;p12"/>
            <p:cNvSpPr/>
            <p:nvPr/>
          </p:nvSpPr>
          <p:spPr>
            <a:xfrm>
              <a:off x="7798113" y="4971731"/>
              <a:ext cx="173608" cy="256827"/>
            </a:xfrm>
            <a:custGeom>
              <a:rect b="b" l="l" r="r" t="t"/>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Google Shape;133;p12"/>
            <p:cNvSpPr/>
            <p:nvPr/>
          </p:nvSpPr>
          <p:spPr>
            <a:xfrm rot="-2337863">
              <a:off x="8487784" y="4566973"/>
              <a:ext cx="121596" cy="256825"/>
            </a:xfrm>
            <a:custGeom>
              <a:rect b="b" l="l" r="r" t="t"/>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 name="Google Shape;134;p12"/>
            <p:cNvSpPr/>
            <p:nvPr/>
          </p:nvSpPr>
          <p:spPr>
            <a:xfrm rot="5048341">
              <a:off x="8701221" y="2754451"/>
              <a:ext cx="174250" cy="256816"/>
            </a:xfrm>
            <a:custGeom>
              <a:rect b="b" l="l" r="r" t="t"/>
              <a:pathLst>
                <a:path extrusionOk="0" h="21854" w="14828">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Google Shape;135;p12"/>
            <p:cNvSpPr/>
            <p:nvPr/>
          </p:nvSpPr>
          <p:spPr>
            <a:xfrm rot="9113199">
              <a:off x="6948340" y="4591271"/>
              <a:ext cx="152793" cy="256817"/>
            </a:xfrm>
            <a:custGeom>
              <a:rect b="b" l="l" r="r" t="t"/>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Google Shape;136;p12"/>
            <p:cNvSpPr/>
            <p:nvPr/>
          </p:nvSpPr>
          <p:spPr>
            <a:xfrm rot="3439445">
              <a:off x="7420819" y="4599991"/>
              <a:ext cx="194421" cy="256839"/>
            </a:xfrm>
            <a:custGeom>
              <a:rect b="b" l="l" r="r" t="t"/>
              <a:pathLst>
                <a:path extrusionOk="0" h="21854" w="16543">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Google Shape;137;p12"/>
            <p:cNvSpPr/>
            <p:nvPr/>
          </p:nvSpPr>
          <p:spPr>
            <a:xfrm rot="729362">
              <a:off x="6158941" y="4795522"/>
              <a:ext cx="205499" cy="256215"/>
            </a:xfrm>
            <a:custGeom>
              <a:rect b="b" l="l" r="r" t="t"/>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Google Shape;138;p12"/>
            <p:cNvSpPr/>
            <p:nvPr/>
          </p:nvSpPr>
          <p:spPr>
            <a:xfrm rot="6577114">
              <a:off x="5012602" y="-138481"/>
              <a:ext cx="256775" cy="256775"/>
            </a:xfrm>
            <a:custGeom>
              <a:rect b="b" l="l" r="r" t="t"/>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Google Shape;139;p12"/>
            <p:cNvSpPr/>
            <p:nvPr/>
          </p:nvSpPr>
          <p:spPr>
            <a:xfrm rot="9704310">
              <a:off x="9028318" y="3764788"/>
              <a:ext cx="215212" cy="236025"/>
            </a:xfrm>
            <a:custGeom>
              <a:rect b="b" l="l" r="r" t="t"/>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 name="Google Shape;140;p12"/>
            <p:cNvSpPr/>
            <p:nvPr/>
          </p:nvSpPr>
          <p:spPr>
            <a:xfrm rot="3979180">
              <a:off x="6697263" y="4971730"/>
              <a:ext cx="194414" cy="256828"/>
            </a:xfrm>
            <a:custGeom>
              <a:rect b="b" l="l" r="r" t="t"/>
              <a:pathLst>
                <a:path extrusionOk="0" h="21854" w="16543">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Google Shape;141;p12"/>
            <p:cNvSpPr/>
            <p:nvPr/>
          </p:nvSpPr>
          <p:spPr>
            <a:xfrm>
              <a:off x="8330018" y="5007315"/>
              <a:ext cx="256839" cy="195080"/>
            </a:xfrm>
            <a:custGeom>
              <a:rect b="b" l="l" r="r" t="t"/>
              <a:pathLst>
                <a:path extrusionOk="0" h="16599" w="21854">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Google Shape;142;p12"/>
            <p:cNvSpPr/>
            <p:nvPr/>
          </p:nvSpPr>
          <p:spPr>
            <a:xfrm rot="2419421">
              <a:off x="7180708" y="5046918"/>
              <a:ext cx="256836" cy="194419"/>
            </a:xfrm>
            <a:custGeom>
              <a:rect b="b" l="l" r="r" t="t"/>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Google Shape;143;p12"/>
            <p:cNvSpPr/>
            <p:nvPr/>
          </p:nvSpPr>
          <p:spPr>
            <a:xfrm rot="-4139587">
              <a:off x="5167220" y="4895748"/>
              <a:ext cx="215196" cy="256806"/>
            </a:xfrm>
            <a:custGeom>
              <a:rect b="b" l="l" r="r" t="t"/>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Google Shape;144;p12"/>
            <p:cNvSpPr/>
            <p:nvPr/>
          </p:nvSpPr>
          <p:spPr>
            <a:xfrm rot="-9294082">
              <a:off x="8608927" y="3639699"/>
              <a:ext cx="246431" cy="241236"/>
            </a:xfrm>
            <a:custGeom>
              <a:rect b="b" l="l" r="r" t="t"/>
              <a:pathLst>
                <a:path extrusionOk="0" h="20527" w="20969">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Google Shape;145;p12"/>
            <p:cNvSpPr/>
            <p:nvPr/>
          </p:nvSpPr>
          <p:spPr>
            <a:xfrm rot="9313696">
              <a:off x="8792435" y="4260786"/>
              <a:ext cx="256873" cy="256873"/>
            </a:xfrm>
            <a:custGeom>
              <a:rect b="b" l="l" r="r" t="t"/>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Google Shape;146;p12"/>
            <p:cNvSpPr/>
            <p:nvPr/>
          </p:nvSpPr>
          <p:spPr>
            <a:xfrm>
              <a:off x="5709170" y="4980149"/>
              <a:ext cx="184667" cy="256839"/>
            </a:xfrm>
            <a:custGeom>
              <a:rect b="b" l="l" r="r" t="t"/>
              <a:pathLst>
                <a:path extrusionOk="0" h="21854" w="15713">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3"/>
          <p:cNvSpPr txBox="1"/>
          <p:nvPr>
            <p:ph type="ctrTitle"/>
          </p:nvPr>
        </p:nvSpPr>
        <p:spPr>
          <a:xfrm>
            <a:off x="1695450" y="406300"/>
            <a:ext cx="5753100" cy="1159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n" sz="4800">
                <a:latin typeface="Amatic SC"/>
                <a:ea typeface="Amatic SC"/>
                <a:cs typeface="Amatic SC"/>
                <a:sym typeface="Amatic SC"/>
              </a:rPr>
              <a:t>Urheberrecht</a:t>
            </a:r>
            <a:endParaRPr b="1" sz="4800">
              <a:latin typeface="Amatic SC"/>
              <a:ea typeface="Amatic SC"/>
              <a:cs typeface="Amatic SC"/>
              <a:sym typeface="Amatic SC"/>
            </a:endParaRPr>
          </a:p>
        </p:txBody>
      </p:sp>
      <p:sp>
        <p:nvSpPr>
          <p:cNvPr id="152" name="Google Shape;152;p13"/>
          <p:cNvSpPr txBox="1"/>
          <p:nvPr>
            <p:ph idx="1" type="subTitle"/>
          </p:nvPr>
        </p:nvSpPr>
        <p:spPr>
          <a:xfrm>
            <a:off x="1695450" y="1961570"/>
            <a:ext cx="5753100" cy="1793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800">
                <a:solidFill>
                  <a:srgbClr val="FFFFFF"/>
                </a:solidFill>
              </a:rPr>
              <a:t>Das</a:t>
            </a:r>
            <a:r>
              <a:rPr lang="en" sz="1800"/>
              <a:t> Urheberrechtsgesetz (URG)</a:t>
            </a:r>
            <a:r>
              <a:rPr lang="en" sz="1800">
                <a:solidFill>
                  <a:srgbClr val="FFFFFF"/>
                </a:solidFill>
              </a:rPr>
              <a:t> der Schweiz regelt, welche künstlerischen Werke in welchem Masse geschützt werden. Auch Filmproduktionen wie</a:t>
            </a:r>
            <a:r>
              <a:rPr lang="en" sz="1800">
                <a:solidFill>
                  <a:srgbClr val="FFFFFF"/>
                </a:solidFill>
                <a:uFill>
                  <a:noFill/>
                </a:uFill>
                <a:hlinkClick r:id="rId3"/>
              </a:rPr>
              <a:t> </a:t>
            </a:r>
            <a:r>
              <a:rPr lang="en" sz="1800">
                <a:solidFill>
                  <a:srgbClr val="FFFFFF"/>
                </a:solidFill>
              </a:rPr>
              <a:t>Imagefilm,</a:t>
            </a:r>
            <a:r>
              <a:rPr lang="en" sz="1800">
                <a:solidFill>
                  <a:srgbClr val="FFFFFF"/>
                </a:solidFill>
                <a:uFill>
                  <a:noFill/>
                </a:uFill>
                <a:hlinkClick r:id="rId4"/>
              </a:rPr>
              <a:t> </a:t>
            </a:r>
            <a:r>
              <a:rPr lang="en" sz="1800">
                <a:solidFill>
                  <a:srgbClr val="FFFFFF"/>
                </a:solidFill>
              </a:rPr>
              <a:t>Werbespot oder Kinofilm zählen als „geistige Schöpfung mit individuellem Charakter“ und sind somit urheberrechtlich geschützt.</a:t>
            </a:r>
            <a:endParaRPr sz="1800">
              <a:solidFill>
                <a:srgbClr val="FFFFFF"/>
              </a:solidFill>
            </a:endParaRPr>
          </a:p>
        </p:txBody>
      </p:sp>
      <p:grpSp>
        <p:nvGrpSpPr>
          <p:cNvPr id="153" name="Google Shape;153;p13"/>
          <p:cNvGrpSpPr/>
          <p:nvPr/>
        </p:nvGrpSpPr>
        <p:grpSpPr>
          <a:xfrm>
            <a:off x="-168697" y="-180346"/>
            <a:ext cx="9501192" cy="5491843"/>
            <a:chOff x="-168697" y="-180346"/>
            <a:chExt cx="9501192" cy="5491843"/>
          </a:xfrm>
        </p:grpSpPr>
        <p:sp>
          <p:nvSpPr>
            <p:cNvPr id="154" name="Google Shape;154;p13"/>
            <p:cNvSpPr/>
            <p:nvPr/>
          </p:nvSpPr>
          <p:spPr>
            <a:xfrm rot="-5165075">
              <a:off x="-149313" y="-76480"/>
              <a:ext cx="248388" cy="248376"/>
            </a:xfrm>
            <a:custGeom>
              <a:rect b="b" l="l" r="r" t="t"/>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Google Shape;155;p13"/>
            <p:cNvSpPr/>
            <p:nvPr/>
          </p:nvSpPr>
          <p:spPr>
            <a:xfrm>
              <a:off x="1199003" y="209866"/>
              <a:ext cx="252291" cy="230173"/>
            </a:xfrm>
            <a:custGeom>
              <a:rect b="b" l="l" r="r" t="t"/>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Google Shape;156;p13"/>
            <p:cNvSpPr/>
            <p:nvPr/>
          </p:nvSpPr>
          <p:spPr>
            <a:xfrm rot="-7795544">
              <a:off x="1789723" y="-112653"/>
              <a:ext cx="264636" cy="215218"/>
            </a:xfrm>
            <a:custGeom>
              <a:rect b="b" l="l" r="r" t="t"/>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Google Shape;157;p13"/>
            <p:cNvSpPr/>
            <p:nvPr/>
          </p:nvSpPr>
          <p:spPr>
            <a:xfrm rot="6276760">
              <a:off x="8224420" y="306479"/>
              <a:ext cx="163221" cy="256843"/>
            </a:xfrm>
            <a:custGeom>
              <a:rect b="b" l="l" r="r" t="t"/>
              <a:pathLst>
                <a:path extrusionOk="0" h="21854" w="13888">
                  <a:moveTo>
                    <a:pt x="9295" y="1550"/>
                  </a:moveTo>
                  <a:lnTo>
                    <a:pt x="9295" y="4371"/>
                  </a:lnTo>
                  <a:lnTo>
                    <a:pt x="8742" y="4205"/>
                  </a:lnTo>
                  <a:lnTo>
                    <a:pt x="8134" y="4095"/>
                  </a:lnTo>
                  <a:lnTo>
                    <a:pt x="7580" y="3984"/>
                  </a:lnTo>
                  <a:lnTo>
                    <a:pt x="6363" y="3984"/>
                  </a:lnTo>
                  <a:lnTo>
                    <a:pt x="5755" y="4095"/>
                  </a:lnTo>
                  <a:lnTo>
                    <a:pt x="5201" y="4205"/>
                  </a:lnTo>
                  <a:lnTo>
                    <a:pt x="4648" y="4371"/>
                  </a:lnTo>
                  <a:lnTo>
                    <a:pt x="4648" y="1550"/>
                  </a:lnTo>
                  <a:close/>
                  <a:moveTo>
                    <a:pt x="6529" y="7469"/>
                  </a:moveTo>
                  <a:lnTo>
                    <a:pt x="6197" y="7580"/>
                  </a:lnTo>
                  <a:lnTo>
                    <a:pt x="5976" y="7746"/>
                  </a:lnTo>
                  <a:lnTo>
                    <a:pt x="5810" y="7967"/>
                  </a:lnTo>
                  <a:lnTo>
                    <a:pt x="5755" y="8244"/>
                  </a:lnTo>
                  <a:lnTo>
                    <a:pt x="5755" y="10900"/>
                  </a:lnTo>
                  <a:lnTo>
                    <a:pt x="5755" y="11066"/>
                  </a:lnTo>
                  <a:lnTo>
                    <a:pt x="5810" y="11232"/>
                  </a:lnTo>
                  <a:lnTo>
                    <a:pt x="5921" y="11397"/>
                  </a:lnTo>
                  <a:lnTo>
                    <a:pt x="6031" y="11508"/>
                  </a:lnTo>
                  <a:lnTo>
                    <a:pt x="9074" y="14164"/>
                  </a:lnTo>
                  <a:lnTo>
                    <a:pt x="9351" y="14274"/>
                  </a:lnTo>
                  <a:lnTo>
                    <a:pt x="9627" y="14330"/>
                  </a:lnTo>
                  <a:lnTo>
                    <a:pt x="9738" y="14330"/>
                  </a:lnTo>
                  <a:lnTo>
                    <a:pt x="9904" y="14274"/>
                  </a:lnTo>
                  <a:lnTo>
                    <a:pt x="10070" y="14164"/>
                  </a:lnTo>
                  <a:lnTo>
                    <a:pt x="10181" y="14053"/>
                  </a:lnTo>
                  <a:lnTo>
                    <a:pt x="10346" y="13776"/>
                  </a:lnTo>
                  <a:lnTo>
                    <a:pt x="10346" y="13500"/>
                  </a:lnTo>
                  <a:lnTo>
                    <a:pt x="10291" y="13223"/>
                  </a:lnTo>
                  <a:lnTo>
                    <a:pt x="10125" y="13002"/>
                  </a:lnTo>
                  <a:lnTo>
                    <a:pt x="7304" y="10568"/>
                  </a:lnTo>
                  <a:lnTo>
                    <a:pt x="7304" y="8244"/>
                  </a:lnTo>
                  <a:lnTo>
                    <a:pt x="7248" y="7967"/>
                  </a:lnTo>
                  <a:lnTo>
                    <a:pt x="7082" y="7746"/>
                  </a:lnTo>
                  <a:lnTo>
                    <a:pt x="6806" y="7580"/>
                  </a:lnTo>
                  <a:lnTo>
                    <a:pt x="6529" y="7469"/>
                  </a:lnTo>
                  <a:close/>
                  <a:moveTo>
                    <a:pt x="7525" y="5533"/>
                  </a:moveTo>
                  <a:lnTo>
                    <a:pt x="8023" y="5644"/>
                  </a:lnTo>
                  <a:lnTo>
                    <a:pt x="8576" y="5754"/>
                  </a:lnTo>
                  <a:lnTo>
                    <a:pt x="9074" y="5920"/>
                  </a:lnTo>
                  <a:lnTo>
                    <a:pt x="9517" y="6142"/>
                  </a:lnTo>
                  <a:lnTo>
                    <a:pt x="9959" y="6418"/>
                  </a:lnTo>
                  <a:lnTo>
                    <a:pt x="10402" y="6750"/>
                  </a:lnTo>
                  <a:lnTo>
                    <a:pt x="10789" y="7082"/>
                  </a:lnTo>
                  <a:lnTo>
                    <a:pt x="11121" y="7469"/>
                  </a:lnTo>
                  <a:lnTo>
                    <a:pt x="11453" y="7912"/>
                  </a:lnTo>
                  <a:lnTo>
                    <a:pt x="11730" y="8355"/>
                  </a:lnTo>
                  <a:lnTo>
                    <a:pt x="11951" y="8797"/>
                  </a:lnTo>
                  <a:lnTo>
                    <a:pt x="12117" y="9295"/>
                  </a:lnTo>
                  <a:lnTo>
                    <a:pt x="12228" y="9848"/>
                  </a:lnTo>
                  <a:lnTo>
                    <a:pt x="12338" y="10346"/>
                  </a:lnTo>
                  <a:lnTo>
                    <a:pt x="12338" y="10900"/>
                  </a:lnTo>
                  <a:lnTo>
                    <a:pt x="12338" y="11453"/>
                  </a:lnTo>
                  <a:lnTo>
                    <a:pt x="12228" y="12006"/>
                  </a:lnTo>
                  <a:lnTo>
                    <a:pt x="12117" y="12504"/>
                  </a:lnTo>
                  <a:lnTo>
                    <a:pt x="11951" y="13002"/>
                  </a:lnTo>
                  <a:lnTo>
                    <a:pt x="11730" y="13500"/>
                  </a:lnTo>
                  <a:lnTo>
                    <a:pt x="11453" y="13942"/>
                  </a:lnTo>
                  <a:lnTo>
                    <a:pt x="11121" y="14330"/>
                  </a:lnTo>
                  <a:lnTo>
                    <a:pt x="10789" y="14717"/>
                  </a:lnTo>
                  <a:lnTo>
                    <a:pt x="10402" y="15104"/>
                  </a:lnTo>
                  <a:lnTo>
                    <a:pt x="9959" y="15381"/>
                  </a:lnTo>
                  <a:lnTo>
                    <a:pt x="9517" y="15657"/>
                  </a:lnTo>
                  <a:lnTo>
                    <a:pt x="9074" y="15879"/>
                  </a:lnTo>
                  <a:lnTo>
                    <a:pt x="8576" y="16100"/>
                  </a:lnTo>
                  <a:lnTo>
                    <a:pt x="8023" y="16211"/>
                  </a:lnTo>
                  <a:lnTo>
                    <a:pt x="7525" y="16321"/>
                  </a:lnTo>
                  <a:lnTo>
                    <a:pt x="6418" y="16321"/>
                  </a:lnTo>
                  <a:lnTo>
                    <a:pt x="5865" y="16211"/>
                  </a:lnTo>
                  <a:lnTo>
                    <a:pt x="5367" y="16100"/>
                  </a:lnTo>
                  <a:lnTo>
                    <a:pt x="4869" y="15879"/>
                  </a:lnTo>
                  <a:lnTo>
                    <a:pt x="4371" y="15657"/>
                  </a:lnTo>
                  <a:lnTo>
                    <a:pt x="3929" y="15381"/>
                  </a:lnTo>
                  <a:lnTo>
                    <a:pt x="3542" y="15104"/>
                  </a:lnTo>
                  <a:lnTo>
                    <a:pt x="3154" y="14717"/>
                  </a:lnTo>
                  <a:lnTo>
                    <a:pt x="2767" y="14330"/>
                  </a:lnTo>
                  <a:lnTo>
                    <a:pt x="2490" y="13942"/>
                  </a:lnTo>
                  <a:lnTo>
                    <a:pt x="2214" y="13500"/>
                  </a:lnTo>
                  <a:lnTo>
                    <a:pt x="1993" y="13002"/>
                  </a:lnTo>
                  <a:lnTo>
                    <a:pt x="1771" y="12504"/>
                  </a:lnTo>
                  <a:lnTo>
                    <a:pt x="1661" y="12006"/>
                  </a:lnTo>
                  <a:lnTo>
                    <a:pt x="1550" y="11453"/>
                  </a:lnTo>
                  <a:lnTo>
                    <a:pt x="1550" y="10900"/>
                  </a:lnTo>
                  <a:lnTo>
                    <a:pt x="1550" y="10346"/>
                  </a:lnTo>
                  <a:lnTo>
                    <a:pt x="1661" y="9848"/>
                  </a:lnTo>
                  <a:lnTo>
                    <a:pt x="1771" y="9295"/>
                  </a:lnTo>
                  <a:lnTo>
                    <a:pt x="1993" y="8797"/>
                  </a:lnTo>
                  <a:lnTo>
                    <a:pt x="2214" y="8355"/>
                  </a:lnTo>
                  <a:lnTo>
                    <a:pt x="2490" y="7912"/>
                  </a:lnTo>
                  <a:lnTo>
                    <a:pt x="2767" y="7469"/>
                  </a:lnTo>
                  <a:lnTo>
                    <a:pt x="3154" y="7082"/>
                  </a:lnTo>
                  <a:lnTo>
                    <a:pt x="3542" y="6750"/>
                  </a:lnTo>
                  <a:lnTo>
                    <a:pt x="3929" y="6418"/>
                  </a:lnTo>
                  <a:lnTo>
                    <a:pt x="4371" y="6142"/>
                  </a:lnTo>
                  <a:lnTo>
                    <a:pt x="4869" y="5920"/>
                  </a:lnTo>
                  <a:lnTo>
                    <a:pt x="5367" y="5754"/>
                  </a:lnTo>
                  <a:lnTo>
                    <a:pt x="5865" y="5644"/>
                  </a:lnTo>
                  <a:lnTo>
                    <a:pt x="6418" y="5533"/>
                  </a:lnTo>
                  <a:close/>
                  <a:moveTo>
                    <a:pt x="9295" y="17483"/>
                  </a:moveTo>
                  <a:lnTo>
                    <a:pt x="9295" y="20305"/>
                  </a:lnTo>
                  <a:lnTo>
                    <a:pt x="4648" y="20305"/>
                  </a:lnTo>
                  <a:lnTo>
                    <a:pt x="4648" y="17483"/>
                  </a:lnTo>
                  <a:lnTo>
                    <a:pt x="5201" y="17649"/>
                  </a:lnTo>
                  <a:lnTo>
                    <a:pt x="5755" y="17760"/>
                  </a:lnTo>
                  <a:lnTo>
                    <a:pt x="6363" y="17815"/>
                  </a:lnTo>
                  <a:lnTo>
                    <a:pt x="6972" y="17870"/>
                  </a:lnTo>
                  <a:lnTo>
                    <a:pt x="7580" y="17815"/>
                  </a:lnTo>
                  <a:lnTo>
                    <a:pt x="8134" y="17760"/>
                  </a:lnTo>
                  <a:lnTo>
                    <a:pt x="8742" y="17649"/>
                  </a:lnTo>
                  <a:lnTo>
                    <a:pt x="9295" y="17483"/>
                  </a:lnTo>
                  <a:close/>
                  <a:moveTo>
                    <a:pt x="3874" y="1"/>
                  </a:moveTo>
                  <a:lnTo>
                    <a:pt x="3542" y="56"/>
                  </a:lnTo>
                  <a:lnTo>
                    <a:pt x="3320" y="222"/>
                  </a:lnTo>
                  <a:lnTo>
                    <a:pt x="3154" y="443"/>
                  </a:lnTo>
                  <a:lnTo>
                    <a:pt x="3099" y="775"/>
                  </a:lnTo>
                  <a:lnTo>
                    <a:pt x="3099" y="5146"/>
                  </a:lnTo>
                  <a:lnTo>
                    <a:pt x="2435" y="5644"/>
                  </a:lnTo>
                  <a:lnTo>
                    <a:pt x="1827" y="6252"/>
                  </a:lnTo>
                  <a:lnTo>
                    <a:pt x="1273" y="6861"/>
                  </a:lnTo>
                  <a:lnTo>
                    <a:pt x="831" y="7580"/>
                  </a:lnTo>
                  <a:lnTo>
                    <a:pt x="499" y="8355"/>
                  </a:lnTo>
                  <a:lnTo>
                    <a:pt x="222" y="9185"/>
                  </a:lnTo>
                  <a:lnTo>
                    <a:pt x="56" y="10014"/>
                  </a:lnTo>
                  <a:lnTo>
                    <a:pt x="1" y="10900"/>
                  </a:lnTo>
                  <a:lnTo>
                    <a:pt x="56" y="11785"/>
                  </a:lnTo>
                  <a:lnTo>
                    <a:pt x="222" y="12670"/>
                  </a:lnTo>
                  <a:lnTo>
                    <a:pt x="499" y="13444"/>
                  </a:lnTo>
                  <a:lnTo>
                    <a:pt x="831" y="14219"/>
                  </a:lnTo>
                  <a:lnTo>
                    <a:pt x="1273" y="14938"/>
                  </a:lnTo>
                  <a:lnTo>
                    <a:pt x="1827" y="15602"/>
                  </a:lnTo>
                  <a:lnTo>
                    <a:pt x="2435" y="16211"/>
                  </a:lnTo>
                  <a:lnTo>
                    <a:pt x="3099" y="16709"/>
                  </a:lnTo>
                  <a:lnTo>
                    <a:pt x="3099" y="21079"/>
                  </a:lnTo>
                  <a:lnTo>
                    <a:pt x="3154" y="21356"/>
                  </a:lnTo>
                  <a:lnTo>
                    <a:pt x="3320" y="21632"/>
                  </a:lnTo>
                  <a:lnTo>
                    <a:pt x="3542" y="21798"/>
                  </a:lnTo>
                  <a:lnTo>
                    <a:pt x="3874" y="21854"/>
                  </a:lnTo>
                  <a:lnTo>
                    <a:pt x="10015" y="21854"/>
                  </a:lnTo>
                  <a:lnTo>
                    <a:pt x="10346" y="21798"/>
                  </a:lnTo>
                  <a:lnTo>
                    <a:pt x="10568" y="21632"/>
                  </a:lnTo>
                  <a:lnTo>
                    <a:pt x="10734" y="21356"/>
                  </a:lnTo>
                  <a:lnTo>
                    <a:pt x="10789" y="21079"/>
                  </a:lnTo>
                  <a:lnTo>
                    <a:pt x="10789" y="16709"/>
                  </a:lnTo>
                  <a:lnTo>
                    <a:pt x="11508" y="16211"/>
                  </a:lnTo>
                  <a:lnTo>
                    <a:pt x="12062" y="15602"/>
                  </a:lnTo>
                  <a:lnTo>
                    <a:pt x="12615" y="14938"/>
                  </a:lnTo>
                  <a:lnTo>
                    <a:pt x="13057" y="14219"/>
                  </a:lnTo>
                  <a:lnTo>
                    <a:pt x="13389" y="13444"/>
                  </a:lnTo>
                  <a:lnTo>
                    <a:pt x="13666" y="12670"/>
                  </a:lnTo>
                  <a:lnTo>
                    <a:pt x="13832" y="11785"/>
                  </a:lnTo>
                  <a:lnTo>
                    <a:pt x="13887" y="10900"/>
                  </a:lnTo>
                  <a:lnTo>
                    <a:pt x="13832" y="10014"/>
                  </a:lnTo>
                  <a:lnTo>
                    <a:pt x="13666" y="9185"/>
                  </a:lnTo>
                  <a:lnTo>
                    <a:pt x="13389" y="8355"/>
                  </a:lnTo>
                  <a:lnTo>
                    <a:pt x="13057" y="7580"/>
                  </a:lnTo>
                  <a:lnTo>
                    <a:pt x="12615" y="6861"/>
                  </a:lnTo>
                  <a:lnTo>
                    <a:pt x="12062" y="6252"/>
                  </a:lnTo>
                  <a:lnTo>
                    <a:pt x="11508" y="5644"/>
                  </a:lnTo>
                  <a:lnTo>
                    <a:pt x="10789" y="5146"/>
                  </a:lnTo>
                  <a:lnTo>
                    <a:pt x="10789" y="775"/>
                  </a:lnTo>
                  <a:lnTo>
                    <a:pt x="10734" y="443"/>
                  </a:lnTo>
                  <a:lnTo>
                    <a:pt x="10568" y="222"/>
                  </a:lnTo>
                  <a:lnTo>
                    <a:pt x="10346" y="56"/>
                  </a:lnTo>
                  <a:lnTo>
                    <a:pt x="10015"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Google Shape;158;p13"/>
            <p:cNvSpPr/>
            <p:nvPr/>
          </p:nvSpPr>
          <p:spPr>
            <a:xfrm rot="2357159">
              <a:off x="358847" y="180980"/>
              <a:ext cx="256871" cy="173641"/>
            </a:xfrm>
            <a:custGeom>
              <a:rect b="b" l="l" r="r" t="t"/>
              <a:pathLst>
                <a:path extrusionOk="0" h="14773" w="21854">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Google Shape;159;p13"/>
            <p:cNvSpPr/>
            <p:nvPr/>
          </p:nvSpPr>
          <p:spPr>
            <a:xfrm rot="5239795">
              <a:off x="2893367" y="12366"/>
              <a:ext cx="173612" cy="256833"/>
            </a:xfrm>
            <a:custGeom>
              <a:rect b="b" l="l" r="r" t="t"/>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Google Shape;160;p13"/>
            <p:cNvSpPr/>
            <p:nvPr/>
          </p:nvSpPr>
          <p:spPr>
            <a:xfrm>
              <a:off x="3301666" y="-175575"/>
              <a:ext cx="121603" cy="256839"/>
            </a:xfrm>
            <a:custGeom>
              <a:rect b="b" l="l" r="r" t="t"/>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Google Shape;161;p13"/>
            <p:cNvSpPr/>
            <p:nvPr/>
          </p:nvSpPr>
          <p:spPr>
            <a:xfrm>
              <a:off x="1263430" y="672385"/>
              <a:ext cx="174266" cy="256839"/>
            </a:xfrm>
            <a:custGeom>
              <a:rect b="b" l="l" r="r" t="t"/>
              <a:pathLst>
                <a:path extrusionOk="0" h="21854" w="14828">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Google Shape;162;p13"/>
            <p:cNvSpPr/>
            <p:nvPr/>
          </p:nvSpPr>
          <p:spPr>
            <a:xfrm rot="-3491382">
              <a:off x="206778" y="508996"/>
              <a:ext cx="152810" cy="256846"/>
            </a:xfrm>
            <a:custGeom>
              <a:rect b="b" l="l" r="r" t="t"/>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 name="Google Shape;163;p13"/>
            <p:cNvSpPr/>
            <p:nvPr/>
          </p:nvSpPr>
          <p:spPr>
            <a:xfrm rot="-2888323">
              <a:off x="8645327" y="3200998"/>
              <a:ext cx="173613" cy="256830"/>
            </a:xfrm>
            <a:custGeom>
              <a:rect b="b" l="l" r="r" t="t"/>
              <a:pathLst>
                <a:path extrusionOk="0" h="21854" w="14773">
                  <a:moveTo>
                    <a:pt x="10678" y="4095"/>
                  </a:moveTo>
                  <a:lnTo>
                    <a:pt x="10678" y="8078"/>
                  </a:lnTo>
                  <a:lnTo>
                    <a:pt x="4095" y="8078"/>
                  </a:lnTo>
                  <a:lnTo>
                    <a:pt x="4095" y="4095"/>
                  </a:lnTo>
                  <a:close/>
                  <a:moveTo>
                    <a:pt x="2546" y="2546"/>
                  </a:moveTo>
                  <a:lnTo>
                    <a:pt x="2546" y="9627"/>
                  </a:lnTo>
                  <a:lnTo>
                    <a:pt x="12227" y="9627"/>
                  </a:lnTo>
                  <a:lnTo>
                    <a:pt x="12227" y="2546"/>
                  </a:lnTo>
                  <a:close/>
                  <a:moveTo>
                    <a:pt x="7359" y="14662"/>
                  </a:moveTo>
                  <a:lnTo>
                    <a:pt x="7635" y="14717"/>
                  </a:lnTo>
                  <a:lnTo>
                    <a:pt x="7857" y="14883"/>
                  </a:lnTo>
                  <a:lnTo>
                    <a:pt x="8023" y="15104"/>
                  </a:lnTo>
                  <a:lnTo>
                    <a:pt x="8023" y="15326"/>
                  </a:lnTo>
                  <a:lnTo>
                    <a:pt x="8023" y="15602"/>
                  </a:lnTo>
                  <a:lnTo>
                    <a:pt x="7857" y="15824"/>
                  </a:lnTo>
                  <a:lnTo>
                    <a:pt x="7635" y="15934"/>
                  </a:lnTo>
                  <a:lnTo>
                    <a:pt x="7359" y="15990"/>
                  </a:lnTo>
                  <a:lnTo>
                    <a:pt x="7138" y="15934"/>
                  </a:lnTo>
                  <a:lnTo>
                    <a:pt x="6916" y="15824"/>
                  </a:lnTo>
                  <a:lnTo>
                    <a:pt x="6750" y="15602"/>
                  </a:lnTo>
                  <a:lnTo>
                    <a:pt x="6750" y="15326"/>
                  </a:lnTo>
                  <a:lnTo>
                    <a:pt x="6750" y="15104"/>
                  </a:lnTo>
                  <a:lnTo>
                    <a:pt x="6916" y="14883"/>
                  </a:lnTo>
                  <a:lnTo>
                    <a:pt x="7138" y="14717"/>
                  </a:lnTo>
                  <a:lnTo>
                    <a:pt x="7359" y="14662"/>
                  </a:lnTo>
                  <a:close/>
                  <a:moveTo>
                    <a:pt x="7359" y="13113"/>
                  </a:moveTo>
                  <a:lnTo>
                    <a:pt x="6916" y="13168"/>
                  </a:lnTo>
                  <a:lnTo>
                    <a:pt x="6529" y="13334"/>
                  </a:lnTo>
                  <a:lnTo>
                    <a:pt x="6142" y="13500"/>
                  </a:lnTo>
                  <a:lnTo>
                    <a:pt x="5810" y="13777"/>
                  </a:lnTo>
                  <a:lnTo>
                    <a:pt x="5533" y="14109"/>
                  </a:lnTo>
                  <a:lnTo>
                    <a:pt x="5367" y="14496"/>
                  </a:lnTo>
                  <a:lnTo>
                    <a:pt x="5201" y="14883"/>
                  </a:lnTo>
                  <a:lnTo>
                    <a:pt x="5201" y="15326"/>
                  </a:lnTo>
                  <a:lnTo>
                    <a:pt x="5201" y="15768"/>
                  </a:lnTo>
                  <a:lnTo>
                    <a:pt x="5367" y="16211"/>
                  </a:lnTo>
                  <a:lnTo>
                    <a:pt x="5533" y="16598"/>
                  </a:lnTo>
                  <a:lnTo>
                    <a:pt x="5810" y="16875"/>
                  </a:lnTo>
                  <a:lnTo>
                    <a:pt x="6142" y="17151"/>
                  </a:lnTo>
                  <a:lnTo>
                    <a:pt x="6529" y="17373"/>
                  </a:lnTo>
                  <a:lnTo>
                    <a:pt x="6916" y="17483"/>
                  </a:lnTo>
                  <a:lnTo>
                    <a:pt x="7359" y="17539"/>
                  </a:lnTo>
                  <a:lnTo>
                    <a:pt x="7857" y="17483"/>
                  </a:lnTo>
                  <a:lnTo>
                    <a:pt x="8244" y="17373"/>
                  </a:lnTo>
                  <a:lnTo>
                    <a:pt x="8631" y="17151"/>
                  </a:lnTo>
                  <a:lnTo>
                    <a:pt x="8963" y="16875"/>
                  </a:lnTo>
                  <a:lnTo>
                    <a:pt x="9240" y="16598"/>
                  </a:lnTo>
                  <a:lnTo>
                    <a:pt x="9406" y="16211"/>
                  </a:lnTo>
                  <a:lnTo>
                    <a:pt x="9572" y="15768"/>
                  </a:lnTo>
                  <a:lnTo>
                    <a:pt x="9572" y="15326"/>
                  </a:lnTo>
                  <a:lnTo>
                    <a:pt x="9572" y="14883"/>
                  </a:lnTo>
                  <a:lnTo>
                    <a:pt x="9406" y="14496"/>
                  </a:lnTo>
                  <a:lnTo>
                    <a:pt x="9240" y="14109"/>
                  </a:lnTo>
                  <a:lnTo>
                    <a:pt x="8963" y="13777"/>
                  </a:lnTo>
                  <a:lnTo>
                    <a:pt x="8631" y="13500"/>
                  </a:lnTo>
                  <a:lnTo>
                    <a:pt x="8244" y="13334"/>
                  </a:lnTo>
                  <a:lnTo>
                    <a:pt x="7857" y="13168"/>
                  </a:lnTo>
                  <a:lnTo>
                    <a:pt x="7359" y="13113"/>
                  </a:lnTo>
                  <a:close/>
                  <a:moveTo>
                    <a:pt x="7359" y="12117"/>
                  </a:moveTo>
                  <a:lnTo>
                    <a:pt x="7691" y="12172"/>
                  </a:lnTo>
                  <a:lnTo>
                    <a:pt x="8023" y="12228"/>
                  </a:lnTo>
                  <a:lnTo>
                    <a:pt x="8631" y="12393"/>
                  </a:lnTo>
                  <a:lnTo>
                    <a:pt x="9185" y="12670"/>
                  </a:lnTo>
                  <a:lnTo>
                    <a:pt x="9627" y="13057"/>
                  </a:lnTo>
                  <a:lnTo>
                    <a:pt x="10014" y="13555"/>
                  </a:lnTo>
                  <a:lnTo>
                    <a:pt x="10346" y="14109"/>
                  </a:lnTo>
                  <a:lnTo>
                    <a:pt x="10512" y="14717"/>
                  </a:lnTo>
                  <a:lnTo>
                    <a:pt x="10568" y="14994"/>
                  </a:lnTo>
                  <a:lnTo>
                    <a:pt x="10568" y="15326"/>
                  </a:lnTo>
                  <a:lnTo>
                    <a:pt x="10568" y="15658"/>
                  </a:lnTo>
                  <a:lnTo>
                    <a:pt x="10512" y="15990"/>
                  </a:lnTo>
                  <a:lnTo>
                    <a:pt x="10346" y="16598"/>
                  </a:lnTo>
                  <a:lnTo>
                    <a:pt x="10014" y="17151"/>
                  </a:lnTo>
                  <a:lnTo>
                    <a:pt x="9627" y="17594"/>
                  </a:lnTo>
                  <a:lnTo>
                    <a:pt x="9185" y="17981"/>
                  </a:lnTo>
                  <a:lnTo>
                    <a:pt x="8631" y="18313"/>
                  </a:lnTo>
                  <a:lnTo>
                    <a:pt x="8023" y="18479"/>
                  </a:lnTo>
                  <a:lnTo>
                    <a:pt x="7691" y="18534"/>
                  </a:lnTo>
                  <a:lnTo>
                    <a:pt x="7082" y="18534"/>
                  </a:lnTo>
                  <a:lnTo>
                    <a:pt x="6750" y="18479"/>
                  </a:lnTo>
                  <a:lnTo>
                    <a:pt x="6142" y="18313"/>
                  </a:lnTo>
                  <a:lnTo>
                    <a:pt x="5588" y="17981"/>
                  </a:lnTo>
                  <a:lnTo>
                    <a:pt x="5146" y="17594"/>
                  </a:lnTo>
                  <a:lnTo>
                    <a:pt x="4759" y="17151"/>
                  </a:lnTo>
                  <a:lnTo>
                    <a:pt x="4427" y="16598"/>
                  </a:lnTo>
                  <a:lnTo>
                    <a:pt x="4261" y="15990"/>
                  </a:lnTo>
                  <a:lnTo>
                    <a:pt x="4205" y="15658"/>
                  </a:lnTo>
                  <a:lnTo>
                    <a:pt x="4205" y="15326"/>
                  </a:lnTo>
                  <a:lnTo>
                    <a:pt x="4205" y="14994"/>
                  </a:lnTo>
                  <a:lnTo>
                    <a:pt x="4261" y="14717"/>
                  </a:lnTo>
                  <a:lnTo>
                    <a:pt x="4427" y="14109"/>
                  </a:lnTo>
                  <a:lnTo>
                    <a:pt x="4759" y="13555"/>
                  </a:lnTo>
                  <a:lnTo>
                    <a:pt x="5146" y="13057"/>
                  </a:lnTo>
                  <a:lnTo>
                    <a:pt x="5588" y="12670"/>
                  </a:lnTo>
                  <a:lnTo>
                    <a:pt x="6142" y="12393"/>
                  </a:lnTo>
                  <a:lnTo>
                    <a:pt x="6750" y="12228"/>
                  </a:lnTo>
                  <a:lnTo>
                    <a:pt x="7082" y="12172"/>
                  </a:lnTo>
                  <a:lnTo>
                    <a:pt x="7359" y="12117"/>
                  </a:lnTo>
                  <a:close/>
                  <a:moveTo>
                    <a:pt x="7359" y="10568"/>
                  </a:moveTo>
                  <a:lnTo>
                    <a:pt x="6916" y="10623"/>
                  </a:lnTo>
                  <a:lnTo>
                    <a:pt x="6418" y="10678"/>
                  </a:lnTo>
                  <a:lnTo>
                    <a:pt x="5976" y="10789"/>
                  </a:lnTo>
                  <a:lnTo>
                    <a:pt x="5533" y="10955"/>
                  </a:lnTo>
                  <a:lnTo>
                    <a:pt x="5146" y="11176"/>
                  </a:lnTo>
                  <a:lnTo>
                    <a:pt x="4759" y="11398"/>
                  </a:lnTo>
                  <a:lnTo>
                    <a:pt x="4371" y="11674"/>
                  </a:lnTo>
                  <a:lnTo>
                    <a:pt x="4039" y="12006"/>
                  </a:lnTo>
                  <a:lnTo>
                    <a:pt x="3707" y="12338"/>
                  </a:lnTo>
                  <a:lnTo>
                    <a:pt x="3431" y="12670"/>
                  </a:lnTo>
                  <a:lnTo>
                    <a:pt x="3210" y="13057"/>
                  </a:lnTo>
                  <a:lnTo>
                    <a:pt x="2988" y="13500"/>
                  </a:lnTo>
                  <a:lnTo>
                    <a:pt x="2878" y="13943"/>
                  </a:lnTo>
                  <a:lnTo>
                    <a:pt x="2712" y="14385"/>
                  </a:lnTo>
                  <a:lnTo>
                    <a:pt x="2656" y="14883"/>
                  </a:lnTo>
                  <a:lnTo>
                    <a:pt x="2656" y="15326"/>
                  </a:lnTo>
                  <a:lnTo>
                    <a:pt x="2656" y="15824"/>
                  </a:lnTo>
                  <a:lnTo>
                    <a:pt x="2712" y="16321"/>
                  </a:lnTo>
                  <a:lnTo>
                    <a:pt x="2878" y="16764"/>
                  </a:lnTo>
                  <a:lnTo>
                    <a:pt x="2988" y="17207"/>
                  </a:lnTo>
                  <a:lnTo>
                    <a:pt x="3210" y="17594"/>
                  </a:lnTo>
                  <a:lnTo>
                    <a:pt x="3431" y="17981"/>
                  </a:lnTo>
                  <a:lnTo>
                    <a:pt x="3707" y="18368"/>
                  </a:lnTo>
                  <a:lnTo>
                    <a:pt x="4039" y="18700"/>
                  </a:lnTo>
                  <a:lnTo>
                    <a:pt x="4371" y="18977"/>
                  </a:lnTo>
                  <a:lnTo>
                    <a:pt x="4759" y="19254"/>
                  </a:lnTo>
                  <a:lnTo>
                    <a:pt x="5146" y="19530"/>
                  </a:lnTo>
                  <a:lnTo>
                    <a:pt x="5533" y="19696"/>
                  </a:lnTo>
                  <a:lnTo>
                    <a:pt x="5976" y="19862"/>
                  </a:lnTo>
                  <a:lnTo>
                    <a:pt x="6418" y="19973"/>
                  </a:lnTo>
                  <a:lnTo>
                    <a:pt x="6916" y="20084"/>
                  </a:lnTo>
                  <a:lnTo>
                    <a:pt x="7857" y="20084"/>
                  </a:lnTo>
                  <a:lnTo>
                    <a:pt x="8355" y="19973"/>
                  </a:lnTo>
                  <a:lnTo>
                    <a:pt x="8797" y="19862"/>
                  </a:lnTo>
                  <a:lnTo>
                    <a:pt x="9240" y="19696"/>
                  </a:lnTo>
                  <a:lnTo>
                    <a:pt x="9627" y="19530"/>
                  </a:lnTo>
                  <a:lnTo>
                    <a:pt x="10014" y="19254"/>
                  </a:lnTo>
                  <a:lnTo>
                    <a:pt x="10402" y="18977"/>
                  </a:lnTo>
                  <a:lnTo>
                    <a:pt x="10734" y="18700"/>
                  </a:lnTo>
                  <a:lnTo>
                    <a:pt x="11066" y="18368"/>
                  </a:lnTo>
                  <a:lnTo>
                    <a:pt x="11342" y="17981"/>
                  </a:lnTo>
                  <a:lnTo>
                    <a:pt x="11564" y="17594"/>
                  </a:lnTo>
                  <a:lnTo>
                    <a:pt x="11785" y="17207"/>
                  </a:lnTo>
                  <a:lnTo>
                    <a:pt x="11895" y="16764"/>
                  </a:lnTo>
                  <a:lnTo>
                    <a:pt x="12061" y="16321"/>
                  </a:lnTo>
                  <a:lnTo>
                    <a:pt x="12117" y="15824"/>
                  </a:lnTo>
                  <a:lnTo>
                    <a:pt x="12117" y="15326"/>
                  </a:lnTo>
                  <a:lnTo>
                    <a:pt x="12117" y="14883"/>
                  </a:lnTo>
                  <a:lnTo>
                    <a:pt x="12061" y="14385"/>
                  </a:lnTo>
                  <a:lnTo>
                    <a:pt x="11895" y="13943"/>
                  </a:lnTo>
                  <a:lnTo>
                    <a:pt x="11785" y="13500"/>
                  </a:lnTo>
                  <a:lnTo>
                    <a:pt x="11564" y="13057"/>
                  </a:lnTo>
                  <a:lnTo>
                    <a:pt x="11342" y="12670"/>
                  </a:lnTo>
                  <a:lnTo>
                    <a:pt x="11066" y="12338"/>
                  </a:lnTo>
                  <a:lnTo>
                    <a:pt x="10734" y="12006"/>
                  </a:lnTo>
                  <a:lnTo>
                    <a:pt x="10402" y="11674"/>
                  </a:lnTo>
                  <a:lnTo>
                    <a:pt x="10014" y="11398"/>
                  </a:lnTo>
                  <a:lnTo>
                    <a:pt x="9627" y="11176"/>
                  </a:lnTo>
                  <a:lnTo>
                    <a:pt x="9240" y="10955"/>
                  </a:lnTo>
                  <a:lnTo>
                    <a:pt x="8797" y="10789"/>
                  </a:lnTo>
                  <a:lnTo>
                    <a:pt x="8355" y="10678"/>
                  </a:lnTo>
                  <a:lnTo>
                    <a:pt x="7857" y="10623"/>
                  </a:lnTo>
                  <a:lnTo>
                    <a:pt x="7359" y="10568"/>
                  </a:lnTo>
                  <a:close/>
                  <a:moveTo>
                    <a:pt x="12449" y="1550"/>
                  </a:moveTo>
                  <a:lnTo>
                    <a:pt x="12615" y="1605"/>
                  </a:lnTo>
                  <a:lnTo>
                    <a:pt x="12781" y="1716"/>
                  </a:lnTo>
                  <a:lnTo>
                    <a:pt x="12947" y="1827"/>
                  </a:lnTo>
                  <a:lnTo>
                    <a:pt x="13057" y="1993"/>
                  </a:lnTo>
                  <a:lnTo>
                    <a:pt x="13168" y="2159"/>
                  </a:lnTo>
                  <a:lnTo>
                    <a:pt x="13223" y="2325"/>
                  </a:lnTo>
                  <a:lnTo>
                    <a:pt x="13223" y="2546"/>
                  </a:lnTo>
                  <a:lnTo>
                    <a:pt x="13223" y="19309"/>
                  </a:lnTo>
                  <a:lnTo>
                    <a:pt x="13223" y="19530"/>
                  </a:lnTo>
                  <a:lnTo>
                    <a:pt x="13168" y="19696"/>
                  </a:lnTo>
                  <a:lnTo>
                    <a:pt x="13057" y="19862"/>
                  </a:lnTo>
                  <a:lnTo>
                    <a:pt x="12947" y="20028"/>
                  </a:lnTo>
                  <a:lnTo>
                    <a:pt x="12781" y="20139"/>
                  </a:lnTo>
                  <a:lnTo>
                    <a:pt x="12615" y="20249"/>
                  </a:lnTo>
                  <a:lnTo>
                    <a:pt x="12449" y="20305"/>
                  </a:lnTo>
                  <a:lnTo>
                    <a:pt x="2324" y="20305"/>
                  </a:lnTo>
                  <a:lnTo>
                    <a:pt x="2158" y="20249"/>
                  </a:lnTo>
                  <a:lnTo>
                    <a:pt x="1992" y="20139"/>
                  </a:lnTo>
                  <a:lnTo>
                    <a:pt x="1826" y="20028"/>
                  </a:lnTo>
                  <a:lnTo>
                    <a:pt x="1716" y="19862"/>
                  </a:lnTo>
                  <a:lnTo>
                    <a:pt x="1605" y="19696"/>
                  </a:lnTo>
                  <a:lnTo>
                    <a:pt x="1550" y="19530"/>
                  </a:lnTo>
                  <a:lnTo>
                    <a:pt x="1550" y="19309"/>
                  </a:lnTo>
                  <a:lnTo>
                    <a:pt x="1550" y="2546"/>
                  </a:lnTo>
                  <a:lnTo>
                    <a:pt x="1550" y="2325"/>
                  </a:lnTo>
                  <a:lnTo>
                    <a:pt x="1605" y="2159"/>
                  </a:lnTo>
                  <a:lnTo>
                    <a:pt x="1716" y="1993"/>
                  </a:lnTo>
                  <a:lnTo>
                    <a:pt x="1826" y="1827"/>
                  </a:lnTo>
                  <a:lnTo>
                    <a:pt x="1992" y="1716"/>
                  </a:lnTo>
                  <a:lnTo>
                    <a:pt x="2158" y="1605"/>
                  </a:lnTo>
                  <a:lnTo>
                    <a:pt x="2324" y="1550"/>
                  </a:lnTo>
                  <a:close/>
                  <a:moveTo>
                    <a:pt x="2546" y="1"/>
                  </a:moveTo>
                  <a:lnTo>
                    <a:pt x="2048" y="56"/>
                  </a:lnTo>
                  <a:lnTo>
                    <a:pt x="1550" y="222"/>
                  </a:lnTo>
                  <a:lnTo>
                    <a:pt x="1107" y="444"/>
                  </a:lnTo>
                  <a:lnTo>
                    <a:pt x="720" y="720"/>
                  </a:lnTo>
                  <a:lnTo>
                    <a:pt x="443" y="1107"/>
                  </a:lnTo>
                  <a:lnTo>
                    <a:pt x="167" y="1550"/>
                  </a:lnTo>
                  <a:lnTo>
                    <a:pt x="56" y="2048"/>
                  </a:lnTo>
                  <a:lnTo>
                    <a:pt x="1" y="2546"/>
                  </a:lnTo>
                  <a:lnTo>
                    <a:pt x="1" y="19309"/>
                  </a:lnTo>
                  <a:lnTo>
                    <a:pt x="56" y="19807"/>
                  </a:lnTo>
                  <a:lnTo>
                    <a:pt x="167" y="20305"/>
                  </a:lnTo>
                  <a:lnTo>
                    <a:pt x="443" y="20747"/>
                  </a:lnTo>
                  <a:lnTo>
                    <a:pt x="720" y="21079"/>
                  </a:lnTo>
                  <a:lnTo>
                    <a:pt x="1107" y="21411"/>
                  </a:lnTo>
                  <a:lnTo>
                    <a:pt x="1550" y="21633"/>
                  </a:lnTo>
                  <a:lnTo>
                    <a:pt x="2048" y="21799"/>
                  </a:lnTo>
                  <a:lnTo>
                    <a:pt x="2546" y="21854"/>
                  </a:lnTo>
                  <a:lnTo>
                    <a:pt x="12227" y="21854"/>
                  </a:lnTo>
                  <a:lnTo>
                    <a:pt x="12725" y="21799"/>
                  </a:lnTo>
                  <a:lnTo>
                    <a:pt x="13223" y="21633"/>
                  </a:lnTo>
                  <a:lnTo>
                    <a:pt x="13666" y="21411"/>
                  </a:lnTo>
                  <a:lnTo>
                    <a:pt x="14053" y="21079"/>
                  </a:lnTo>
                  <a:lnTo>
                    <a:pt x="14330" y="20747"/>
                  </a:lnTo>
                  <a:lnTo>
                    <a:pt x="14606" y="20305"/>
                  </a:lnTo>
                  <a:lnTo>
                    <a:pt x="14717" y="19807"/>
                  </a:lnTo>
                  <a:lnTo>
                    <a:pt x="14772" y="19309"/>
                  </a:lnTo>
                  <a:lnTo>
                    <a:pt x="14772" y="2546"/>
                  </a:lnTo>
                  <a:lnTo>
                    <a:pt x="14717" y="2048"/>
                  </a:lnTo>
                  <a:lnTo>
                    <a:pt x="14606" y="1550"/>
                  </a:lnTo>
                  <a:lnTo>
                    <a:pt x="14330" y="1107"/>
                  </a:lnTo>
                  <a:lnTo>
                    <a:pt x="14053" y="720"/>
                  </a:lnTo>
                  <a:lnTo>
                    <a:pt x="13666" y="444"/>
                  </a:lnTo>
                  <a:lnTo>
                    <a:pt x="13223" y="222"/>
                  </a:lnTo>
                  <a:lnTo>
                    <a:pt x="12725" y="56"/>
                  </a:lnTo>
                  <a:lnTo>
                    <a:pt x="12227"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Google Shape;164;p13"/>
            <p:cNvSpPr/>
            <p:nvPr/>
          </p:nvSpPr>
          <p:spPr>
            <a:xfrm rot="-5209778">
              <a:off x="477013" y="1599460"/>
              <a:ext cx="194430" cy="256850"/>
            </a:xfrm>
            <a:custGeom>
              <a:rect b="b" l="l" r="r" t="t"/>
              <a:pathLst>
                <a:path extrusionOk="0" h="21854" w="16543">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Google Shape;165;p13"/>
            <p:cNvSpPr/>
            <p:nvPr/>
          </p:nvSpPr>
          <p:spPr>
            <a:xfrm>
              <a:off x="311340" y="1103372"/>
              <a:ext cx="205481" cy="256193"/>
            </a:xfrm>
            <a:custGeom>
              <a:rect b="b" l="l" r="r" t="t"/>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Google Shape;166;p13"/>
            <p:cNvSpPr/>
            <p:nvPr/>
          </p:nvSpPr>
          <p:spPr>
            <a:xfrm rot="960139">
              <a:off x="839930" y="-54260"/>
              <a:ext cx="256848" cy="256848"/>
            </a:xfrm>
            <a:custGeom>
              <a:rect b="b" l="l" r="r" t="t"/>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Google Shape;167;p13"/>
            <p:cNvSpPr/>
            <p:nvPr/>
          </p:nvSpPr>
          <p:spPr>
            <a:xfrm rot="5131367">
              <a:off x="3536340" y="163989"/>
              <a:ext cx="215239" cy="236055"/>
            </a:xfrm>
            <a:custGeom>
              <a:rect b="b" l="l" r="r" t="t"/>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68" name="Google Shape;168;p13"/>
            <p:cNvGrpSpPr/>
            <p:nvPr/>
          </p:nvGrpSpPr>
          <p:grpSpPr>
            <a:xfrm rot="3738602">
              <a:off x="445744" y="4146054"/>
              <a:ext cx="256846" cy="100792"/>
              <a:chOff x="5191939" y="3353769"/>
              <a:chExt cx="256839" cy="100789"/>
            </a:xfrm>
          </p:grpSpPr>
          <p:sp>
            <p:nvSpPr>
              <p:cNvPr id="169" name="Google Shape;169;p13"/>
              <p:cNvSpPr/>
              <p:nvPr/>
            </p:nvSpPr>
            <p:spPr>
              <a:xfrm>
                <a:off x="5212752" y="3353769"/>
                <a:ext cx="215224" cy="100789"/>
              </a:xfrm>
              <a:custGeom>
                <a:rect b="b" l="l" r="r" t="t"/>
                <a:pathLst>
                  <a:path extrusionOk="0" h="8576" w="18313">
                    <a:moveTo>
                      <a:pt x="4315" y="1549"/>
                    </a:moveTo>
                    <a:lnTo>
                      <a:pt x="4869" y="1605"/>
                    </a:lnTo>
                    <a:lnTo>
                      <a:pt x="5366" y="1771"/>
                    </a:lnTo>
                    <a:lnTo>
                      <a:pt x="5809" y="1992"/>
                    </a:lnTo>
                    <a:lnTo>
                      <a:pt x="6252" y="2324"/>
                    </a:lnTo>
                    <a:lnTo>
                      <a:pt x="6584" y="2766"/>
                    </a:lnTo>
                    <a:lnTo>
                      <a:pt x="6860" y="3209"/>
                    </a:lnTo>
                    <a:lnTo>
                      <a:pt x="6971" y="3762"/>
                    </a:lnTo>
                    <a:lnTo>
                      <a:pt x="7026" y="4316"/>
                    </a:lnTo>
                    <a:lnTo>
                      <a:pt x="6971" y="4869"/>
                    </a:lnTo>
                    <a:lnTo>
                      <a:pt x="6860" y="5367"/>
                    </a:lnTo>
                    <a:lnTo>
                      <a:pt x="6584" y="5809"/>
                    </a:lnTo>
                    <a:lnTo>
                      <a:pt x="6252" y="6252"/>
                    </a:lnTo>
                    <a:lnTo>
                      <a:pt x="5809" y="6584"/>
                    </a:lnTo>
                    <a:lnTo>
                      <a:pt x="5366" y="6860"/>
                    </a:lnTo>
                    <a:lnTo>
                      <a:pt x="4869" y="6971"/>
                    </a:lnTo>
                    <a:lnTo>
                      <a:pt x="4315" y="7026"/>
                    </a:lnTo>
                    <a:lnTo>
                      <a:pt x="3762" y="6971"/>
                    </a:lnTo>
                    <a:lnTo>
                      <a:pt x="3209" y="6860"/>
                    </a:lnTo>
                    <a:lnTo>
                      <a:pt x="2766" y="6584"/>
                    </a:lnTo>
                    <a:lnTo>
                      <a:pt x="2324" y="6252"/>
                    </a:lnTo>
                    <a:lnTo>
                      <a:pt x="1992" y="5809"/>
                    </a:lnTo>
                    <a:lnTo>
                      <a:pt x="1770" y="5367"/>
                    </a:lnTo>
                    <a:lnTo>
                      <a:pt x="1604" y="4869"/>
                    </a:lnTo>
                    <a:lnTo>
                      <a:pt x="1549" y="4316"/>
                    </a:lnTo>
                    <a:lnTo>
                      <a:pt x="1604" y="3762"/>
                    </a:lnTo>
                    <a:lnTo>
                      <a:pt x="1770" y="3209"/>
                    </a:lnTo>
                    <a:lnTo>
                      <a:pt x="1992" y="2766"/>
                    </a:lnTo>
                    <a:lnTo>
                      <a:pt x="2324" y="2324"/>
                    </a:lnTo>
                    <a:lnTo>
                      <a:pt x="2766" y="1992"/>
                    </a:lnTo>
                    <a:lnTo>
                      <a:pt x="3209" y="1771"/>
                    </a:lnTo>
                    <a:lnTo>
                      <a:pt x="3762" y="1605"/>
                    </a:lnTo>
                    <a:lnTo>
                      <a:pt x="4315" y="1549"/>
                    </a:lnTo>
                    <a:close/>
                    <a:moveTo>
                      <a:pt x="13997" y="1549"/>
                    </a:moveTo>
                    <a:lnTo>
                      <a:pt x="14550" y="1605"/>
                    </a:lnTo>
                    <a:lnTo>
                      <a:pt x="15104" y="1771"/>
                    </a:lnTo>
                    <a:lnTo>
                      <a:pt x="15546" y="1992"/>
                    </a:lnTo>
                    <a:lnTo>
                      <a:pt x="15933" y="2324"/>
                    </a:lnTo>
                    <a:lnTo>
                      <a:pt x="16265" y="2766"/>
                    </a:lnTo>
                    <a:lnTo>
                      <a:pt x="16542" y="3209"/>
                    </a:lnTo>
                    <a:lnTo>
                      <a:pt x="16708" y="3762"/>
                    </a:lnTo>
                    <a:lnTo>
                      <a:pt x="16763" y="4316"/>
                    </a:lnTo>
                    <a:lnTo>
                      <a:pt x="16708" y="4869"/>
                    </a:lnTo>
                    <a:lnTo>
                      <a:pt x="16542" y="5367"/>
                    </a:lnTo>
                    <a:lnTo>
                      <a:pt x="16265" y="5809"/>
                    </a:lnTo>
                    <a:lnTo>
                      <a:pt x="15933" y="6252"/>
                    </a:lnTo>
                    <a:lnTo>
                      <a:pt x="15546" y="6584"/>
                    </a:lnTo>
                    <a:lnTo>
                      <a:pt x="15104" y="6860"/>
                    </a:lnTo>
                    <a:lnTo>
                      <a:pt x="14550" y="6971"/>
                    </a:lnTo>
                    <a:lnTo>
                      <a:pt x="13997" y="7026"/>
                    </a:lnTo>
                    <a:lnTo>
                      <a:pt x="13444" y="6971"/>
                    </a:lnTo>
                    <a:lnTo>
                      <a:pt x="12946" y="6860"/>
                    </a:lnTo>
                    <a:lnTo>
                      <a:pt x="12448" y="6584"/>
                    </a:lnTo>
                    <a:lnTo>
                      <a:pt x="12061" y="6252"/>
                    </a:lnTo>
                    <a:lnTo>
                      <a:pt x="11729" y="5809"/>
                    </a:lnTo>
                    <a:lnTo>
                      <a:pt x="11452" y="5367"/>
                    </a:lnTo>
                    <a:lnTo>
                      <a:pt x="11286" y="4869"/>
                    </a:lnTo>
                    <a:lnTo>
                      <a:pt x="11231" y="4316"/>
                    </a:lnTo>
                    <a:lnTo>
                      <a:pt x="11286" y="3762"/>
                    </a:lnTo>
                    <a:lnTo>
                      <a:pt x="11452" y="3209"/>
                    </a:lnTo>
                    <a:lnTo>
                      <a:pt x="11729" y="2766"/>
                    </a:lnTo>
                    <a:lnTo>
                      <a:pt x="12061" y="2324"/>
                    </a:lnTo>
                    <a:lnTo>
                      <a:pt x="12448" y="1992"/>
                    </a:lnTo>
                    <a:lnTo>
                      <a:pt x="12946" y="1771"/>
                    </a:lnTo>
                    <a:lnTo>
                      <a:pt x="13444" y="1605"/>
                    </a:lnTo>
                    <a:lnTo>
                      <a:pt x="13997" y="1549"/>
                    </a:lnTo>
                    <a:close/>
                    <a:moveTo>
                      <a:pt x="3873" y="0"/>
                    </a:moveTo>
                    <a:lnTo>
                      <a:pt x="3430" y="56"/>
                    </a:lnTo>
                    <a:lnTo>
                      <a:pt x="3043" y="166"/>
                    </a:lnTo>
                    <a:lnTo>
                      <a:pt x="2600" y="332"/>
                    </a:lnTo>
                    <a:lnTo>
                      <a:pt x="2268" y="498"/>
                    </a:lnTo>
                    <a:lnTo>
                      <a:pt x="1881" y="719"/>
                    </a:lnTo>
                    <a:lnTo>
                      <a:pt x="1549" y="996"/>
                    </a:lnTo>
                    <a:lnTo>
                      <a:pt x="1272" y="1273"/>
                    </a:lnTo>
                    <a:lnTo>
                      <a:pt x="996" y="1549"/>
                    </a:lnTo>
                    <a:lnTo>
                      <a:pt x="719" y="1881"/>
                    </a:lnTo>
                    <a:lnTo>
                      <a:pt x="498" y="2269"/>
                    </a:lnTo>
                    <a:lnTo>
                      <a:pt x="332" y="2601"/>
                    </a:lnTo>
                    <a:lnTo>
                      <a:pt x="166" y="2988"/>
                    </a:lnTo>
                    <a:lnTo>
                      <a:pt x="55" y="3430"/>
                    </a:lnTo>
                    <a:lnTo>
                      <a:pt x="0" y="3873"/>
                    </a:lnTo>
                    <a:lnTo>
                      <a:pt x="0" y="4316"/>
                    </a:lnTo>
                    <a:lnTo>
                      <a:pt x="0" y="4758"/>
                    </a:lnTo>
                    <a:lnTo>
                      <a:pt x="55" y="5145"/>
                    </a:lnTo>
                    <a:lnTo>
                      <a:pt x="166" y="5588"/>
                    </a:lnTo>
                    <a:lnTo>
                      <a:pt x="332" y="5975"/>
                    </a:lnTo>
                    <a:lnTo>
                      <a:pt x="498" y="6363"/>
                    </a:lnTo>
                    <a:lnTo>
                      <a:pt x="719" y="6694"/>
                    </a:lnTo>
                    <a:lnTo>
                      <a:pt x="996" y="7026"/>
                    </a:lnTo>
                    <a:lnTo>
                      <a:pt x="1272" y="7358"/>
                    </a:lnTo>
                    <a:lnTo>
                      <a:pt x="1549" y="7635"/>
                    </a:lnTo>
                    <a:lnTo>
                      <a:pt x="1881" y="7856"/>
                    </a:lnTo>
                    <a:lnTo>
                      <a:pt x="2268" y="8078"/>
                    </a:lnTo>
                    <a:lnTo>
                      <a:pt x="2600" y="8244"/>
                    </a:lnTo>
                    <a:lnTo>
                      <a:pt x="3043" y="8410"/>
                    </a:lnTo>
                    <a:lnTo>
                      <a:pt x="3430" y="8520"/>
                    </a:lnTo>
                    <a:lnTo>
                      <a:pt x="3873" y="8575"/>
                    </a:lnTo>
                    <a:lnTo>
                      <a:pt x="4758" y="8575"/>
                    </a:lnTo>
                    <a:lnTo>
                      <a:pt x="5145" y="8520"/>
                    </a:lnTo>
                    <a:lnTo>
                      <a:pt x="5588" y="8410"/>
                    </a:lnTo>
                    <a:lnTo>
                      <a:pt x="5975" y="8244"/>
                    </a:lnTo>
                    <a:lnTo>
                      <a:pt x="6362" y="8078"/>
                    </a:lnTo>
                    <a:lnTo>
                      <a:pt x="6694" y="7856"/>
                    </a:lnTo>
                    <a:lnTo>
                      <a:pt x="7026" y="7635"/>
                    </a:lnTo>
                    <a:lnTo>
                      <a:pt x="7358" y="7358"/>
                    </a:lnTo>
                    <a:lnTo>
                      <a:pt x="7635" y="7026"/>
                    </a:lnTo>
                    <a:lnTo>
                      <a:pt x="7856" y="6694"/>
                    </a:lnTo>
                    <a:lnTo>
                      <a:pt x="8077" y="6363"/>
                    </a:lnTo>
                    <a:lnTo>
                      <a:pt x="8243" y="5975"/>
                    </a:lnTo>
                    <a:lnTo>
                      <a:pt x="8409" y="5588"/>
                    </a:lnTo>
                    <a:lnTo>
                      <a:pt x="8520" y="5145"/>
                    </a:lnTo>
                    <a:lnTo>
                      <a:pt x="8575" y="4758"/>
                    </a:lnTo>
                    <a:lnTo>
                      <a:pt x="8575" y="4316"/>
                    </a:lnTo>
                    <a:lnTo>
                      <a:pt x="8631" y="4094"/>
                    </a:lnTo>
                    <a:lnTo>
                      <a:pt x="8741" y="3928"/>
                    </a:lnTo>
                    <a:lnTo>
                      <a:pt x="8963" y="3762"/>
                    </a:lnTo>
                    <a:lnTo>
                      <a:pt x="9350" y="3762"/>
                    </a:lnTo>
                    <a:lnTo>
                      <a:pt x="9516" y="3928"/>
                    </a:lnTo>
                    <a:lnTo>
                      <a:pt x="9682" y="4094"/>
                    </a:lnTo>
                    <a:lnTo>
                      <a:pt x="9682" y="4316"/>
                    </a:lnTo>
                    <a:lnTo>
                      <a:pt x="9737" y="4758"/>
                    </a:lnTo>
                    <a:lnTo>
                      <a:pt x="9792" y="5145"/>
                    </a:lnTo>
                    <a:lnTo>
                      <a:pt x="9903" y="5588"/>
                    </a:lnTo>
                    <a:lnTo>
                      <a:pt x="10014" y="5975"/>
                    </a:lnTo>
                    <a:lnTo>
                      <a:pt x="10235" y="6363"/>
                    </a:lnTo>
                    <a:lnTo>
                      <a:pt x="10456" y="6694"/>
                    </a:lnTo>
                    <a:lnTo>
                      <a:pt x="10678" y="7026"/>
                    </a:lnTo>
                    <a:lnTo>
                      <a:pt x="10954" y="7358"/>
                    </a:lnTo>
                    <a:lnTo>
                      <a:pt x="11286" y="7635"/>
                    </a:lnTo>
                    <a:lnTo>
                      <a:pt x="11618" y="7856"/>
                    </a:lnTo>
                    <a:lnTo>
                      <a:pt x="11950" y="8078"/>
                    </a:lnTo>
                    <a:lnTo>
                      <a:pt x="12337" y="8244"/>
                    </a:lnTo>
                    <a:lnTo>
                      <a:pt x="12725" y="8410"/>
                    </a:lnTo>
                    <a:lnTo>
                      <a:pt x="13112" y="8520"/>
                    </a:lnTo>
                    <a:lnTo>
                      <a:pt x="13554" y="8575"/>
                    </a:lnTo>
                    <a:lnTo>
                      <a:pt x="14440" y="8575"/>
                    </a:lnTo>
                    <a:lnTo>
                      <a:pt x="14882" y="8520"/>
                    </a:lnTo>
                    <a:lnTo>
                      <a:pt x="15270" y="8410"/>
                    </a:lnTo>
                    <a:lnTo>
                      <a:pt x="15657" y="8244"/>
                    </a:lnTo>
                    <a:lnTo>
                      <a:pt x="16044" y="8078"/>
                    </a:lnTo>
                    <a:lnTo>
                      <a:pt x="16431" y="7856"/>
                    </a:lnTo>
                    <a:lnTo>
                      <a:pt x="16763" y="7635"/>
                    </a:lnTo>
                    <a:lnTo>
                      <a:pt x="17040" y="7358"/>
                    </a:lnTo>
                    <a:lnTo>
                      <a:pt x="17317" y="7026"/>
                    </a:lnTo>
                    <a:lnTo>
                      <a:pt x="17593" y="6694"/>
                    </a:lnTo>
                    <a:lnTo>
                      <a:pt x="17814" y="6363"/>
                    </a:lnTo>
                    <a:lnTo>
                      <a:pt x="17980" y="5975"/>
                    </a:lnTo>
                    <a:lnTo>
                      <a:pt x="18091" y="5588"/>
                    </a:lnTo>
                    <a:lnTo>
                      <a:pt x="18202" y="5145"/>
                    </a:lnTo>
                    <a:lnTo>
                      <a:pt x="18312" y="4758"/>
                    </a:lnTo>
                    <a:lnTo>
                      <a:pt x="18312" y="4316"/>
                    </a:lnTo>
                    <a:lnTo>
                      <a:pt x="18312" y="3873"/>
                    </a:lnTo>
                    <a:lnTo>
                      <a:pt x="18202" y="3430"/>
                    </a:lnTo>
                    <a:lnTo>
                      <a:pt x="18091" y="2988"/>
                    </a:lnTo>
                    <a:lnTo>
                      <a:pt x="17980" y="2601"/>
                    </a:lnTo>
                    <a:lnTo>
                      <a:pt x="17814" y="2269"/>
                    </a:lnTo>
                    <a:lnTo>
                      <a:pt x="17593" y="1881"/>
                    </a:lnTo>
                    <a:lnTo>
                      <a:pt x="17317" y="1549"/>
                    </a:lnTo>
                    <a:lnTo>
                      <a:pt x="17040" y="1273"/>
                    </a:lnTo>
                    <a:lnTo>
                      <a:pt x="16763" y="996"/>
                    </a:lnTo>
                    <a:lnTo>
                      <a:pt x="16431" y="719"/>
                    </a:lnTo>
                    <a:lnTo>
                      <a:pt x="16044" y="498"/>
                    </a:lnTo>
                    <a:lnTo>
                      <a:pt x="15657" y="332"/>
                    </a:lnTo>
                    <a:lnTo>
                      <a:pt x="15270" y="166"/>
                    </a:lnTo>
                    <a:lnTo>
                      <a:pt x="14882" y="56"/>
                    </a:lnTo>
                    <a:lnTo>
                      <a:pt x="14440" y="0"/>
                    </a:lnTo>
                    <a:lnTo>
                      <a:pt x="13997" y="0"/>
                    </a:lnTo>
                    <a:lnTo>
                      <a:pt x="13389" y="56"/>
                    </a:lnTo>
                    <a:lnTo>
                      <a:pt x="12780" y="166"/>
                    </a:lnTo>
                    <a:lnTo>
                      <a:pt x="12227" y="388"/>
                    </a:lnTo>
                    <a:lnTo>
                      <a:pt x="11673" y="664"/>
                    </a:lnTo>
                    <a:lnTo>
                      <a:pt x="11231" y="1051"/>
                    </a:lnTo>
                    <a:lnTo>
                      <a:pt x="10788" y="1439"/>
                    </a:lnTo>
                    <a:lnTo>
                      <a:pt x="10401" y="1937"/>
                    </a:lnTo>
                    <a:lnTo>
                      <a:pt x="10124" y="2435"/>
                    </a:lnTo>
                    <a:lnTo>
                      <a:pt x="9682" y="2269"/>
                    </a:lnTo>
                    <a:lnTo>
                      <a:pt x="9405" y="2213"/>
                    </a:lnTo>
                    <a:lnTo>
                      <a:pt x="8907" y="2213"/>
                    </a:lnTo>
                    <a:lnTo>
                      <a:pt x="8631" y="2269"/>
                    </a:lnTo>
                    <a:lnTo>
                      <a:pt x="8188" y="2435"/>
                    </a:lnTo>
                    <a:lnTo>
                      <a:pt x="7856" y="1937"/>
                    </a:lnTo>
                    <a:lnTo>
                      <a:pt x="7524" y="1439"/>
                    </a:lnTo>
                    <a:lnTo>
                      <a:pt x="7082" y="1051"/>
                    </a:lnTo>
                    <a:lnTo>
                      <a:pt x="6639" y="664"/>
                    </a:lnTo>
                    <a:lnTo>
                      <a:pt x="6086" y="388"/>
                    </a:lnTo>
                    <a:lnTo>
                      <a:pt x="5532" y="166"/>
                    </a:lnTo>
                    <a:lnTo>
                      <a:pt x="4924" y="56"/>
                    </a:lnTo>
                    <a:lnTo>
                      <a:pt x="4315"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 name="Google Shape;170;p13"/>
              <p:cNvSpPr/>
              <p:nvPr/>
            </p:nvSpPr>
            <p:spPr>
              <a:xfrm>
                <a:off x="5191939" y="3369376"/>
                <a:ext cx="24069" cy="44225"/>
              </a:xfrm>
              <a:custGeom>
                <a:rect b="b" l="l" r="r" t="t"/>
                <a:pathLst>
                  <a:path extrusionOk="0" h="3763" w="2048">
                    <a:moveTo>
                      <a:pt x="1273" y="0"/>
                    </a:moveTo>
                    <a:lnTo>
                      <a:pt x="996" y="55"/>
                    </a:lnTo>
                    <a:lnTo>
                      <a:pt x="720" y="166"/>
                    </a:lnTo>
                    <a:lnTo>
                      <a:pt x="554" y="443"/>
                    </a:lnTo>
                    <a:lnTo>
                      <a:pt x="333" y="1051"/>
                    </a:lnTo>
                    <a:lnTo>
                      <a:pt x="111" y="1660"/>
                    </a:lnTo>
                    <a:lnTo>
                      <a:pt x="56" y="2324"/>
                    </a:lnTo>
                    <a:lnTo>
                      <a:pt x="1" y="2988"/>
                    </a:lnTo>
                    <a:lnTo>
                      <a:pt x="56" y="3264"/>
                    </a:lnTo>
                    <a:lnTo>
                      <a:pt x="222" y="3485"/>
                    </a:lnTo>
                    <a:lnTo>
                      <a:pt x="443" y="3651"/>
                    </a:lnTo>
                    <a:lnTo>
                      <a:pt x="775" y="3762"/>
                    </a:lnTo>
                    <a:lnTo>
                      <a:pt x="1052" y="3651"/>
                    </a:lnTo>
                    <a:lnTo>
                      <a:pt x="1328" y="3485"/>
                    </a:lnTo>
                    <a:lnTo>
                      <a:pt x="1494" y="3264"/>
                    </a:lnTo>
                    <a:lnTo>
                      <a:pt x="1550" y="2988"/>
                    </a:lnTo>
                    <a:lnTo>
                      <a:pt x="1550" y="2490"/>
                    </a:lnTo>
                    <a:lnTo>
                      <a:pt x="1660" y="1992"/>
                    </a:lnTo>
                    <a:lnTo>
                      <a:pt x="1771" y="1549"/>
                    </a:lnTo>
                    <a:lnTo>
                      <a:pt x="1937" y="1107"/>
                    </a:lnTo>
                    <a:lnTo>
                      <a:pt x="2048" y="775"/>
                    </a:lnTo>
                    <a:lnTo>
                      <a:pt x="1992" y="498"/>
                    </a:lnTo>
                    <a:lnTo>
                      <a:pt x="1826" y="221"/>
                    </a:lnTo>
                    <a:lnTo>
                      <a:pt x="1550" y="55"/>
                    </a:lnTo>
                    <a:lnTo>
                      <a:pt x="127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Google Shape;171;p13"/>
              <p:cNvSpPr/>
              <p:nvPr/>
            </p:nvSpPr>
            <p:spPr>
              <a:xfrm>
                <a:off x="5424709" y="3369376"/>
                <a:ext cx="24069" cy="44225"/>
              </a:xfrm>
              <a:custGeom>
                <a:rect b="b" l="l" r="r" t="t"/>
                <a:pathLst>
                  <a:path extrusionOk="0" h="3763" w="2048">
                    <a:moveTo>
                      <a:pt x="775" y="0"/>
                    </a:moveTo>
                    <a:lnTo>
                      <a:pt x="443" y="55"/>
                    </a:lnTo>
                    <a:lnTo>
                      <a:pt x="222" y="221"/>
                    </a:lnTo>
                    <a:lnTo>
                      <a:pt x="56" y="498"/>
                    </a:lnTo>
                    <a:lnTo>
                      <a:pt x="1" y="775"/>
                    </a:lnTo>
                    <a:lnTo>
                      <a:pt x="56" y="1107"/>
                    </a:lnTo>
                    <a:lnTo>
                      <a:pt x="277" y="1549"/>
                    </a:lnTo>
                    <a:lnTo>
                      <a:pt x="388" y="1992"/>
                    </a:lnTo>
                    <a:lnTo>
                      <a:pt x="443" y="2490"/>
                    </a:lnTo>
                    <a:lnTo>
                      <a:pt x="499" y="2988"/>
                    </a:lnTo>
                    <a:lnTo>
                      <a:pt x="554" y="3264"/>
                    </a:lnTo>
                    <a:lnTo>
                      <a:pt x="720" y="3485"/>
                    </a:lnTo>
                    <a:lnTo>
                      <a:pt x="941" y="3651"/>
                    </a:lnTo>
                    <a:lnTo>
                      <a:pt x="1273" y="3762"/>
                    </a:lnTo>
                    <a:lnTo>
                      <a:pt x="1550" y="3651"/>
                    </a:lnTo>
                    <a:lnTo>
                      <a:pt x="1826" y="3485"/>
                    </a:lnTo>
                    <a:lnTo>
                      <a:pt x="1992" y="3264"/>
                    </a:lnTo>
                    <a:lnTo>
                      <a:pt x="2048" y="2988"/>
                    </a:lnTo>
                    <a:lnTo>
                      <a:pt x="1992" y="2324"/>
                    </a:lnTo>
                    <a:lnTo>
                      <a:pt x="1882" y="1660"/>
                    </a:lnTo>
                    <a:lnTo>
                      <a:pt x="1716" y="1051"/>
                    </a:lnTo>
                    <a:lnTo>
                      <a:pt x="1494" y="443"/>
                    </a:lnTo>
                    <a:lnTo>
                      <a:pt x="1329" y="166"/>
                    </a:lnTo>
                    <a:lnTo>
                      <a:pt x="1052" y="55"/>
                    </a:lnTo>
                    <a:lnTo>
                      <a:pt x="775"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72" name="Google Shape;172;p13"/>
            <p:cNvSpPr/>
            <p:nvPr/>
          </p:nvSpPr>
          <p:spPr>
            <a:xfrm>
              <a:off x="8389810" y="4028610"/>
              <a:ext cx="256851" cy="254888"/>
            </a:xfrm>
            <a:custGeom>
              <a:rect b="b" l="l" r="r" t="t"/>
              <a:pathLst>
                <a:path extrusionOk="0" h="21688" w="21855">
                  <a:moveTo>
                    <a:pt x="7470" y="7138"/>
                  </a:moveTo>
                  <a:lnTo>
                    <a:pt x="7525" y="7248"/>
                  </a:lnTo>
                  <a:lnTo>
                    <a:pt x="7470" y="7304"/>
                  </a:lnTo>
                  <a:lnTo>
                    <a:pt x="7359" y="7304"/>
                  </a:lnTo>
                  <a:lnTo>
                    <a:pt x="7304" y="7248"/>
                  </a:lnTo>
                  <a:lnTo>
                    <a:pt x="7359" y="7138"/>
                  </a:lnTo>
                  <a:close/>
                  <a:moveTo>
                    <a:pt x="7082" y="5589"/>
                  </a:moveTo>
                  <a:lnTo>
                    <a:pt x="6751" y="5699"/>
                  </a:lnTo>
                  <a:lnTo>
                    <a:pt x="6474" y="5865"/>
                  </a:lnTo>
                  <a:lnTo>
                    <a:pt x="6253" y="6031"/>
                  </a:lnTo>
                  <a:lnTo>
                    <a:pt x="6031" y="6308"/>
                  </a:lnTo>
                  <a:lnTo>
                    <a:pt x="5865" y="6585"/>
                  </a:lnTo>
                  <a:lnTo>
                    <a:pt x="5810" y="6916"/>
                  </a:lnTo>
                  <a:lnTo>
                    <a:pt x="5755" y="7248"/>
                  </a:lnTo>
                  <a:lnTo>
                    <a:pt x="5810" y="7580"/>
                  </a:lnTo>
                  <a:lnTo>
                    <a:pt x="5865" y="7857"/>
                  </a:lnTo>
                  <a:lnTo>
                    <a:pt x="6031" y="8134"/>
                  </a:lnTo>
                  <a:lnTo>
                    <a:pt x="6253" y="8410"/>
                  </a:lnTo>
                  <a:lnTo>
                    <a:pt x="6474" y="8576"/>
                  </a:lnTo>
                  <a:lnTo>
                    <a:pt x="6751" y="8742"/>
                  </a:lnTo>
                  <a:lnTo>
                    <a:pt x="7082" y="8853"/>
                  </a:lnTo>
                  <a:lnTo>
                    <a:pt x="7746" y="8853"/>
                  </a:lnTo>
                  <a:lnTo>
                    <a:pt x="8078" y="8742"/>
                  </a:lnTo>
                  <a:lnTo>
                    <a:pt x="8355" y="8576"/>
                  </a:lnTo>
                  <a:lnTo>
                    <a:pt x="8576" y="8410"/>
                  </a:lnTo>
                  <a:lnTo>
                    <a:pt x="8798" y="8134"/>
                  </a:lnTo>
                  <a:lnTo>
                    <a:pt x="8964" y="7857"/>
                  </a:lnTo>
                  <a:lnTo>
                    <a:pt x="9019" y="7580"/>
                  </a:lnTo>
                  <a:lnTo>
                    <a:pt x="9074" y="7248"/>
                  </a:lnTo>
                  <a:lnTo>
                    <a:pt x="9019" y="6916"/>
                  </a:lnTo>
                  <a:lnTo>
                    <a:pt x="8964" y="6585"/>
                  </a:lnTo>
                  <a:lnTo>
                    <a:pt x="8798" y="6308"/>
                  </a:lnTo>
                  <a:lnTo>
                    <a:pt x="8576" y="6031"/>
                  </a:lnTo>
                  <a:lnTo>
                    <a:pt x="8355" y="5865"/>
                  </a:lnTo>
                  <a:lnTo>
                    <a:pt x="8078" y="5699"/>
                  </a:lnTo>
                  <a:lnTo>
                    <a:pt x="7746" y="5589"/>
                  </a:lnTo>
                  <a:close/>
                  <a:moveTo>
                    <a:pt x="14496" y="8631"/>
                  </a:moveTo>
                  <a:lnTo>
                    <a:pt x="14607" y="8687"/>
                  </a:lnTo>
                  <a:lnTo>
                    <a:pt x="14717" y="8742"/>
                  </a:lnTo>
                  <a:lnTo>
                    <a:pt x="14773" y="8853"/>
                  </a:lnTo>
                  <a:lnTo>
                    <a:pt x="14828" y="8963"/>
                  </a:lnTo>
                  <a:lnTo>
                    <a:pt x="14773" y="9129"/>
                  </a:lnTo>
                  <a:lnTo>
                    <a:pt x="14717" y="9240"/>
                  </a:lnTo>
                  <a:lnTo>
                    <a:pt x="14607" y="9295"/>
                  </a:lnTo>
                  <a:lnTo>
                    <a:pt x="14330" y="9295"/>
                  </a:lnTo>
                  <a:lnTo>
                    <a:pt x="14219" y="9240"/>
                  </a:lnTo>
                  <a:lnTo>
                    <a:pt x="14164" y="9129"/>
                  </a:lnTo>
                  <a:lnTo>
                    <a:pt x="14164" y="8963"/>
                  </a:lnTo>
                  <a:lnTo>
                    <a:pt x="14164" y="8853"/>
                  </a:lnTo>
                  <a:lnTo>
                    <a:pt x="14219" y="8742"/>
                  </a:lnTo>
                  <a:lnTo>
                    <a:pt x="14330" y="8687"/>
                  </a:lnTo>
                  <a:lnTo>
                    <a:pt x="14496" y="8631"/>
                  </a:lnTo>
                  <a:close/>
                  <a:moveTo>
                    <a:pt x="14219" y="7802"/>
                  </a:moveTo>
                  <a:lnTo>
                    <a:pt x="13998" y="7857"/>
                  </a:lnTo>
                  <a:lnTo>
                    <a:pt x="13777" y="7968"/>
                  </a:lnTo>
                  <a:lnTo>
                    <a:pt x="13611" y="8134"/>
                  </a:lnTo>
                  <a:lnTo>
                    <a:pt x="13445" y="8300"/>
                  </a:lnTo>
                  <a:lnTo>
                    <a:pt x="13334" y="8521"/>
                  </a:lnTo>
                  <a:lnTo>
                    <a:pt x="13279" y="8742"/>
                  </a:lnTo>
                  <a:lnTo>
                    <a:pt x="13279" y="8963"/>
                  </a:lnTo>
                  <a:lnTo>
                    <a:pt x="13279" y="9240"/>
                  </a:lnTo>
                  <a:lnTo>
                    <a:pt x="13334" y="9461"/>
                  </a:lnTo>
                  <a:lnTo>
                    <a:pt x="13445" y="9683"/>
                  </a:lnTo>
                  <a:lnTo>
                    <a:pt x="13611" y="9849"/>
                  </a:lnTo>
                  <a:lnTo>
                    <a:pt x="13777" y="10015"/>
                  </a:lnTo>
                  <a:lnTo>
                    <a:pt x="13998" y="10125"/>
                  </a:lnTo>
                  <a:lnTo>
                    <a:pt x="14219" y="10181"/>
                  </a:lnTo>
                  <a:lnTo>
                    <a:pt x="14717" y="10181"/>
                  </a:lnTo>
                  <a:lnTo>
                    <a:pt x="14939" y="10125"/>
                  </a:lnTo>
                  <a:lnTo>
                    <a:pt x="15160" y="10015"/>
                  </a:lnTo>
                  <a:lnTo>
                    <a:pt x="15326" y="9849"/>
                  </a:lnTo>
                  <a:lnTo>
                    <a:pt x="15492" y="9683"/>
                  </a:lnTo>
                  <a:lnTo>
                    <a:pt x="15602" y="9461"/>
                  </a:lnTo>
                  <a:lnTo>
                    <a:pt x="15658" y="9240"/>
                  </a:lnTo>
                  <a:lnTo>
                    <a:pt x="15713" y="8963"/>
                  </a:lnTo>
                  <a:lnTo>
                    <a:pt x="15658" y="8742"/>
                  </a:lnTo>
                  <a:lnTo>
                    <a:pt x="15602" y="8521"/>
                  </a:lnTo>
                  <a:lnTo>
                    <a:pt x="15492" y="8300"/>
                  </a:lnTo>
                  <a:lnTo>
                    <a:pt x="15326" y="8134"/>
                  </a:lnTo>
                  <a:lnTo>
                    <a:pt x="15160" y="7968"/>
                  </a:lnTo>
                  <a:lnTo>
                    <a:pt x="14939" y="7857"/>
                  </a:lnTo>
                  <a:lnTo>
                    <a:pt x="14717" y="7802"/>
                  </a:lnTo>
                  <a:close/>
                  <a:moveTo>
                    <a:pt x="3874" y="11287"/>
                  </a:moveTo>
                  <a:lnTo>
                    <a:pt x="3984" y="11342"/>
                  </a:lnTo>
                  <a:lnTo>
                    <a:pt x="4095" y="11398"/>
                  </a:lnTo>
                  <a:lnTo>
                    <a:pt x="4206" y="11508"/>
                  </a:lnTo>
                  <a:lnTo>
                    <a:pt x="4206" y="11619"/>
                  </a:lnTo>
                  <a:lnTo>
                    <a:pt x="4206" y="11785"/>
                  </a:lnTo>
                  <a:lnTo>
                    <a:pt x="4095" y="11896"/>
                  </a:lnTo>
                  <a:lnTo>
                    <a:pt x="3984" y="11951"/>
                  </a:lnTo>
                  <a:lnTo>
                    <a:pt x="3763" y="11951"/>
                  </a:lnTo>
                  <a:lnTo>
                    <a:pt x="3652" y="11896"/>
                  </a:lnTo>
                  <a:lnTo>
                    <a:pt x="3597" y="11785"/>
                  </a:lnTo>
                  <a:lnTo>
                    <a:pt x="3542" y="11619"/>
                  </a:lnTo>
                  <a:lnTo>
                    <a:pt x="3597" y="11508"/>
                  </a:lnTo>
                  <a:lnTo>
                    <a:pt x="3652" y="11398"/>
                  </a:lnTo>
                  <a:lnTo>
                    <a:pt x="3763" y="11342"/>
                  </a:lnTo>
                  <a:lnTo>
                    <a:pt x="3874" y="11287"/>
                  </a:lnTo>
                  <a:close/>
                  <a:moveTo>
                    <a:pt x="3874" y="10402"/>
                  </a:moveTo>
                  <a:lnTo>
                    <a:pt x="3652" y="10457"/>
                  </a:lnTo>
                  <a:lnTo>
                    <a:pt x="3431" y="10513"/>
                  </a:lnTo>
                  <a:lnTo>
                    <a:pt x="3210" y="10623"/>
                  </a:lnTo>
                  <a:lnTo>
                    <a:pt x="3044" y="10789"/>
                  </a:lnTo>
                  <a:lnTo>
                    <a:pt x="2878" y="10955"/>
                  </a:lnTo>
                  <a:lnTo>
                    <a:pt x="2767" y="11176"/>
                  </a:lnTo>
                  <a:lnTo>
                    <a:pt x="2712" y="11398"/>
                  </a:lnTo>
                  <a:lnTo>
                    <a:pt x="2657" y="11619"/>
                  </a:lnTo>
                  <a:lnTo>
                    <a:pt x="2712" y="11896"/>
                  </a:lnTo>
                  <a:lnTo>
                    <a:pt x="2767" y="12117"/>
                  </a:lnTo>
                  <a:lnTo>
                    <a:pt x="2878" y="12338"/>
                  </a:lnTo>
                  <a:lnTo>
                    <a:pt x="3044" y="12504"/>
                  </a:lnTo>
                  <a:lnTo>
                    <a:pt x="3210" y="12670"/>
                  </a:lnTo>
                  <a:lnTo>
                    <a:pt x="3431" y="12781"/>
                  </a:lnTo>
                  <a:lnTo>
                    <a:pt x="3652" y="12836"/>
                  </a:lnTo>
                  <a:lnTo>
                    <a:pt x="4150" y="12836"/>
                  </a:lnTo>
                  <a:lnTo>
                    <a:pt x="4372" y="12781"/>
                  </a:lnTo>
                  <a:lnTo>
                    <a:pt x="4538" y="12670"/>
                  </a:lnTo>
                  <a:lnTo>
                    <a:pt x="4759" y="12504"/>
                  </a:lnTo>
                  <a:lnTo>
                    <a:pt x="4870" y="12338"/>
                  </a:lnTo>
                  <a:lnTo>
                    <a:pt x="4980" y="12117"/>
                  </a:lnTo>
                  <a:lnTo>
                    <a:pt x="5091" y="11896"/>
                  </a:lnTo>
                  <a:lnTo>
                    <a:pt x="5091" y="11619"/>
                  </a:lnTo>
                  <a:lnTo>
                    <a:pt x="5091" y="11398"/>
                  </a:lnTo>
                  <a:lnTo>
                    <a:pt x="4980" y="11176"/>
                  </a:lnTo>
                  <a:lnTo>
                    <a:pt x="4870" y="10955"/>
                  </a:lnTo>
                  <a:lnTo>
                    <a:pt x="4759" y="10789"/>
                  </a:lnTo>
                  <a:lnTo>
                    <a:pt x="4538" y="10623"/>
                  </a:lnTo>
                  <a:lnTo>
                    <a:pt x="4372" y="10513"/>
                  </a:lnTo>
                  <a:lnTo>
                    <a:pt x="4150" y="10457"/>
                  </a:lnTo>
                  <a:lnTo>
                    <a:pt x="3874" y="10402"/>
                  </a:lnTo>
                  <a:close/>
                  <a:moveTo>
                    <a:pt x="10070" y="13279"/>
                  </a:moveTo>
                  <a:lnTo>
                    <a:pt x="10125" y="13334"/>
                  </a:lnTo>
                  <a:lnTo>
                    <a:pt x="10181" y="13389"/>
                  </a:lnTo>
                  <a:lnTo>
                    <a:pt x="10125" y="13445"/>
                  </a:lnTo>
                  <a:lnTo>
                    <a:pt x="10070" y="13500"/>
                  </a:lnTo>
                  <a:lnTo>
                    <a:pt x="9959" y="13445"/>
                  </a:lnTo>
                  <a:lnTo>
                    <a:pt x="9959" y="13389"/>
                  </a:lnTo>
                  <a:lnTo>
                    <a:pt x="9959" y="13334"/>
                  </a:lnTo>
                  <a:lnTo>
                    <a:pt x="10070" y="13279"/>
                  </a:lnTo>
                  <a:close/>
                  <a:moveTo>
                    <a:pt x="10070" y="11730"/>
                  </a:moveTo>
                  <a:lnTo>
                    <a:pt x="9738" y="11785"/>
                  </a:lnTo>
                  <a:lnTo>
                    <a:pt x="9406" y="11896"/>
                  </a:lnTo>
                  <a:lnTo>
                    <a:pt x="9129" y="12006"/>
                  </a:lnTo>
                  <a:lnTo>
                    <a:pt x="8908" y="12228"/>
                  </a:lnTo>
                  <a:lnTo>
                    <a:pt x="8687" y="12504"/>
                  </a:lnTo>
                  <a:lnTo>
                    <a:pt x="8521" y="12781"/>
                  </a:lnTo>
                  <a:lnTo>
                    <a:pt x="8466" y="13057"/>
                  </a:lnTo>
                  <a:lnTo>
                    <a:pt x="8410" y="13389"/>
                  </a:lnTo>
                  <a:lnTo>
                    <a:pt x="8466" y="13721"/>
                  </a:lnTo>
                  <a:lnTo>
                    <a:pt x="8521" y="14053"/>
                  </a:lnTo>
                  <a:lnTo>
                    <a:pt x="8687" y="14330"/>
                  </a:lnTo>
                  <a:lnTo>
                    <a:pt x="8908" y="14551"/>
                  </a:lnTo>
                  <a:lnTo>
                    <a:pt x="9129" y="14772"/>
                  </a:lnTo>
                  <a:lnTo>
                    <a:pt x="9406" y="14938"/>
                  </a:lnTo>
                  <a:lnTo>
                    <a:pt x="9738" y="15049"/>
                  </a:lnTo>
                  <a:lnTo>
                    <a:pt x="10402" y="15049"/>
                  </a:lnTo>
                  <a:lnTo>
                    <a:pt x="10679" y="14938"/>
                  </a:lnTo>
                  <a:lnTo>
                    <a:pt x="11011" y="14772"/>
                  </a:lnTo>
                  <a:lnTo>
                    <a:pt x="11232" y="14551"/>
                  </a:lnTo>
                  <a:lnTo>
                    <a:pt x="11453" y="14330"/>
                  </a:lnTo>
                  <a:lnTo>
                    <a:pt x="11564" y="14053"/>
                  </a:lnTo>
                  <a:lnTo>
                    <a:pt x="11674" y="13721"/>
                  </a:lnTo>
                  <a:lnTo>
                    <a:pt x="11730" y="13389"/>
                  </a:lnTo>
                  <a:lnTo>
                    <a:pt x="11674" y="13057"/>
                  </a:lnTo>
                  <a:lnTo>
                    <a:pt x="11564" y="12781"/>
                  </a:lnTo>
                  <a:lnTo>
                    <a:pt x="11453" y="12504"/>
                  </a:lnTo>
                  <a:lnTo>
                    <a:pt x="11232" y="12228"/>
                  </a:lnTo>
                  <a:lnTo>
                    <a:pt x="11011" y="12006"/>
                  </a:lnTo>
                  <a:lnTo>
                    <a:pt x="10679" y="11896"/>
                  </a:lnTo>
                  <a:lnTo>
                    <a:pt x="10402" y="11785"/>
                  </a:lnTo>
                  <a:lnTo>
                    <a:pt x="10070" y="11730"/>
                  </a:lnTo>
                  <a:close/>
                  <a:moveTo>
                    <a:pt x="13611" y="16598"/>
                  </a:moveTo>
                  <a:lnTo>
                    <a:pt x="13721" y="16653"/>
                  </a:lnTo>
                  <a:lnTo>
                    <a:pt x="13832" y="16709"/>
                  </a:lnTo>
                  <a:lnTo>
                    <a:pt x="13887" y="16819"/>
                  </a:lnTo>
                  <a:lnTo>
                    <a:pt x="13943" y="16930"/>
                  </a:lnTo>
                  <a:lnTo>
                    <a:pt x="13887" y="17041"/>
                  </a:lnTo>
                  <a:lnTo>
                    <a:pt x="13832" y="17151"/>
                  </a:lnTo>
                  <a:lnTo>
                    <a:pt x="13721" y="17262"/>
                  </a:lnTo>
                  <a:lnTo>
                    <a:pt x="13445" y="17262"/>
                  </a:lnTo>
                  <a:lnTo>
                    <a:pt x="13334" y="17151"/>
                  </a:lnTo>
                  <a:lnTo>
                    <a:pt x="13279" y="17041"/>
                  </a:lnTo>
                  <a:lnTo>
                    <a:pt x="13279" y="16930"/>
                  </a:lnTo>
                  <a:lnTo>
                    <a:pt x="13279" y="16819"/>
                  </a:lnTo>
                  <a:lnTo>
                    <a:pt x="13334" y="16709"/>
                  </a:lnTo>
                  <a:lnTo>
                    <a:pt x="13445" y="16653"/>
                  </a:lnTo>
                  <a:lnTo>
                    <a:pt x="13611" y="16598"/>
                  </a:lnTo>
                  <a:close/>
                  <a:moveTo>
                    <a:pt x="13611" y="15713"/>
                  </a:moveTo>
                  <a:lnTo>
                    <a:pt x="13334" y="15768"/>
                  </a:lnTo>
                  <a:lnTo>
                    <a:pt x="13113" y="15824"/>
                  </a:lnTo>
                  <a:lnTo>
                    <a:pt x="12892" y="15934"/>
                  </a:lnTo>
                  <a:lnTo>
                    <a:pt x="12726" y="16100"/>
                  </a:lnTo>
                  <a:lnTo>
                    <a:pt x="12560" y="16266"/>
                  </a:lnTo>
                  <a:lnTo>
                    <a:pt x="12449" y="16487"/>
                  </a:lnTo>
                  <a:lnTo>
                    <a:pt x="12394" y="16709"/>
                  </a:lnTo>
                  <a:lnTo>
                    <a:pt x="12394" y="16930"/>
                  </a:lnTo>
                  <a:lnTo>
                    <a:pt x="12394" y="17151"/>
                  </a:lnTo>
                  <a:lnTo>
                    <a:pt x="12449" y="17428"/>
                  </a:lnTo>
                  <a:lnTo>
                    <a:pt x="12560" y="17594"/>
                  </a:lnTo>
                  <a:lnTo>
                    <a:pt x="12726" y="17815"/>
                  </a:lnTo>
                  <a:lnTo>
                    <a:pt x="12892" y="17926"/>
                  </a:lnTo>
                  <a:lnTo>
                    <a:pt x="13113" y="18037"/>
                  </a:lnTo>
                  <a:lnTo>
                    <a:pt x="13334" y="18147"/>
                  </a:lnTo>
                  <a:lnTo>
                    <a:pt x="13832" y="18147"/>
                  </a:lnTo>
                  <a:lnTo>
                    <a:pt x="14053" y="18037"/>
                  </a:lnTo>
                  <a:lnTo>
                    <a:pt x="14275" y="17926"/>
                  </a:lnTo>
                  <a:lnTo>
                    <a:pt x="14441" y="17815"/>
                  </a:lnTo>
                  <a:lnTo>
                    <a:pt x="14607" y="17594"/>
                  </a:lnTo>
                  <a:lnTo>
                    <a:pt x="14717" y="17428"/>
                  </a:lnTo>
                  <a:lnTo>
                    <a:pt x="14773" y="17151"/>
                  </a:lnTo>
                  <a:lnTo>
                    <a:pt x="14828" y="16930"/>
                  </a:lnTo>
                  <a:lnTo>
                    <a:pt x="14773" y="16709"/>
                  </a:lnTo>
                  <a:lnTo>
                    <a:pt x="14717" y="16487"/>
                  </a:lnTo>
                  <a:lnTo>
                    <a:pt x="14607" y="16266"/>
                  </a:lnTo>
                  <a:lnTo>
                    <a:pt x="14441" y="16100"/>
                  </a:lnTo>
                  <a:lnTo>
                    <a:pt x="14275" y="15934"/>
                  </a:lnTo>
                  <a:lnTo>
                    <a:pt x="14053" y="15824"/>
                  </a:lnTo>
                  <a:lnTo>
                    <a:pt x="13832" y="15768"/>
                  </a:lnTo>
                  <a:lnTo>
                    <a:pt x="13611" y="15713"/>
                  </a:lnTo>
                  <a:close/>
                  <a:moveTo>
                    <a:pt x="8466" y="1716"/>
                  </a:moveTo>
                  <a:lnTo>
                    <a:pt x="8521" y="2103"/>
                  </a:lnTo>
                  <a:lnTo>
                    <a:pt x="8632" y="2491"/>
                  </a:lnTo>
                  <a:lnTo>
                    <a:pt x="8798" y="2822"/>
                  </a:lnTo>
                  <a:lnTo>
                    <a:pt x="8964" y="3154"/>
                  </a:lnTo>
                  <a:lnTo>
                    <a:pt x="9406" y="3763"/>
                  </a:lnTo>
                  <a:lnTo>
                    <a:pt x="9904" y="4316"/>
                  </a:lnTo>
                  <a:lnTo>
                    <a:pt x="10513" y="4759"/>
                  </a:lnTo>
                  <a:lnTo>
                    <a:pt x="10845" y="4925"/>
                  </a:lnTo>
                  <a:lnTo>
                    <a:pt x="11176" y="5091"/>
                  </a:lnTo>
                  <a:lnTo>
                    <a:pt x="11564" y="5201"/>
                  </a:lnTo>
                  <a:lnTo>
                    <a:pt x="11951" y="5257"/>
                  </a:lnTo>
                  <a:lnTo>
                    <a:pt x="12338" y="5312"/>
                  </a:lnTo>
                  <a:lnTo>
                    <a:pt x="12726" y="5367"/>
                  </a:lnTo>
                  <a:lnTo>
                    <a:pt x="13113" y="5312"/>
                  </a:lnTo>
                  <a:lnTo>
                    <a:pt x="13555" y="5257"/>
                  </a:lnTo>
                  <a:lnTo>
                    <a:pt x="13943" y="5146"/>
                  </a:lnTo>
                  <a:lnTo>
                    <a:pt x="14330" y="5035"/>
                  </a:lnTo>
                  <a:lnTo>
                    <a:pt x="14662" y="5478"/>
                  </a:lnTo>
                  <a:lnTo>
                    <a:pt x="14994" y="5865"/>
                  </a:lnTo>
                  <a:lnTo>
                    <a:pt x="15436" y="6253"/>
                  </a:lnTo>
                  <a:lnTo>
                    <a:pt x="15879" y="6529"/>
                  </a:lnTo>
                  <a:lnTo>
                    <a:pt x="16377" y="6806"/>
                  </a:lnTo>
                  <a:lnTo>
                    <a:pt x="16875" y="6972"/>
                  </a:lnTo>
                  <a:lnTo>
                    <a:pt x="17428" y="7082"/>
                  </a:lnTo>
                  <a:lnTo>
                    <a:pt x="17981" y="7138"/>
                  </a:lnTo>
                  <a:lnTo>
                    <a:pt x="18369" y="7082"/>
                  </a:lnTo>
                  <a:lnTo>
                    <a:pt x="18756" y="7027"/>
                  </a:lnTo>
                  <a:lnTo>
                    <a:pt x="19475" y="6861"/>
                  </a:lnTo>
                  <a:lnTo>
                    <a:pt x="19807" y="7802"/>
                  </a:lnTo>
                  <a:lnTo>
                    <a:pt x="20084" y="8742"/>
                  </a:lnTo>
                  <a:lnTo>
                    <a:pt x="20250" y="9738"/>
                  </a:lnTo>
                  <a:lnTo>
                    <a:pt x="20305" y="10734"/>
                  </a:lnTo>
                  <a:lnTo>
                    <a:pt x="20250" y="11730"/>
                  </a:lnTo>
                  <a:lnTo>
                    <a:pt x="20139" y="12615"/>
                  </a:lnTo>
                  <a:lnTo>
                    <a:pt x="19918" y="13555"/>
                  </a:lnTo>
                  <a:lnTo>
                    <a:pt x="19586" y="14385"/>
                  </a:lnTo>
                  <a:lnTo>
                    <a:pt x="19199" y="15215"/>
                  </a:lnTo>
                  <a:lnTo>
                    <a:pt x="18701" y="15990"/>
                  </a:lnTo>
                  <a:lnTo>
                    <a:pt x="18203" y="16709"/>
                  </a:lnTo>
                  <a:lnTo>
                    <a:pt x="17594" y="17373"/>
                  </a:lnTo>
                  <a:lnTo>
                    <a:pt x="16930" y="17981"/>
                  </a:lnTo>
                  <a:lnTo>
                    <a:pt x="16156" y="18534"/>
                  </a:lnTo>
                  <a:lnTo>
                    <a:pt x="15436" y="18977"/>
                  </a:lnTo>
                  <a:lnTo>
                    <a:pt x="14607" y="19420"/>
                  </a:lnTo>
                  <a:lnTo>
                    <a:pt x="13721" y="19696"/>
                  </a:lnTo>
                  <a:lnTo>
                    <a:pt x="12836" y="19918"/>
                  </a:lnTo>
                  <a:lnTo>
                    <a:pt x="11896" y="20084"/>
                  </a:lnTo>
                  <a:lnTo>
                    <a:pt x="10955" y="20139"/>
                  </a:lnTo>
                  <a:lnTo>
                    <a:pt x="9959" y="20084"/>
                  </a:lnTo>
                  <a:lnTo>
                    <a:pt x="9074" y="19918"/>
                  </a:lnTo>
                  <a:lnTo>
                    <a:pt x="8134" y="19696"/>
                  </a:lnTo>
                  <a:lnTo>
                    <a:pt x="7304" y="19420"/>
                  </a:lnTo>
                  <a:lnTo>
                    <a:pt x="6474" y="18977"/>
                  </a:lnTo>
                  <a:lnTo>
                    <a:pt x="5699" y="18534"/>
                  </a:lnTo>
                  <a:lnTo>
                    <a:pt x="4980" y="17981"/>
                  </a:lnTo>
                  <a:lnTo>
                    <a:pt x="4316" y="17373"/>
                  </a:lnTo>
                  <a:lnTo>
                    <a:pt x="3708" y="16709"/>
                  </a:lnTo>
                  <a:lnTo>
                    <a:pt x="3154" y="15990"/>
                  </a:lnTo>
                  <a:lnTo>
                    <a:pt x="2712" y="15215"/>
                  </a:lnTo>
                  <a:lnTo>
                    <a:pt x="2325" y="14385"/>
                  </a:lnTo>
                  <a:lnTo>
                    <a:pt x="1993" y="13555"/>
                  </a:lnTo>
                  <a:lnTo>
                    <a:pt x="1771" y="12615"/>
                  </a:lnTo>
                  <a:lnTo>
                    <a:pt x="1605" y="11730"/>
                  </a:lnTo>
                  <a:lnTo>
                    <a:pt x="1550" y="10734"/>
                  </a:lnTo>
                  <a:lnTo>
                    <a:pt x="1605" y="9959"/>
                  </a:lnTo>
                  <a:lnTo>
                    <a:pt x="1716" y="9185"/>
                  </a:lnTo>
                  <a:lnTo>
                    <a:pt x="1827" y="8410"/>
                  </a:lnTo>
                  <a:lnTo>
                    <a:pt x="2048" y="7691"/>
                  </a:lnTo>
                  <a:lnTo>
                    <a:pt x="2325" y="6972"/>
                  </a:lnTo>
                  <a:lnTo>
                    <a:pt x="2657" y="6308"/>
                  </a:lnTo>
                  <a:lnTo>
                    <a:pt x="3044" y="5644"/>
                  </a:lnTo>
                  <a:lnTo>
                    <a:pt x="3486" y="5035"/>
                  </a:lnTo>
                  <a:lnTo>
                    <a:pt x="3984" y="4482"/>
                  </a:lnTo>
                  <a:lnTo>
                    <a:pt x="4482" y="3929"/>
                  </a:lnTo>
                  <a:lnTo>
                    <a:pt x="5091" y="3431"/>
                  </a:lnTo>
                  <a:lnTo>
                    <a:pt x="5699" y="2988"/>
                  </a:lnTo>
                  <a:lnTo>
                    <a:pt x="6308" y="2601"/>
                  </a:lnTo>
                  <a:lnTo>
                    <a:pt x="7027" y="2269"/>
                  </a:lnTo>
                  <a:lnTo>
                    <a:pt x="7691" y="1937"/>
                  </a:lnTo>
                  <a:lnTo>
                    <a:pt x="8466" y="1716"/>
                  </a:lnTo>
                  <a:close/>
                  <a:moveTo>
                    <a:pt x="9074" y="1"/>
                  </a:moveTo>
                  <a:lnTo>
                    <a:pt x="8134" y="222"/>
                  </a:lnTo>
                  <a:lnTo>
                    <a:pt x="7193" y="499"/>
                  </a:lnTo>
                  <a:lnTo>
                    <a:pt x="6308" y="886"/>
                  </a:lnTo>
                  <a:lnTo>
                    <a:pt x="5423" y="1329"/>
                  </a:lnTo>
                  <a:lnTo>
                    <a:pt x="4648" y="1827"/>
                  </a:lnTo>
                  <a:lnTo>
                    <a:pt x="3929" y="2380"/>
                  </a:lnTo>
                  <a:lnTo>
                    <a:pt x="3210" y="3044"/>
                  </a:lnTo>
                  <a:lnTo>
                    <a:pt x="2601" y="3708"/>
                  </a:lnTo>
                  <a:lnTo>
                    <a:pt x="1993" y="4482"/>
                  </a:lnTo>
                  <a:lnTo>
                    <a:pt x="1495" y="5257"/>
                  </a:lnTo>
                  <a:lnTo>
                    <a:pt x="1052" y="6087"/>
                  </a:lnTo>
                  <a:lnTo>
                    <a:pt x="720" y="6972"/>
                  </a:lnTo>
                  <a:lnTo>
                    <a:pt x="388" y="7857"/>
                  </a:lnTo>
                  <a:lnTo>
                    <a:pt x="167" y="8797"/>
                  </a:lnTo>
                  <a:lnTo>
                    <a:pt x="56" y="9793"/>
                  </a:lnTo>
                  <a:lnTo>
                    <a:pt x="1" y="10734"/>
                  </a:lnTo>
                  <a:lnTo>
                    <a:pt x="56" y="11896"/>
                  </a:lnTo>
                  <a:lnTo>
                    <a:pt x="222" y="12947"/>
                  </a:lnTo>
                  <a:lnTo>
                    <a:pt x="499" y="13998"/>
                  </a:lnTo>
                  <a:lnTo>
                    <a:pt x="886" y="14994"/>
                  </a:lnTo>
                  <a:lnTo>
                    <a:pt x="1329" y="15934"/>
                  </a:lnTo>
                  <a:lnTo>
                    <a:pt x="1882" y="16875"/>
                  </a:lnTo>
                  <a:lnTo>
                    <a:pt x="2491" y="17705"/>
                  </a:lnTo>
                  <a:lnTo>
                    <a:pt x="3210" y="18479"/>
                  </a:lnTo>
                  <a:lnTo>
                    <a:pt x="3984" y="19198"/>
                  </a:lnTo>
                  <a:lnTo>
                    <a:pt x="4814" y="19807"/>
                  </a:lnTo>
                  <a:lnTo>
                    <a:pt x="5755" y="20360"/>
                  </a:lnTo>
                  <a:lnTo>
                    <a:pt x="6695" y="20803"/>
                  </a:lnTo>
                  <a:lnTo>
                    <a:pt x="7691" y="21190"/>
                  </a:lnTo>
                  <a:lnTo>
                    <a:pt x="8742" y="21467"/>
                  </a:lnTo>
                  <a:lnTo>
                    <a:pt x="9849" y="21633"/>
                  </a:lnTo>
                  <a:lnTo>
                    <a:pt x="10955" y="21688"/>
                  </a:lnTo>
                  <a:lnTo>
                    <a:pt x="12062" y="21633"/>
                  </a:lnTo>
                  <a:lnTo>
                    <a:pt x="13168" y="21467"/>
                  </a:lnTo>
                  <a:lnTo>
                    <a:pt x="14164" y="21190"/>
                  </a:lnTo>
                  <a:lnTo>
                    <a:pt x="15215" y="20803"/>
                  </a:lnTo>
                  <a:lnTo>
                    <a:pt x="16156" y="20360"/>
                  </a:lnTo>
                  <a:lnTo>
                    <a:pt x="17041" y="19807"/>
                  </a:lnTo>
                  <a:lnTo>
                    <a:pt x="17871" y="19198"/>
                  </a:lnTo>
                  <a:lnTo>
                    <a:pt x="18645" y="18479"/>
                  </a:lnTo>
                  <a:lnTo>
                    <a:pt x="19364" y="17705"/>
                  </a:lnTo>
                  <a:lnTo>
                    <a:pt x="19973" y="16875"/>
                  </a:lnTo>
                  <a:lnTo>
                    <a:pt x="20526" y="15934"/>
                  </a:lnTo>
                  <a:lnTo>
                    <a:pt x="21024" y="14994"/>
                  </a:lnTo>
                  <a:lnTo>
                    <a:pt x="21356" y="13998"/>
                  </a:lnTo>
                  <a:lnTo>
                    <a:pt x="21633" y="12947"/>
                  </a:lnTo>
                  <a:lnTo>
                    <a:pt x="21799" y="11896"/>
                  </a:lnTo>
                  <a:lnTo>
                    <a:pt x="21854" y="10734"/>
                  </a:lnTo>
                  <a:lnTo>
                    <a:pt x="21854" y="10070"/>
                  </a:lnTo>
                  <a:lnTo>
                    <a:pt x="21799" y="9351"/>
                  </a:lnTo>
                  <a:lnTo>
                    <a:pt x="21688" y="8687"/>
                  </a:lnTo>
                  <a:lnTo>
                    <a:pt x="21522" y="8023"/>
                  </a:lnTo>
                  <a:lnTo>
                    <a:pt x="21301" y="7359"/>
                  </a:lnTo>
                  <a:lnTo>
                    <a:pt x="21080" y="6695"/>
                  </a:lnTo>
                  <a:lnTo>
                    <a:pt x="20803" y="6087"/>
                  </a:lnTo>
                  <a:lnTo>
                    <a:pt x="20471" y="5478"/>
                  </a:lnTo>
                  <a:lnTo>
                    <a:pt x="20305" y="5201"/>
                  </a:lnTo>
                  <a:lnTo>
                    <a:pt x="20028" y="5091"/>
                  </a:lnTo>
                  <a:lnTo>
                    <a:pt x="19696" y="5091"/>
                  </a:lnTo>
                  <a:lnTo>
                    <a:pt x="19420" y="5146"/>
                  </a:lnTo>
                  <a:lnTo>
                    <a:pt x="19088" y="5367"/>
                  </a:lnTo>
                  <a:lnTo>
                    <a:pt x="18701" y="5478"/>
                  </a:lnTo>
                  <a:lnTo>
                    <a:pt x="18369" y="5533"/>
                  </a:lnTo>
                  <a:lnTo>
                    <a:pt x="17981" y="5589"/>
                  </a:lnTo>
                  <a:lnTo>
                    <a:pt x="17594" y="5533"/>
                  </a:lnTo>
                  <a:lnTo>
                    <a:pt x="17152" y="5423"/>
                  </a:lnTo>
                  <a:lnTo>
                    <a:pt x="16764" y="5257"/>
                  </a:lnTo>
                  <a:lnTo>
                    <a:pt x="16432" y="5035"/>
                  </a:lnTo>
                  <a:lnTo>
                    <a:pt x="16100" y="4759"/>
                  </a:lnTo>
                  <a:lnTo>
                    <a:pt x="15824" y="4482"/>
                  </a:lnTo>
                  <a:lnTo>
                    <a:pt x="15602" y="4095"/>
                  </a:lnTo>
                  <a:lnTo>
                    <a:pt x="15436" y="3708"/>
                  </a:lnTo>
                  <a:lnTo>
                    <a:pt x="15326" y="3542"/>
                  </a:lnTo>
                  <a:lnTo>
                    <a:pt x="15215" y="3431"/>
                  </a:lnTo>
                  <a:lnTo>
                    <a:pt x="15105" y="3320"/>
                  </a:lnTo>
                  <a:lnTo>
                    <a:pt x="14939" y="3210"/>
                  </a:lnTo>
                  <a:lnTo>
                    <a:pt x="14385" y="3210"/>
                  </a:lnTo>
                  <a:lnTo>
                    <a:pt x="14219" y="3320"/>
                  </a:lnTo>
                  <a:lnTo>
                    <a:pt x="13887" y="3542"/>
                  </a:lnTo>
                  <a:lnTo>
                    <a:pt x="13500" y="3652"/>
                  </a:lnTo>
                  <a:lnTo>
                    <a:pt x="13113" y="3763"/>
                  </a:lnTo>
                  <a:lnTo>
                    <a:pt x="12726" y="3818"/>
                  </a:lnTo>
                  <a:lnTo>
                    <a:pt x="12172" y="3763"/>
                  </a:lnTo>
                  <a:lnTo>
                    <a:pt x="11619" y="3597"/>
                  </a:lnTo>
                  <a:lnTo>
                    <a:pt x="11176" y="3320"/>
                  </a:lnTo>
                  <a:lnTo>
                    <a:pt x="10734" y="2988"/>
                  </a:lnTo>
                  <a:lnTo>
                    <a:pt x="10402" y="2546"/>
                  </a:lnTo>
                  <a:lnTo>
                    <a:pt x="10181" y="2103"/>
                  </a:lnTo>
                  <a:lnTo>
                    <a:pt x="10015" y="1550"/>
                  </a:lnTo>
                  <a:lnTo>
                    <a:pt x="9959" y="997"/>
                  </a:lnTo>
                  <a:lnTo>
                    <a:pt x="9959" y="831"/>
                  </a:lnTo>
                  <a:lnTo>
                    <a:pt x="9959" y="665"/>
                  </a:lnTo>
                  <a:lnTo>
                    <a:pt x="9904" y="499"/>
                  </a:lnTo>
                  <a:lnTo>
                    <a:pt x="9849" y="333"/>
                  </a:lnTo>
                  <a:lnTo>
                    <a:pt x="9738" y="167"/>
                  </a:lnTo>
                  <a:lnTo>
                    <a:pt x="9572" y="112"/>
                  </a:lnTo>
                  <a:lnTo>
                    <a:pt x="9406"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Google Shape;173;p13"/>
            <p:cNvSpPr/>
            <p:nvPr/>
          </p:nvSpPr>
          <p:spPr>
            <a:xfrm rot="-610900">
              <a:off x="2369346" y="62297"/>
              <a:ext cx="194423" cy="256841"/>
            </a:xfrm>
            <a:custGeom>
              <a:rect b="b" l="l" r="r" t="t"/>
              <a:pathLst>
                <a:path extrusionOk="0" h="21854" w="16543">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Google Shape;174;p13"/>
            <p:cNvSpPr/>
            <p:nvPr/>
          </p:nvSpPr>
          <p:spPr>
            <a:xfrm rot="1446362">
              <a:off x="-140058" y="923397"/>
              <a:ext cx="256837" cy="195078"/>
            </a:xfrm>
            <a:custGeom>
              <a:rect b="b" l="l" r="r" t="t"/>
              <a:pathLst>
                <a:path extrusionOk="0" h="16599" w="21854">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 name="Google Shape;175;p13"/>
            <p:cNvSpPr/>
            <p:nvPr/>
          </p:nvSpPr>
          <p:spPr>
            <a:xfrm>
              <a:off x="179581" y="2117407"/>
              <a:ext cx="256839" cy="194422"/>
            </a:xfrm>
            <a:custGeom>
              <a:rect b="b" l="l" r="r" t="t"/>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Google Shape;176;p13"/>
            <p:cNvSpPr/>
            <p:nvPr/>
          </p:nvSpPr>
          <p:spPr>
            <a:xfrm rot="4880958">
              <a:off x="1713941" y="282614"/>
              <a:ext cx="215199" cy="256810"/>
            </a:xfrm>
            <a:custGeom>
              <a:rect b="b" l="l" r="r" t="t"/>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Google Shape;177;p13"/>
            <p:cNvSpPr/>
            <p:nvPr/>
          </p:nvSpPr>
          <p:spPr>
            <a:xfrm>
              <a:off x="6207352" y="-138510"/>
              <a:ext cx="256839" cy="256839"/>
            </a:xfrm>
            <a:custGeom>
              <a:rect b="b" l="l" r="r" t="t"/>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Google Shape;178;p13"/>
            <p:cNvSpPr/>
            <p:nvPr/>
          </p:nvSpPr>
          <p:spPr>
            <a:xfrm rot="-2327469">
              <a:off x="791260" y="1022956"/>
              <a:ext cx="256831" cy="256184"/>
            </a:xfrm>
            <a:custGeom>
              <a:rect b="b" l="l" r="r" t="t"/>
              <a:pathLst>
                <a:path extrusionOk="0" h="21799" w="21854">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Google Shape;179;p13"/>
            <p:cNvSpPr/>
            <p:nvPr/>
          </p:nvSpPr>
          <p:spPr>
            <a:xfrm rot="-2279041">
              <a:off x="7971887" y="4369590"/>
              <a:ext cx="256822" cy="173596"/>
            </a:xfrm>
            <a:custGeom>
              <a:rect b="b" l="l" r="r" t="t"/>
              <a:pathLst>
                <a:path extrusionOk="0" h="14772" w="21854">
                  <a:moveTo>
                    <a:pt x="3431" y="2600"/>
                  </a:moveTo>
                  <a:lnTo>
                    <a:pt x="3154" y="2711"/>
                  </a:lnTo>
                  <a:lnTo>
                    <a:pt x="2878" y="2877"/>
                  </a:lnTo>
                  <a:lnTo>
                    <a:pt x="2712" y="3098"/>
                  </a:lnTo>
                  <a:lnTo>
                    <a:pt x="2656" y="3375"/>
                  </a:lnTo>
                  <a:lnTo>
                    <a:pt x="2712" y="3707"/>
                  </a:lnTo>
                  <a:lnTo>
                    <a:pt x="2878" y="3928"/>
                  </a:lnTo>
                  <a:lnTo>
                    <a:pt x="3154" y="4094"/>
                  </a:lnTo>
                  <a:lnTo>
                    <a:pt x="3431" y="4150"/>
                  </a:lnTo>
                  <a:lnTo>
                    <a:pt x="18479" y="4150"/>
                  </a:lnTo>
                  <a:lnTo>
                    <a:pt x="18756" y="4094"/>
                  </a:lnTo>
                  <a:lnTo>
                    <a:pt x="18977" y="3928"/>
                  </a:lnTo>
                  <a:lnTo>
                    <a:pt x="19143" y="3707"/>
                  </a:lnTo>
                  <a:lnTo>
                    <a:pt x="19198" y="3375"/>
                  </a:lnTo>
                  <a:lnTo>
                    <a:pt x="19143" y="3098"/>
                  </a:lnTo>
                  <a:lnTo>
                    <a:pt x="18977" y="2877"/>
                  </a:lnTo>
                  <a:lnTo>
                    <a:pt x="18756" y="2711"/>
                  </a:lnTo>
                  <a:lnTo>
                    <a:pt x="18479" y="2600"/>
                  </a:lnTo>
                  <a:close/>
                  <a:moveTo>
                    <a:pt x="5312" y="7026"/>
                  </a:moveTo>
                  <a:lnTo>
                    <a:pt x="5367" y="7082"/>
                  </a:lnTo>
                  <a:lnTo>
                    <a:pt x="5422" y="7137"/>
                  </a:lnTo>
                  <a:lnTo>
                    <a:pt x="5422" y="7248"/>
                  </a:lnTo>
                  <a:lnTo>
                    <a:pt x="5422" y="7303"/>
                  </a:lnTo>
                  <a:lnTo>
                    <a:pt x="5367" y="7358"/>
                  </a:lnTo>
                  <a:lnTo>
                    <a:pt x="5312" y="7414"/>
                  </a:lnTo>
                  <a:lnTo>
                    <a:pt x="5201" y="7469"/>
                  </a:lnTo>
                  <a:lnTo>
                    <a:pt x="5146" y="7414"/>
                  </a:lnTo>
                  <a:lnTo>
                    <a:pt x="5035" y="7358"/>
                  </a:lnTo>
                  <a:lnTo>
                    <a:pt x="5035" y="7303"/>
                  </a:lnTo>
                  <a:lnTo>
                    <a:pt x="4980" y="7248"/>
                  </a:lnTo>
                  <a:lnTo>
                    <a:pt x="5035" y="7137"/>
                  </a:lnTo>
                  <a:lnTo>
                    <a:pt x="5035" y="7082"/>
                  </a:lnTo>
                  <a:lnTo>
                    <a:pt x="5146" y="7026"/>
                  </a:lnTo>
                  <a:close/>
                  <a:moveTo>
                    <a:pt x="16764" y="7026"/>
                  </a:moveTo>
                  <a:lnTo>
                    <a:pt x="16819" y="7082"/>
                  </a:lnTo>
                  <a:lnTo>
                    <a:pt x="16875" y="7137"/>
                  </a:lnTo>
                  <a:lnTo>
                    <a:pt x="16930" y="7248"/>
                  </a:lnTo>
                  <a:lnTo>
                    <a:pt x="16875" y="7303"/>
                  </a:lnTo>
                  <a:lnTo>
                    <a:pt x="16819" y="7358"/>
                  </a:lnTo>
                  <a:lnTo>
                    <a:pt x="16764" y="7414"/>
                  </a:lnTo>
                  <a:lnTo>
                    <a:pt x="16709" y="7469"/>
                  </a:lnTo>
                  <a:lnTo>
                    <a:pt x="16598" y="7414"/>
                  </a:lnTo>
                  <a:lnTo>
                    <a:pt x="16543" y="7358"/>
                  </a:lnTo>
                  <a:lnTo>
                    <a:pt x="16487" y="7303"/>
                  </a:lnTo>
                  <a:lnTo>
                    <a:pt x="16487" y="7248"/>
                  </a:lnTo>
                  <a:lnTo>
                    <a:pt x="16487" y="7137"/>
                  </a:lnTo>
                  <a:lnTo>
                    <a:pt x="16543" y="7082"/>
                  </a:lnTo>
                  <a:lnTo>
                    <a:pt x="16598" y="7026"/>
                  </a:lnTo>
                  <a:close/>
                  <a:moveTo>
                    <a:pt x="8742" y="6363"/>
                  </a:moveTo>
                  <a:lnTo>
                    <a:pt x="8742" y="8133"/>
                  </a:lnTo>
                  <a:lnTo>
                    <a:pt x="13168" y="8133"/>
                  </a:lnTo>
                  <a:lnTo>
                    <a:pt x="13168" y="6363"/>
                  </a:lnTo>
                  <a:close/>
                  <a:moveTo>
                    <a:pt x="4869" y="5477"/>
                  </a:moveTo>
                  <a:lnTo>
                    <a:pt x="4537" y="5588"/>
                  </a:lnTo>
                  <a:lnTo>
                    <a:pt x="4205" y="5754"/>
                  </a:lnTo>
                  <a:lnTo>
                    <a:pt x="3984" y="5975"/>
                  </a:lnTo>
                  <a:lnTo>
                    <a:pt x="3763" y="6252"/>
                  </a:lnTo>
                  <a:lnTo>
                    <a:pt x="3597" y="6528"/>
                  </a:lnTo>
                  <a:lnTo>
                    <a:pt x="3486" y="6860"/>
                  </a:lnTo>
                  <a:lnTo>
                    <a:pt x="3431" y="7248"/>
                  </a:lnTo>
                  <a:lnTo>
                    <a:pt x="3486" y="7580"/>
                  </a:lnTo>
                  <a:lnTo>
                    <a:pt x="3597" y="7912"/>
                  </a:lnTo>
                  <a:lnTo>
                    <a:pt x="3763" y="8188"/>
                  </a:lnTo>
                  <a:lnTo>
                    <a:pt x="3984" y="8465"/>
                  </a:lnTo>
                  <a:lnTo>
                    <a:pt x="4205" y="8686"/>
                  </a:lnTo>
                  <a:lnTo>
                    <a:pt x="4537" y="8852"/>
                  </a:lnTo>
                  <a:lnTo>
                    <a:pt x="4869" y="8963"/>
                  </a:lnTo>
                  <a:lnTo>
                    <a:pt x="5588" y="8963"/>
                  </a:lnTo>
                  <a:lnTo>
                    <a:pt x="5920" y="8852"/>
                  </a:lnTo>
                  <a:lnTo>
                    <a:pt x="6197" y="8686"/>
                  </a:lnTo>
                  <a:lnTo>
                    <a:pt x="6474" y="8465"/>
                  </a:lnTo>
                  <a:lnTo>
                    <a:pt x="6695" y="8188"/>
                  </a:lnTo>
                  <a:lnTo>
                    <a:pt x="6861" y="7912"/>
                  </a:lnTo>
                  <a:lnTo>
                    <a:pt x="6916" y="7580"/>
                  </a:lnTo>
                  <a:lnTo>
                    <a:pt x="6972" y="7248"/>
                  </a:lnTo>
                  <a:lnTo>
                    <a:pt x="6916" y="6860"/>
                  </a:lnTo>
                  <a:lnTo>
                    <a:pt x="6861" y="6528"/>
                  </a:lnTo>
                  <a:lnTo>
                    <a:pt x="6695" y="6252"/>
                  </a:lnTo>
                  <a:lnTo>
                    <a:pt x="6474" y="5975"/>
                  </a:lnTo>
                  <a:lnTo>
                    <a:pt x="6197" y="5754"/>
                  </a:lnTo>
                  <a:lnTo>
                    <a:pt x="5920" y="5588"/>
                  </a:lnTo>
                  <a:lnTo>
                    <a:pt x="5588" y="5477"/>
                  </a:lnTo>
                  <a:close/>
                  <a:moveTo>
                    <a:pt x="16321" y="5477"/>
                  </a:moveTo>
                  <a:lnTo>
                    <a:pt x="15989" y="5588"/>
                  </a:lnTo>
                  <a:lnTo>
                    <a:pt x="15713" y="5754"/>
                  </a:lnTo>
                  <a:lnTo>
                    <a:pt x="15436" y="5975"/>
                  </a:lnTo>
                  <a:lnTo>
                    <a:pt x="15215" y="6252"/>
                  </a:lnTo>
                  <a:lnTo>
                    <a:pt x="15049" y="6528"/>
                  </a:lnTo>
                  <a:lnTo>
                    <a:pt x="14938" y="6860"/>
                  </a:lnTo>
                  <a:lnTo>
                    <a:pt x="14938" y="7248"/>
                  </a:lnTo>
                  <a:lnTo>
                    <a:pt x="14938" y="7580"/>
                  </a:lnTo>
                  <a:lnTo>
                    <a:pt x="15049" y="7912"/>
                  </a:lnTo>
                  <a:lnTo>
                    <a:pt x="15215" y="8188"/>
                  </a:lnTo>
                  <a:lnTo>
                    <a:pt x="15436" y="8465"/>
                  </a:lnTo>
                  <a:lnTo>
                    <a:pt x="15713" y="8686"/>
                  </a:lnTo>
                  <a:lnTo>
                    <a:pt x="15989" y="8852"/>
                  </a:lnTo>
                  <a:lnTo>
                    <a:pt x="16321" y="8963"/>
                  </a:lnTo>
                  <a:lnTo>
                    <a:pt x="17041" y="8963"/>
                  </a:lnTo>
                  <a:lnTo>
                    <a:pt x="17373" y="8852"/>
                  </a:lnTo>
                  <a:lnTo>
                    <a:pt x="17649" y="8686"/>
                  </a:lnTo>
                  <a:lnTo>
                    <a:pt x="17926" y="8465"/>
                  </a:lnTo>
                  <a:lnTo>
                    <a:pt x="18147" y="8188"/>
                  </a:lnTo>
                  <a:lnTo>
                    <a:pt x="18313" y="7912"/>
                  </a:lnTo>
                  <a:lnTo>
                    <a:pt x="18424" y="7580"/>
                  </a:lnTo>
                  <a:lnTo>
                    <a:pt x="18479" y="7248"/>
                  </a:lnTo>
                  <a:lnTo>
                    <a:pt x="18424" y="6860"/>
                  </a:lnTo>
                  <a:lnTo>
                    <a:pt x="18313" y="6528"/>
                  </a:lnTo>
                  <a:lnTo>
                    <a:pt x="18147" y="6252"/>
                  </a:lnTo>
                  <a:lnTo>
                    <a:pt x="17926" y="5975"/>
                  </a:lnTo>
                  <a:lnTo>
                    <a:pt x="17649" y="5754"/>
                  </a:lnTo>
                  <a:lnTo>
                    <a:pt x="17373" y="5588"/>
                  </a:lnTo>
                  <a:lnTo>
                    <a:pt x="17041" y="5477"/>
                  </a:lnTo>
                  <a:close/>
                  <a:moveTo>
                    <a:pt x="15049" y="12116"/>
                  </a:moveTo>
                  <a:lnTo>
                    <a:pt x="16155" y="13223"/>
                  </a:lnTo>
                  <a:lnTo>
                    <a:pt x="5754" y="13223"/>
                  </a:lnTo>
                  <a:lnTo>
                    <a:pt x="6861" y="12116"/>
                  </a:lnTo>
                  <a:close/>
                  <a:moveTo>
                    <a:pt x="19973" y="1549"/>
                  </a:moveTo>
                  <a:lnTo>
                    <a:pt x="20139" y="1660"/>
                  </a:lnTo>
                  <a:lnTo>
                    <a:pt x="20305" y="1881"/>
                  </a:lnTo>
                  <a:lnTo>
                    <a:pt x="20305" y="2047"/>
                  </a:lnTo>
                  <a:lnTo>
                    <a:pt x="20305" y="12669"/>
                  </a:lnTo>
                  <a:lnTo>
                    <a:pt x="20305" y="12891"/>
                  </a:lnTo>
                  <a:lnTo>
                    <a:pt x="20139" y="13057"/>
                  </a:lnTo>
                  <a:lnTo>
                    <a:pt x="19973" y="13167"/>
                  </a:lnTo>
                  <a:lnTo>
                    <a:pt x="19751" y="13223"/>
                  </a:lnTo>
                  <a:lnTo>
                    <a:pt x="18313" y="13223"/>
                  </a:lnTo>
                  <a:lnTo>
                    <a:pt x="15934" y="10788"/>
                  </a:lnTo>
                  <a:lnTo>
                    <a:pt x="15657" y="10622"/>
                  </a:lnTo>
                  <a:lnTo>
                    <a:pt x="15381" y="10567"/>
                  </a:lnTo>
                  <a:lnTo>
                    <a:pt x="6529" y="10567"/>
                  </a:lnTo>
                  <a:lnTo>
                    <a:pt x="6252" y="10622"/>
                  </a:lnTo>
                  <a:lnTo>
                    <a:pt x="5976" y="10788"/>
                  </a:lnTo>
                  <a:lnTo>
                    <a:pt x="3541" y="13223"/>
                  </a:lnTo>
                  <a:lnTo>
                    <a:pt x="2103" y="13223"/>
                  </a:lnTo>
                  <a:lnTo>
                    <a:pt x="1882" y="13167"/>
                  </a:lnTo>
                  <a:lnTo>
                    <a:pt x="1716" y="13057"/>
                  </a:lnTo>
                  <a:lnTo>
                    <a:pt x="1605" y="12891"/>
                  </a:lnTo>
                  <a:lnTo>
                    <a:pt x="1550" y="12669"/>
                  </a:lnTo>
                  <a:lnTo>
                    <a:pt x="1550" y="2047"/>
                  </a:lnTo>
                  <a:lnTo>
                    <a:pt x="1605" y="1881"/>
                  </a:lnTo>
                  <a:lnTo>
                    <a:pt x="1716" y="1660"/>
                  </a:lnTo>
                  <a:lnTo>
                    <a:pt x="1882" y="1549"/>
                  </a:lnTo>
                  <a:close/>
                  <a:moveTo>
                    <a:pt x="1716" y="0"/>
                  </a:moveTo>
                  <a:lnTo>
                    <a:pt x="1328" y="166"/>
                  </a:lnTo>
                  <a:lnTo>
                    <a:pt x="941" y="332"/>
                  </a:lnTo>
                  <a:lnTo>
                    <a:pt x="665" y="609"/>
                  </a:lnTo>
                  <a:lnTo>
                    <a:pt x="388" y="885"/>
                  </a:lnTo>
                  <a:lnTo>
                    <a:pt x="167" y="1273"/>
                  </a:lnTo>
                  <a:lnTo>
                    <a:pt x="56" y="1660"/>
                  </a:lnTo>
                  <a:lnTo>
                    <a:pt x="1" y="2047"/>
                  </a:lnTo>
                  <a:lnTo>
                    <a:pt x="1" y="12669"/>
                  </a:lnTo>
                  <a:lnTo>
                    <a:pt x="56" y="13112"/>
                  </a:lnTo>
                  <a:lnTo>
                    <a:pt x="167" y="13499"/>
                  </a:lnTo>
                  <a:lnTo>
                    <a:pt x="388" y="13831"/>
                  </a:lnTo>
                  <a:lnTo>
                    <a:pt x="665" y="14163"/>
                  </a:lnTo>
                  <a:lnTo>
                    <a:pt x="941" y="14384"/>
                  </a:lnTo>
                  <a:lnTo>
                    <a:pt x="1328" y="14606"/>
                  </a:lnTo>
                  <a:lnTo>
                    <a:pt x="1716" y="14716"/>
                  </a:lnTo>
                  <a:lnTo>
                    <a:pt x="2103" y="14772"/>
                  </a:lnTo>
                  <a:lnTo>
                    <a:pt x="19751" y="14772"/>
                  </a:lnTo>
                  <a:lnTo>
                    <a:pt x="20194" y="14716"/>
                  </a:lnTo>
                  <a:lnTo>
                    <a:pt x="20581" y="14606"/>
                  </a:lnTo>
                  <a:lnTo>
                    <a:pt x="20969" y="14384"/>
                  </a:lnTo>
                  <a:lnTo>
                    <a:pt x="21245" y="14163"/>
                  </a:lnTo>
                  <a:lnTo>
                    <a:pt x="21522" y="13831"/>
                  </a:lnTo>
                  <a:lnTo>
                    <a:pt x="21688" y="13499"/>
                  </a:lnTo>
                  <a:lnTo>
                    <a:pt x="21854" y="13112"/>
                  </a:lnTo>
                  <a:lnTo>
                    <a:pt x="21854" y="12669"/>
                  </a:lnTo>
                  <a:lnTo>
                    <a:pt x="21854" y="2047"/>
                  </a:lnTo>
                  <a:lnTo>
                    <a:pt x="21854" y="1660"/>
                  </a:lnTo>
                  <a:lnTo>
                    <a:pt x="21688" y="1273"/>
                  </a:lnTo>
                  <a:lnTo>
                    <a:pt x="21522" y="885"/>
                  </a:lnTo>
                  <a:lnTo>
                    <a:pt x="21245" y="609"/>
                  </a:lnTo>
                  <a:lnTo>
                    <a:pt x="20969" y="332"/>
                  </a:lnTo>
                  <a:lnTo>
                    <a:pt x="20581" y="166"/>
                  </a:lnTo>
                  <a:lnTo>
                    <a:pt x="20194"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Google Shape;180;p13"/>
            <p:cNvSpPr/>
            <p:nvPr/>
          </p:nvSpPr>
          <p:spPr>
            <a:xfrm rot="-2480581">
              <a:off x="749960" y="486476"/>
              <a:ext cx="256813" cy="230807"/>
            </a:xfrm>
            <a:custGeom>
              <a:rect b="b" l="l" r="r" t="t"/>
              <a:pathLst>
                <a:path extrusionOk="0" h="19641" w="21854">
                  <a:moveTo>
                    <a:pt x="15215" y="1716"/>
                  </a:moveTo>
                  <a:lnTo>
                    <a:pt x="15547" y="3099"/>
                  </a:lnTo>
                  <a:lnTo>
                    <a:pt x="10125" y="3099"/>
                  </a:lnTo>
                  <a:lnTo>
                    <a:pt x="15215" y="1716"/>
                  </a:lnTo>
                  <a:close/>
                  <a:moveTo>
                    <a:pt x="2546" y="5755"/>
                  </a:moveTo>
                  <a:lnTo>
                    <a:pt x="2269" y="5810"/>
                  </a:lnTo>
                  <a:lnTo>
                    <a:pt x="1993" y="5976"/>
                  </a:lnTo>
                  <a:lnTo>
                    <a:pt x="1827" y="6197"/>
                  </a:lnTo>
                  <a:lnTo>
                    <a:pt x="1771" y="6529"/>
                  </a:lnTo>
                  <a:lnTo>
                    <a:pt x="1827" y="6806"/>
                  </a:lnTo>
                  <a:lnTo>
                    <a:pt x="1993" y="7027"/>
                  </a:lnTo>
                  <a:lnTo>
                    <a:pt x="2269" y="7193"/>
                  </a:lnTo>
                  <a:lnTo>
                    <a:pt x="2546" y="7304"/>
                  </a:lnTo>
                  <a:lnTo>
                    <a:pt x="3431" y="7304"/>
                  </a:lnTo>
                  <a:lnTo>
                    <a:pt x="3708" y="7193"/>
                  </a:lnTo>
                  <a:lnTo>
                    <a:pt x="3984" y="7027"/>
                  </a:lnTo>
                  <a:lnTo>
                    <a:pt x="4150" y="6806"/>
                  </a:lnTo>
                  <a:lnTo>
                    <a:pt x="4206" y="6529"/>
                  </a:lnTo>
                  <a:lnTo>
                    <a:pt x="4150" y="6197"/>
                  </a:lnTo>
                  <a:lnTo>
                    <a:pt x="3984" y="5976"/>
                  </a:lnTo>
                  <a:lnTo>
                    <a:pt x="3708" y="5810"/>
                  </a:lnTo>
                  <a:lnTo>
                    <a:pt x="3431" y="5755"/>
                  </a:lnTo>
                  <a:close/>
                  <a:moveTo>
                    <a:pt x="6087" y="5755"/>
                  </a:moveTo>
                  <a:lnTo>
                    <a:pt x="5755" y="5810"/>
                  </a:lnTo>
                  <a:lnTo>
                    <a:pt x="5533" y="5976"/>
                  </a:lnTo>
                  <a:lnTo>
                    <a:pt x="5367" y="6197"/>
                  </a:lnTo>
                  <a:lnTo>
                    <a:pt x="5312" y="6529"/>
                  </a:lnTo>
                  <a:lnTo>
                    <a:pt x="5367" y="6806"/>
                  </a:lnTo>
                  <a:lnTo>
                    <a:pt x="5533" y="7027"/>
                  </a:lnTo>
                  <a:lnTo>
                    <a:pt x="5755" y="7193"/>
                  </a:lnTo>
                  <a:lnTo>
                    <a:pt x="6087" y="7304"/>
                  </a:lnTo>
                  <a:lnTo>
                    <a:pt x="6972" y="7304"/>
                  </a:lnTo>
                  <a:lnTo>
                    <a:pt x="7248" y="7193"/>
                  </a:lnTo>
                  <a:lnTo>
                    <a:pt x="7525" y="7027"/>
                  </a:lnTo>
                  <a:lnTo>
                    <a:pt x="7691" y="6806"/>
                  </a:lnTo>
                  <a:lnTo>
                    <a:pt x="7746" y="6529"/>
                  </a:lnTo>
                  <a:lnTo>
                    <a:pt x="7691" y="6197"/>
                  </a:lnTo>
                  <a:lnTo>
                    <a:pt x="7525" y="5976"/>
                  </a:lnTo>
                  <a:lnTo>
                    <a:pt x="7248" y="5810"/>
                  </a:lnTo>
                  <a:lnTo>
                    <a:pt x="6972" y="5755"/>
                  </a:lnTo>
                  <a:close/>
                  <a:moveTo>
                    <a:pt x="9627" y="5755"/>
                  </a:moveTo>
                  <a:lnTo>
                    <a:pt x="9295" y="5810"/>
                  </a:lnTo>
                  <a:lnTo>
                    <a:pt x="9074" y="5976"/>
                  </a:lnTo>
                  <a:lnTo>
                    <a:pt x="8908" y="6197"/>
                  </a:lnTo>
                  <a:lnTo>
                    <a:pt x="8853" y="6529"/>
                  </a:lnTo>
                  <a:lnTo>
                    <a:pt x="8908" y="6806"/>
                  </a:lnTo>
                  <a:lnTo>
                    <a:pt x="9074" y="7027"/>
                  </a:lnTo>
                  <a:lnTo>
                    <a:pt x="9295" y="7193"/>
                  </a:lnTo>
                  <a:lnTo>
                    <a:pt x="9627" y="7304"/>
                  </a:lnTo>
                  <a:lnTo>
                    <a:pt x="10513" y="7304"/>
                  </a:lnTo>
                  <a:lnTo>
                    <a:pt x="10789" y="7193"/>
                  </a:lnTo>
                  <a:lnTo>
                    <a:pt x="11010" y="7027"/>
                  </a:lnTo>
                  <a:lnTo>
                    <a:pt x="11176" y="6806"/>
                  </a:lnTo>
                  <a:lnTo>
                    <a:pt x="11287" y="6529"/>
                  </a:lnTo>
                  <a:lnTo>
                    <a:pt x="11176" y="6197"/>
                  </a:lnTo>
                  <a:lnTo>
                    <a:pt x="11010" y="5976"/>
                  </a:lnTo>
                  <a:lnTo>
                    <a:pt x="10789" y="5810"/>
                  </a:lnTo>
                  <a:lnTo>
                    <a:pt x="10513" y="5755"/>
                  </a:lnTo>
                  <a:close/>
                  <a:moveTo>
                    <a:pt x="13113" y="5755"/>
                  </a:moveTo>
                  <a:lnTo>
                    <a:pt x="12836" y="5810"/>
                  </a:lnTo>
                  <a:lnTo>
                    <a:pt x="12615" y="5976"/>
                  </a:lnTo>
                  <a:lnTo>
                    <a:pt x="12449" y="6197"/>
                  </a:lnTo>
                  <a:lnTo>
                    <a:pt x="12338" y="6529"/>
                  </a:lnTo>
                  <a:lnTo>
                    <a:pt x="12449" y="6806"/>
                  </a:lnTo>
                  <a:lnTo>
                    <a:pt x="12615" y="7027"/>
                  </a:lnTo>
                  <a:lnTo>
                    <a:pt x="12836" y="7193"/>
                  </a:lnTo>
                  <a:lnTo>
                    <a:pt x="13113" y="7304"/>
                  </a:lnTo>
                  <a:lnTo>
                    <a:pt x="13998" y="7304"/>
                  </a:lnTo>
                  <a:lnTo>
                    <a:pt x="14330" y="7193"/>
                  </a:lnTo>
                  <a:lnTo>
                    <a:pt x="14551" y="7027"/>
                  </a:lnTo>
                  <a:lnTo>
                    <a:pt x="14717" y="6806"/>
                  </a:lnTo>
                  <a:lnTo>
                    <a:pt x="14773" y="6529"/>
                  </a:lnTo>
                  <a:lnTo>
                    <a:pt x="14717" y="6197"/>
                  </a:lnTo>
                  <a:lnTo>
                    <a:pt x="14551" y="5976"/>
                  </a:lnTo>
                  <a:lnTo>
                    <a:pt x="14330" y="5810"/>
                  </a:lnTo>
                  <a:lnTo>
                    <a:pt x="13998" y="5755"/>
                  </a:lnTo>
                  <a:close/>
                  <a:moveTo>
                    <a:pt x="16654" y="5755"/>
                  </a:moveTo>
                  <a:lnTo>
                    <a:pt x="16377" y="5810"/>
                  </a:lnTo>
                  <a:lnTo>
                    <a:pt x="16100" y="5976"/>
                  </a:lnTo>
                  <a:lnTo>
                    <a:pt x="15934" y="6197"/>
                  </a:lnTo>
                  <a:lnTo>
                    <a:pt x="15879" y="6529"/>
                  </a:lnTo>
                  <a:lnTo>
                    <a:pt x="15934" y="6806"/>
                  </a:lnTo>
                  <a:lnTo>
                    <a:pt x="16100" y="7027"/>
                  </a:lnTo>
                  <a:lnTo>
                    <a:pt x="16377" y="7193"/>
                  </a:lnTo>
                  <a:lnTo>
                    <a:pt x="16654" y="7304"/>
                  </a:lnTo>
                  <a:lnTo>
                    <a:pt x="17539" y="7304"/>
                  </a:lnTo>
                  <a:lnTo>
                    <a:pt x="17871" y="7193"/>
                  </a:lnTo>
                  <a:lnTo>
                    <a:pt x="18092" y="7027"/>
                  </a:lnTo>
                  <a:lnTo>
                    <a:pt x="18258" y="6806"/>
                  </a:lnTo>
                  <a:lnTo>
                    <a:pt x="18313" y="6529"/>
                  </a:lnTo>
                  <a:lnTo>
                    <a:pt x="18258" y="6197"/>
                  </a:lnTo>
                  <a:lnTo>
                    <a:pt x="18092" y="5976"/>
                  </a:lnTo>
                  <a:lnTo>
                    <a:pt x="17871" y="5810"/>
                  </a:lnTo>
                  <a:lnTo>
                    <a:pt x="17539" y="5755"/>
                  </a:lnTo>
                  <a:close/>
                  <a:moveTo>
                    <a:pt x="16654" y="10900"/>
                  </a:moveTo>
                  <a:lnTo>
                    <a:pt x="16488" y="10955"/>
                  </a:lnTo>
                  <a:lnTo>
                    <a:pt x="16377" y="11066"/>
                  </a:lnTo>
                  <a:lnTo>
                    <a:pt x="16266" y="11176"/>
                  </a:lnTo>
                  <a:lnTo>
                    <a:pt x="16211" y="11342"/>
                  </a:lnTo>
                  <a:lnTo>
                    <a:pt x="16266" y="11508"/>
                  </a:lnTo>
                  <a:lnTo>
                    <a:pt x="16377" y="11674"/>
                  </a:lnTo>
                  <a:lnTo>
                    <a:pt x="16488" y="11785"/>
                  </a:lnTo>
                  <a:lnTo>
                    <a:pt x="16820" y="11785"/>
                  </a:lnTo>
                  <a:lnTo>
                    <a:pt x="16985" y="11674"/>
                  </a:lnTo>
                  <a:lnTo>
                    <a:pt x="17096" y="11508"/>
                  </a:lnTo>
                  <a:lnTo>
                    <a:pt x="17096" y="11342"/>
                  </a:lnTo>
                  <a:lnTo>
                    <a:pt x="17096" y="11176"/>
                  </a:lnTo>
                  <a:lnTo>
                    <a:pt x="16985" y="11066"/>
                  </a:lnTo>
                  <a:lnTo>
                    <a:pt x="16820" y="10955"/>
                  </a:lnTo>
                  <a:lnTo>
                    <a:pt x="16654" y="10900"/>
                  </a:lnTo>
                  <a:close/>
                  <a:moveTo>
                    <a:pt x="19530" y="9904"/>
                  </a:moveTo>
                  <a:lnTo>
                    <a:pt x="19696" y="9959"/>
                  </a:lnTo>
                  <a:lnTo>
                    <a:pt x="19862" y="10015"/>
                  </a:lnTo>
                  <a:lnTo>
                    <a:pt x="20084" y="10181"/>
                  </a:lnTo>
                  <a:lnTo>
                    <a:pt x="20250" y="10457"/>
                  </a:lnTo>
                  <a:lnTo>
                    <a:pt x="20305" y="10789"/>
                  </a:lnTo>
                  <a:lnTo>
                    <a:pt x="20305" y="11896"/>
                  </a:lnTo>
                  <a:lnTo>
                    <a:pt x="20250" y="12283"/>
                  </a:lnTo>
                  <a:lnTo>
                    <a:pt x="20084" y="12560"/>
                  </a:lnTo>
                  <a:lnTo>
                    <a:pt x="19862" y="12725"/>
                  </a:lnTo>
                  <a:lnTo>
                    <a:pt x="19696" y="12781"/>
                  </a:lnTo>
                  <a:lnTo>
                    <a:pt x="15824" y="12781"/>
                  </a:lnTo>
                  <a:lnTo>
                    <a:pt x="15713" y="12725"/>
                  </a:lnTo>
                  <a:lnTo>
                    <a:pt x="15436" y="12560"/>
                  </a:lnTo>
                  <a:lnTo>
                    <a:pt x="15270" y="12283"/>
                  </a:lnTo>
                  <a:lnTo>
                    <a:pt x="15215" y="11896"/>
                  </a:lnTo>
                  <a:lnTo>
                    <a:pt x="15215" y="10789"/>
                  </a:lnTo>
                  <a:lnTo>
                    <a:pt x="15270" y="10457"/>
                  </a:lnTo>
                  <a:lnTo>
                    <a:pt x="15436" y="10181"/>
                  </a:lnTo>
                  <a:lnTo>
                    <a:pt x="15713" y="10015"/>
                  </a:lnTo>
                  <a:lnTo>
                    <a:pt x="15824" y="9959"/>
                  </a:lnTo>
                  <a:lnTo>
                    <a:pt x="15990" y="9904"/>
                  </a:lnTo>
                  <a:close/>
                  <a:moveTo>
                    <a:pt x="2546" y="15436"/>
                  </a:moveTo>
                  <a:lnTo>
                    <a:pt x="2269" y="15492"/>
                  </a:lnTo>
                  <a:lnTo>
                    <a:pt x="1993" y="15658"/>
                  </a:lnTo>
                  <a:lnTo>
                    <a:pt x="1827" y="15934"/>
                  </a:lnTo>
                  <a:lnTo>
                    <a:pt x="1771" y="16211"/>
                  </a:lnTo>
                  <a:lnTo>
                    <a:pt x="1827" y="16543"/>
                  </a:lnTo>
                  <a:lnTo>
                    <a:pt x="1993" y="16764"/>
                  </a:lnTo>
                  <a:lnTo>
                    <a:pt x="2269" y="16930"/>
                  </a:lnTo>
                  <a:lnTo>
                    <a:pt x="2546" y="16985"/>
                  </a:lnTo>
                  <a:lnTo>
                    <a:pt x="3431" y="16985"/>
                  </a:lnTo>
                  <a:lnTo>
                    <a:pt x="3708" y="16930"/>
                  </a:lnTo>
                  <a:lnTo>
                    <a:pt x="3984" y="16764"/>
                  </a:lnTo>
                  <a:lnTo>
                    <a:pt x="4150" y="16543"/>
                  </a:lnTo>
                  <a:lnTo>
                    <a:pt x="4206" y="16211"/>
                  </a:lnTo>
                  <a:lnTo>
                    <a:pt x="4150" y="15934"/>
                  </a:lnTo>
                  <a:lnTo>
                    <a:pt x="3984" y="15658"/>
                  </a:lnTo>
                  <a:lnTo>
                    <a:pt x="3708" y="15492"/>
                  </a:lnTo>
                  <a:lnTo>
                    <a:pt x="3431" y="15436"/>
                  </a:lnTo>
                  <a:close/>
                  <a:moveTo>
                    <a:pt x="6087" y="15436"/>
                  </a:moveTo>
                  <a:lnTo>
                    <a:pt x="5755" y="15492"/>
                  </a:lnTo>
                  <a:lnTo>
                    <a:pt x="5533" y="15658"/>
                  </a:lnTo>
                  <a:lnTo>
                    <a:pt x="5367" y="15934"/>
                  </a:lnTo>
                  <a:lnTo>
                    <a:pt x="5312" y="16211"/>
                  </a:lnTo>
                  <a:lnTo>
                    <a:pt x="5367" y="16543"/>
                  </a:lnTo>
                  <a:lnTo>
                    <a:pt x="5533" y="16764"/>
                  </a:lnTo>
                  <a:lnTo>
                    <a:pt x="5755" y="16930"/>
                  </a:lnTo>
                  <a:lnTo>
                    <a:pt x="6087" y="16985"/>
                  </a:lnTo>
                  <a:lnTo>
                    <a:pt x="6972" y="16985"/>
                  </a:lnTo>
                  <a:lnTo>
                    <a:pt x="7248" y="16930"/>
                  </a:lnTo>
                  <a:lnTo>
                    <a:pt x="7525" y="16764"/>
                  </a:lnTo>
                  <a:lnTo>
                    <a:pt x="7691" y="16543"/>
                  </a:lnTo>
                  <a:lnTo>
                    <a:pt x="7746" y="16211"/>
                  </a:lnTo>
                  <a:lnTo>
                    <a:pt x="7691" y="15934"/>
                  </a:lnTo>
                  <a:lnTo>
                    <a:pt x="7525" y="15658"/>
                  </a:lnTo>
                  <a:lnTo>
                    <a:pt x="7248" y="15492"/>
                  </a:lnTo>
                  <a:lnTo>
                    <a:pt x="6972" y="15436"/>
                  </a:lnTo>
                  <a:close/>
                  <a:moveTo>
                    <a:pt x="9627" y="15436"/>
                  </a:moveTo>
                  <a:lnTo>
                    <a:pt x="9295" y="15492"/>
                  </a:lnTo>
                  <a:lnTo>
                    <a:pt x="9074" y="15658"/>
                  </a:lnTo>
                  <a:lnTo>
                    <a:pt x="8908" y="15934"/>
                  </a:lnTo>
                  <a:lnTo>
                    <a:pt x="8853" y="16211"/>
                  </a:lnTo>
                  <a:lnTo>
                    <a:pt x="8908" y="16543"/>
                  </a:lnTo>
                  <a:lnTo>
                    <a:pt x="9074" y="16764"/>
                  </a:lnTo>
                  <a:lnTo>
                    <a:pt x="9295" y="16930"/>
                  </a:lnTo>
                  <a:lnTo>
                    <a:pt x="9627" y="16985"/>
                  </a:lnTo>
                  <a:lnTo>
                    <a:pt x="10513" y="16985"/>
                  </a:lnTo>
                  <a:lnTo>
                    <a:pt x="10789" y="16930"/>
                  </a:lnTo>
                  <a:lnTo>
                    <a:pt x="11010" y="16764"/>
                  </a:lnTo>
                  <a:lnTo>
                    <a:pt x="11176" y="16543"/>
                  </a:lnTo>
                  <a:lnTo>
                    <a:pt x="11287" y="16211"/>
                  </a:lnTo>
                  <a:lnTo>
                    <a:pt x="11176" y="15934"/>
                  </a:lnTo>
                  <a:lnTo>
                    <a:pt x="11010" y="15658"/>
                  </a:lnTo>
                  <a:lnTo>
                    <a:pt x="10789" y="15492"/>
                  </a:lnTo>
                  <a:lnTo>
                    <a:pt x="10513" y="15436"/>
                  </a:lnTo>
                  <a:close/>
                  <a:moveTo>
                    <a:pt x="13113" y="15436"/>
                  </a:moveTo>
                  <a:lnTo>
                    <a:pt x="12836" y="15492"/>
                  </a:lnTo>
                  <a:lnTo>
                    <a:pt x="12615" y="15658"/>
                  </a:lnTo>
                  <a:lnTo>
                    <a:pt x="12449" y="15934"/>
                  </a:lnTo>
                  <a:lnTo>
                    <a:pt x="12338" y="16211"/>
                  </a:lnTo>
                  <a:lnTo>
                    <a:pt x="12449" y="16543"/>
                  </a:lnTo>
                  <a:lnTo>
                    <a:pt x="12615" y="16764"/>
                  </a:lnTo>
                  <a:lnTo>
                    <a:pt x="12836" y="16930"/>
                  </a:lnTo>
                  <a:lnTo>
                    <a:pt x="13113" y="16985"/>
                  </a:lnTo>
                  <a:lnTo>
                    <a:pt x="13998" y="16985"/>
                  </a:lnTo>
                  <a:lnTo>
                    <a:pt x="14330" y="16930"/>
                  </a:lnTo>
                  <a:lnTo>
                    <a:pt x="14551" y="16764"/>
                  </a:lnTo>
                  <a:lnTo>
                    <a:pt x="14717" y="16543"/>
                  </a:lnTo>
                  <a:lnTo>
                    <a:pt x="14773" y="16211"/>
                  </a:lnTo>
                  <a:lnTo>
                    <a:pt x="14717" y="15934"/>
                  </a:lnTo>
                  <a:lnTo>
                    <a:pt x="14551" y="15658"/>
                  </a:lnTo>
                  <a:lnTo>
                    <a:pt x="14330" y="15492"/>
                  </a:lnTo>
                  <a:lnTo>
                    <a:pt x="13998" y="15436"/>
                  </a:lnTo>
                  <a:close/>
                  <a:moveTo>
                    <a:pt x="16654" y="15436"/>
                  </a:moveTo>
                  <a:lnTo>
                    <a:pt x="16377" y="15492"/>
                  </a:lnTo>
                  <a:lnTo>
                    <a:pt x="16100" y="15658"/>
                  </a:lnTo>
                  <a:lnTo>
                    <a:pt x="15934" y="15934"/>
                  </a:lnTo>
                  <a:lnTo>
                    <a:pt x="15879" y="16211"/>
                  </a:lnTo>
                  <a:lnTo>
                    <a:pt x="15934" y="16543"/>
                  </a:lnTo>
                  <a:lnTo>
                    <a:pt x="16100" y="16764"/>
                  </a:lnTo>
                  <a:lnTo>
                    <a:pt x="16377" y="16930"/>
                  </a:lnTo>
                  <a:lnTo>
                    <a:pt x="16654" y="16985"/>
                  </a:lnTo>
                  <a:lnTo>
                    <a:pt x="17539" y="16985"/>
                  </a:lnTo>
                  <a:lnTo>
                    <a:pt x="17871" y="16930"/>
                  </a:lnTo>
                  <a:lnTo>
                    <a:pt x="18092" y="16764"/>
                  </a:lnTo>
                  <a:lnTo>
                    <a:pt x="18258" y="16543"/>
                  </a:lnTo>
                  <a:lnTo>
                    <a:pt x="18313" y="16211"/>
                  </a:lnTo>
                  <a:lnTo>
                    <a:pt x="18258" y="15934"/>
                  </a:lnTo>
                  <a:lnTo>
                    <a:pt x="18092" y="15658"/>
                  </a:lnTo>
                  <a:lnTo>
                    <a:pt x="17871" y="15492"/>
                  </a:lnTo>
                  <a:lnTo>
                    <a:pt x="17539" y="15436"/>
                  </a:lnTo>
                  <a:close/>
                  <a:moveTo>
                    <a:pt x="16211" y="4648"/>
                  </a:moveTo>
                  <a:lnTo>
                    <a:pt x="16709" y="4704"/>
                  </a:lnTo>
                  <a:lnTo>
                    <a:pt x="17151" y="4814"/>
                  </a:lnTo>
                  <a:lnTo>
                    <a:pt x="17539" y="5035"/>
                  </a:lnTo>
                  <a:lnTo>
                    <a:pt x="17871" y="5312"/>
                  </a:lnTo>
                  <a:lnTo>
                    <a:pt x="18147" y="5644"/>
                  </a:lnTo>
                  <a:lnTo>
                    <a:pt x="18369" y="6031"/>
                  </a:lnTo>
                  <a:lnTo>
                    <a:pt x="18479" y="6474"/>
                  </a:lnTo>
                  <a:lnTo>
                    <a:pt x="18535" y="6972"/>
                  </a:lnTo>
                  <a:lnTo>
                    <a:pt x="18535" y="8355"/>
                  </a:lnTo>
                  <a:lnTo>
                    <a:pt x="15990" y="8355"/>
                  </a:lnTo>
                  <a:lnTo>
                    <a:pt x="15547" y="8410"/>
                  </a:lnTo>
                  <a:lnTo>
                    <a:pt x="15104" y="8576"/>
                  </a:lnTo>
                  <a:lnTo>
                    <a:pt x="14717" y="8797"/>
                  </a:lnTo>
                  <a:lnTo>
                    <a:pt x="14385" y="9074"/>
                  </a:lnTo>
                  <a:lnTo>
                    <a:pt x="14109" y="9461"/>
                  </a:lnTo>
                  <a:lnTo>
                    <a:pt x="13887" y="9849"/>
                  </a:lnTo>
                  <a:lnTo>
                    <a:pt x="13721" y="10347"/>
                  </a:lnTo>
                  <a:lnTo>
                    <a:pt x="13666" y="10789"/>
                  </a:lnTo>
                  <a:lnTo>
                    <a:pt x="13666" y="11896"/>
                  </a:lnTo>
                  <a:lnTo>
                    <a:pt x="13721" y="12394"/>
                  </a:lnTo>
                  <a:lnTo>
                    <a:pt x="13887" y="12836"/>
                  </a:lnTo>
                  <a:lnTo>
                    <a:pt x="14109" y="13279"/>
                  </a:lnTo>
                  <a:lnTo>
                    <a:pt x="14385" y="13611"/>
                  </a:lnTo>
                  <a:lnTo>
                    <a:pt x="14717" y="13943"/>
                  </a:lnTo>
                  <a:lnTo>
                    <a:pt x="15104" y="14164"/>
                  </a:lnTo>
                  <a:lnTo>
                    <a:pt x="15547" y="14275"/>
                  </a:lnTo>
                  <a:lnTo>
                    <a:pt x="15990" y="14330"/>
                  </a:lnTo>
                  <a:lnTo>
                    <a:pt x="18535" y="14330"/>
                  </a:lnTo>
                  <a:lnTo>
                    <a:pt x="18535" y="15768"/>
                  </a:lnTo>
                  <a:lnTo>
                    <a:pt x="18479" y="16266"/>
                  </a:lnTo>
                  <a:lnTo>
                    <a:pt x="18369" y="16653"/>
                  </a:lnTo>
                  <a:lnTo>
                    <a:pt x="18147" y="17096"/>
                  </a:lnTo>
                  <a:lnTo>
                    <a:pt x="17871" y="17428"/>
                  </a:lnTo>
                  <a:lnTo>
                    <a:pt x="17539" y="17705"/>
                  </a:lnTo>
                  <a:lnTo>
                    <a:pt x="17151" y="17926"/>
                  </a:lnTo>
                  <a:lnTo>
                    <a:pt x="16709" y="18037"/>
                  </a:lnTo>
                  <a:lnTo>
                    <a:pt x="16211" y="18092"/>
                  </a:lnTo>
                  <a:lnTo>
                    <a:pt x="2325" y="18092"/>
                  </a:lnTo>
                  <a:lnTo>
                    <a:pt x="2159" y="18037"/>
                  </a:lnTo>
                  <a:lnTo>
                    <a:pt x="1993" y="17926"/>
                  </a:lnTo>
                  <a:lnTo>
                    <a:pt x="1827" y="17815"/>
                  </a:lnTo>
                  <a:lnTo>
                    <a:pt x="1716" y="17649"/>
                  </a:lnTo>
                  <a:lnTo>
                    <a:pt x="1605" y="17483"/>
                  </a:lnTo>
                  <a:lnTo>
                    <a:pt x="1550" y="17317"/>
                  </a:lnTo>
                  <a:lnTo>
                    <a:pt x="1550" y="17096"/>
                  </a:lnTo>
                  <a:lnTo>
                    <a:pt x="1550" y="5644"/>
                  </a:lnTo>
                  <a:lnTo>
                    <a:pt x="1550" y="5423"/>
                  </a:lnTo>
                  <a:lnTo>
                    <a:pt x="1605" y="5257"/>
                  </a:lnTo>
                  <a:lnTo>
                    <a:pt x="1716" y="5091"/>
                  </a:lnTo>
                  <a:lnTo>
                    <a:pt x="1827" y="4925"/>
                  </a:lnTo>
                  <a:lnTo>
                    <a:pt x="1993" y="4814"/>
                  </a:lnTo>
                  <a:lnTo>
                    <a:pt x="2159" y="4704"/>
                  </a:lnTo>
                  <a:lnTo>
                    <a:pt x="2325" y="4648"/>
                  </a:lnTo>
                  <a:close/>
                  <a:moveTo>
                    <a:pt x="15602" y="1"/>
                  </a:moveTo>
                  <a:lnTo>
                    <a:pt x="4206" y="3099"/>
                  </a:lnTo>
                  <a:lnTo>
                    <a:pt x="2546" y="3099"/>
                  </a:lnTo>
                  <a:lnTo>
                    <a:pt x="2048" y="3154"/>
                  </a:lnTo>
                  <a:lnTo>
                    <a:pt x="1550" y="3265"/>
                  </a:lnTo>
                  <a:lnTo>
                    <a:pt x="1107" y="3542"/>
                  </a:lnTo>
                  <a:lnTo>
                    <a:pt x="775" y="3818"/>
                  </a:lnTo>
                  <a:lnTo>
                    <a:pt x="444" y="4206"/>
                  </a:lnTo>
                  <a:lnTo>
                    <a:pt x="222" y="4648"/>
                  </a:lnTo>
                  <a:lnTo>
                    <a:pt x="56" y="5091"/>
                  </a:lnTo>
                  <a:lnTo>
                    <a:pt x="1" y="5644"/>
                  </a:lnTo>
                  <a:lnTo>
                    <a:pt x="1" y="17096"/>
                  </a:lnTo>
                  <a:lnTo>
                    <a:pt x="56" y="17594"/>
                  </a:lnTo>
                  <a:lnTo>
                    <a:pt x="222" y="18092"/>
                  </a:lnTo>
                  <a:lnTo>
                    <a:pt x="444" y="18534"/>
                  </a:lnTo>
                  <a:lnTo>
                    <a:pt x="775" y="18866"/>
                  </a:lnTo>
                  <a:lnTo>
                    <a:pt x="1107" y="19198"/>
                  </a:lnTo>
                  <a:lnTo>
                    <a:pt x="1550" y="19420"/>
                  </a:lnTo>
                  <a:lnTo>
                    <a:pt x="2048" y="19586"/>
                  </a:lnTo>
                  <a:lnTo>
                    <a:pt x="2546" y="19641"/>
                  </a:lnTo>
                  <a:lnTo>
                    <a:pt x="16598" y="19641"/>
                  </a:lnTo>
                  <a:lnTo>
                    <a:pt x="16985" y="19530"/>
                  </a:lnTo>
                  <a:lnTo>
                    <a:pt x="17373" y="19475"/>
                  </a:lnTo>
                  <a:lnTo>
                    <a:pt x="17705" y="19309"/>
                  </a:lnTo>
                  <a:lnTo>
                    <a:pt x="18092" y="19143"/>
                  </a:lnTo>
                  <a:lnTo>
                    <a:pt x="18369" y="18977"/>
                  </a:lnTo>
                  <a:lnTo>
                    <a:pt x="18701" y="18756"/>
                  </a:lnTo>
                  <a:lnTo>
                    <a:pt x="18977" y="18479"/>
                  </a:lnTo>
                  <a:lnTo>
                    <a:pt x="19198" y="18203"/>
                  </a:lnTo>
                  <a:lnTo>
                    <a:pt x="19420" y="17926"/>
                  </a:lnTo>
                  <a:lnTo>
                    <a:pt x="19641" y="17594"/>
                  </a:lnTo>
                  <a:lnTo>
                    <a:pt x="19807" y="17262"/>
                  </a:lnTo>
                  <a:lnTo>
                    <a:pt x="19918" y="16930"/>
                  </a:lnTo>
                  <a:lnTo>
                    <a:pt x="20028" y="16543"/>
                  </a:lnTo>
                  <a:lnTo>
                    <a:pt x="20084" y="16156"/>
                  </a:lnTo>
                  <a:lnTo>
                    <a:pt x="20084" y="15768"/>
                  </a:lnTo>
                  <a:lnTo>
                    <a:pt x="20084" y="14275"/>
                  </a:lnTo>
                  <a:lnTo>
                    <a:pt x="20471" y="14164"/>
                  </a:lnTo>
                  <a:lnTo>
                    <a:pt x="20803" y="13943"/>
                  </a:lnTo>
                  <a:lnTo>
                    <a:pt x="21079" y="13721"/>
                  </a:lnTo>
                  <a:lnTo>
                    <a:pt x="21356" y="13445"/>
                  </a:lnTo>
                  <a:lnTo>
                    <a:pt x="21577" y="13113"/>
                  </a:lnTo>
                  <a:lnTo>
                    <a:pt x="21743" y="12725"/>
                  </a:lnTo>
                  <a:lnTo>
                    <a:pt x="21799" y="12338"/>
                  </a:lnTo>
                  <a:lnTo>
                    <a:pt x="21854" y="11896"/>
                  </a:lnTo>
                  <a:lnTo>
                    <a:pt x="21854" y="10789"/>
                  </a:lnTo>
                  <a:lnTo>
                    <a:pt x="21799" y="10402"/>
                  </a:lnTo>
                  <a:lnTo>
                    <a:pt x="21743" y="10015"/>
                  </a:lnTo>
                  <a:lnTo>
                    <a:pt x="21577" y="9627"/>
                  </a:lnTo>
                  <a:lnTo>
                    <a:pt x="21356" y="9295"/>
                  </a:lnTo>
                  <a:lnTo>
                    <a:pt x="21079" y="9019"/>
                  </a:lnTo>
                  <a:lnTo>
                    <a:pt x="20803" y="8742"/>
                  </a:lnTo>
                  <a:lnTo>
                    <a:pt x="20471" y="8576"/>
                  </a:lnTo>
                  <a:lnTo>
                    <a:pt x="20084" y="8466"/>
                  </a:lnTo>
                  <a:lnTo>
                    <a:pt x="20084" y="6972"/>
                  </a:lnTo>
                  <a:lnTo>
                    <a:pt x="20028" y="6308"/>
                  </a:lnTo>
                  <a:lnTo>
                    <a:pt x="19862" y="5644"/>
                  </a:lnTo>
                  <a:lnTo>
                    <a:pt x="19586" y="5091"/>
                  </a:lnTo>
                  <a:lnTo>
                    <a:pt x="19254" y="4593"/>
                  </a:lnTo>
                  <a:lnTo>
                    <a:pt x="18867" y="4095"/>
                  </a:lnTo>
                  <a:lnTo>
                    <a:pt x="18369" y="3763"/>
                  </a:lnTo>
                  <a:lnTo>
                    <a:pt x="17815" y="3431"/>
                  </a:lnTo>
                  <a:lnTo>
                    <a:pt x="17207" y="3210"/>
                  </a:lnTo>
                  <a:lnTo>
                    <a:pt x="16543" y="554"/>
                  </a:lnTo>
                  <a:lnTo>
                    <a:pt x="16377" y="333"/>
                  </a:lnTo>
                  <a:lnTo>
                    <a:pt x="16156" y="112"/>
                  </a:lnTo>
                  <a:lnTo>
                    <a:pt x="158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Google Shape;181;p13"/>
            <p:cNvSpPr/>
            <p:nvPr/>
          </p:nvSpPr>
          <p:spPr>
            <a:xfrm rot="5400000">
              <a:off x="-103316" y="1625167"/>
              <a:ext cx="256839" cy="163853"/>
            </a:xfrm>
            <a:custGeom>
              <a:rect b="b" l="l" r="r" t="t"/>
              <a:pathLst>
                <a:path extrusionOk="0" h="13942" w="21854">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Google Shape;182;p13"/>
            <p:cNvSpPr/>
            <p:nvPr/>
          </p:nvSpPr>
          <p:spPr>
            <a:xfrm rot="4927602">
              <a:off x="6631638" y="75292"/>
              <a:ext cx="230846" cy="230846"/>
            </a:xfrm>
            <a:custGeom>
              <a:rect b="b" l="l" r="r" t="t"/>
              <a:pathLst>
                <a:path extrusionOk="0" h="19641" w="19641">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Google Shape;183;p13"/>
            <p:cNvSpPr/>
            <p:nvPr/>
          </p:nvSpPr>
          <p:spPr>
            <a:xfrm rot="-3553085">
              <a:off x="3947705" y="-134277"/>
              <a:ext cx="248406" cy="248394"/>
            </a:xfrm>
            <a:custGeom>
              <a:rect b="b" l="l" r="r" t="t"/>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Google Shape;184;p13"/>
            <p:cNvSpPr/>
            <p:nvPr/>
          </p:nvSpPr>
          <p:spPr>
            <a:xfrm rot="-1984896">
              <a:off x="8641157" y="228047"/>
              <a:ext cx="252295" cy="230176"/>
            </a:xfrm>
            <a:custGeom>
              <a:rect b="b" l="l" r="r" t="t"/>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 name="Google Shape;185;p13"/>
            <p:cNvSpPr/>
            <p:nvPr/>
          </p:nvSpPr>
          <p:spPr>
            <a:xfrm rot="2331123">
              <a:off x="8385919" y="1374021"/>
              <a:ext cx="264644" cy="215224"/>
            </a:xfrm>
            <a:custGeom>
              <a:rect b="b" l="l" r="r" t="t"/>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Google Shape;186;p13"/>
            <p:cNvSpPr/>
            <p:nvPr/>
          </p:nvSpPr>
          <p:spPr>
            <a:xfrm>
              <a:off x="7630487" y="180096"/>
              <a:ext cx="256839" cy="173620"/>
            </a:xfrm>
            <a:custGeom>
              <a:rect b="b" l="l" r="r" t="t"/>
              <a:pathLst>
                <a:path extrusionOk="0" h="14773" w="21854">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Google Shape;187;p13"/>
            <p:cNvSpPr/>
            <p:nvPr/>
          </p:nvSpPr>
          <p:spPr>
            <a:xfrm rot="8100000">
              <a:off x="8968383" y="1844236"/>
              <a:ext cx="173602" cy="256819"/>
            </a:xfrm>
            <a:custGeom>
              <a:rect b="b" l="l" r="r" t="t"/>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Google Shape;188;p13"/>
            <p:cNvSpPr/>
            <p:nvPr/>
          </p:nvSpPr>
          <p:spPr>
            <a:xfrm rot="7963969">
              <a:off x="7880180" y="1013110"/>
              <a:ext cx="121603" cy="256839"/>
            </a:xfrm>
            <a:custGeom>
              <a:rect b="b" l="l" r="r" t="t"/>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Google Shape;189;p13"/>
            <p:cNvSpPr/>
            <p:nvPr/>
          </p:nvSpPr>
          <p:spPr>
            <a:xfrm rot="-1104941">
              <a:off x="7153238" y="421725"/>
              <a:ext cx="152797" cy="256824"/>
            </a:xfrm>
            <a:custGeom>
              <a:rect b="b" l="l" r="r" t="t"/>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Google Shape;190;p13"/>
            <p:cNvSpPr/>
            <p:nvPr/>
          </p:nvSpPr>
          <p:spPr>
            <a:xfrm>
              <a:off x="8141728" y="-53915"/>
              <a:ext cx="205481" cy="256193"/>
            </a:xfrm>
            <a:custGeom>
              <a:rect b="b" l="l" r="r" t="t"/>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Google Shape;191;p13"/>
            <p:cNvSpPr/>
            <p:nvPr/>
          </p:nvSpPr>
          <p:spPr>
            <a:xfrm rot="8808818">
              <a:off x="9026329" y="553339"/>
              <a:ext cx="256823" cy="256823"/>
            </a:xfrm>
            <a:custGeom>
              <a:rect b="b" l="l" r="r" t="t"/>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Google Shape;192;p13"/>
            <p:cNvSpPr/>
            <p:nvPr/>
          </p:nvSpPr>
          <p:spPr>
            <a:xfrm rot="-3372917">
              <a:off x="8680750" y="969381"/>
              <a:ext cx="215215" cy="236028"/>
            </a:xfrm>
            <a:custGeom>
              <a:rect b="b" l="l" r="r" t="t"/>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Google Shape;193;p13"/>
            <p:cNvSpPr/>
            <p:nvPr/>
          </p:nvSpPr>
          <p:spPr>
            <a:xfrm rot="-2281671">
              <a:off x="8539643" y="1947424"/>
              <a:ext cx="194420" cy="256837"/>
            </a:xfrm>
            <a:custGeom>
              <a:rect b="b" l="l" r="r" t="t"/>
              <a:pathLst>
                <a:path extrusionOk="0" h="21854" w="16543">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 name="Google Shape;194;p13"/>
            <p:cNvSpPr/>
            <p:nvPr/>
          </p:nvSpPr>
          <p:spPr>
            <a:xfrm rot="-1748319">
              <a:off x="5572629" y="-99230"/>
              <a:ext cx="256835" cy="194419"/>
            </a:xfrm>
            <a:custGeom>
              <a:rect b="b" l="l" r="r" t="t"/>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 name="Google Shape;195;p13"/>
            <p:cNvSpPr/>
            <p:nvPr/>
          </p:nvSpPr>
          <p:spPr>
            <a:xfrm rot="1789591">
              <a:off x="9066422" y="16341"/>
              <a:ext cx="215209" cy="256821"/>
            </a:xfrm>
            <a:custGeom>
              <a:rect b="b" l="l" r="r" t="t"/>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Google Shape;196;p13"/>
            <p:cNvSpPr/>
            <p:nvPr/>
          </p:nvSpPr>
          <p:spPr>
            <a:xfrm>
              <a:off x="8836715" y="1319218"/>
              <a:ext cx="246438" cy="241244"/>
            </a:xfrm>
            <a:custGeom>
              <a:rect b="b" l="l" r="r" t="t"/>
              <a:pathLst>
                <a:path extrusionOk="0" h="20527" w="20969">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Google Shape;197;p13"/>
            <p:cNvSpPr/>
            <p:nvPr/>
          </p:nvSpPr>
          <p:spPr>
            <a:xfrm>
              <a:off x="4445577" y="-92335"/>
              <a:ext cx="256839" cy="256839"/>
            </a:xfrm>
            <a:custGeom>
              <a:rect b="b" l="l" r="r" t="t"/>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 name="Google Shape;198;p13"/>
            <p:cNvSpPr/>
            <p:nvPr/>
          </p:nvSpPr>
          <p:spPr>
            <a:xfrm rot="-1964817">
              <a:off x="7620084" y="553324"/>
              <a:ext cx="256848" cy="256848"/>
            </a:xfrm>
            <a:custGeom>
              <a:rect b="b" l="l" r="r" t="t"/>
              <a:pathLst>
                <a:path extrusionOk="0" h="21854" w="21854">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 name="Google Shape;199;p13"/>
            <p:cNvSpPr/>
            <p:nvPr/>
          </p:nvSpPr>
          <p:spPr>
            <a:xfrm rot="-1447329">
              <a:off x="7082181" y="-59542"/>
              <a:ext cx="256810" cy="256163"/>
            </a:xfrm>
            <a:custGeom>
              <a:rect b="b" l="l" r="r" t="t"/>
              <a:pathLst>
                <a:path extrusionOk="0" h="21799" w="21854">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Google Shape;200;p13"/>
            <p:cNvSpPr/>
            <p:nvPr/>
          </p:nvSpPr>
          <p:spPr>
            <a:xfrm rot="1444061">
              <a:off x="6038695" y="166829"/>
              <a:ext cx="256820" cy="163841"/>
            </a:xfrm>
            <a:custGeom>
              <a:rect b="b" l="l" r="r" t="t"/>
              <a:pathLst>
                <a:path extrusionOk="0" h="13942" w="21854">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Google Shape;201;p13"/>
            <p:cNvSpPr/>
            <p:nvPr/>
          </p:nvSpPr>
          <p:spPr>
            <a:xfrm rot="4097212">
              <a:off x="8293201" y="672399"/>
              <a:ext cx="184648" cy="256812"/>
            </a:xfrm>
            <a:custGeom>
              <a:rect b="b" l="l" r="r" t="t"/>
              <a:pathLst>
                <a:path extrusionOk="0" h="21854" w="15713">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Google Shape;202;p13"/>
            <p:cNvSpPr/>
            <p:nvPr/>
          </p:nvSpPr>
          <p:spPr>
            <a:xfrm rot="4182644">
              <a:off x="3119409" y="4732025"/>
              <a:ext cx="230814" cy="230814"/>
            </a:xfrm>
            <a:custGeom>
              <a:rect b="b" l="l" r="r" t="t"/>
              <a:pathLst>
                <a:path extrusionOk="0" h="19641" w="19641">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 name="Google Shape;203;p13"/>
            <p:cNvSpPr/>
            <p:nvPr/>
          </p:nvSpPr>
          <p:spPr>
            <a:xfrm rot="-4905368">
              <a:off x="47576" y="2593779"/>
              <a:ext cx="248366" cy="248355"/>
            </a:xfrm>
            <a:custGeom>
              <a:rect b="b" l="l" r="r" t="t"/>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 name="Google Shape;204;p13"/>
            <p:cNvSpPr/>
            <p:nvPr/>
          </p:nvSpPr>
          <p:spPr>
            <a:xfrm>
              <a:off x="-54609" y="3124075"/>
              <a:ext cx="252291" cy="230173"/>
            </a:xfrm>
            <a:custGeom>
              <a:rect b="b" l="l" r="r" t="t"/>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Google Shape;205;p13"/>
            <p:cNvSpPr/>
            <p:nvPr/>
          </p:nvSpPr>
          <p:spPr>
            <a:xfrm rot="5756751">
              <a:off x="4508674" y="4992510"/>
              <a:ext cx="264659" cy="215237"/>
            </a:xfrm>
            <a:custGeom>
              <a:rect b="b" l="l" r="r" t="t"/>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Google Shape;206;p13"/>
            <p:cNvSpPr/>
            <p:nvPr/>
          </p:nvSpPr>
          <p:spPr>
            <a:xfrm rot="-1642964">
              <a:off x="488128" y="3297298"/>
              <a:ext cx="173597" cy="256811"/>
            </a:xfrm>
            <a:custGeom>
              <a:rect b="b" l="l" r="r" t="t"/>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Google Shape;207;p13"/>
            <p:cNvSpPr/>
            <p:nvPr/>
          </p:nvSpPr>
          <p:spPr>
            <a:xfrm rot="5400000">
              <a:off x="-61521" y="4642800"/>
              <a:ext cx="121603" cy="256839"/>
            </a:xfrm>
            <a:custGeom>
              <a:rect b="b" l="l" r="r" t="t"/>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 name="Google Shape;208;p13"/>
            <p:cNvSpPr/>
            <p:nvPr/>
          </p:nvSpPr>
          <p:spPr>
            <a:xfrm rot="1616468">
              <a:off x="791230" y="3789388"/>
              <a:ext cx="174274" cy="256851"/>
            </a:xfrm>
            <a:custGeom>
              <a:rect b="b" l="l" r="r" t="t"/>
              <a:pathLst>
                <a:path extrusionOk="0" h="21854" w="14828">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 name="Google Shape;209;p13"/>
            <p:cNvSpPr/>
            <p:nvPr/>
          </p:nvSpPr>
          <p:spPr>
            <a:xfrm rot="1887299">
              <a:off x="95348" y="4976446"/>
              <a:ext cx="152799" cy="256827"/>
            </a:xfrm>
            <a:custGeom>
              <a:rect b="b" l="l" r="r" t="t"/>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Google Shape;210;p13"/>
            <p:cNvSpPr/>
            <p:nvPr/>
          </p:nvSpPr>
          <p:spPr>
            <a:xfrm rot="-2424101">
              <a:off x="4037757" y="5015696"/>
              <a:ext cx="194427" cy="256846"/>
            </a:xfrm>
            <a:custGeom>
              <a:rect b="b" l="l" r="r" t="t"/>
              <a:pathLst>
                <a:path extrusionOk="0" h="21854" w="16543">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Google Shape;211;p13"/>
            <p:cNvSpPr/>
            <p:nvPr/>
          </p:nvSpPr>
          <p:spPr>
            <a:xfrm rot="5074100">
              <a:off x="1795003" y="4894752"/>
              <a:ext cx="205485" cy="256199"/>
            </a:xfrm>
            <a:custGeom>
              <a:rect b="b" l="l" r="r" t="t"/>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Google Shape;212;p13"/>
            <p:cNvSpPr/>
            <p:nvPr/>
          </p:nvSpPr>
          <p:spPr>
            <a:xfrm>
              <a:off x="3590072" y="4782944"/>
              <a:ext cx="256839" cy="256839"/>
            </a:xfrm>
            <a:custGeom>
              <a:rect b="b" l="l" r="r" t="t"/>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Google Shape;213;p13"/>
            <p:cNvSpPr/>
            <p:nvPr/>
          </p:nvSpPr>
          <p:spPr>
            <a:xfrm>
              <a:off x="467327" y="4812897"/>
              <a:ext cx="215224" cy="236037"/>
            </a:xfrm>
            <a:custGeom>
              <a:rect b="b" l="l" r="r" t="t"/>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 name="Google Shape;214;p13"/>
            <p:cNvSpPr/>
            <p:nvPr/>
          </p:nvSpPr>
          <p:spPr>
            <a:xfrm>
              <a:off x="965493" y="5007315"/>
              <a:ext cx="256839" cy="195080"/>
            </a:xfrm>
            <a:custGeom>
              <a:rect b="b" l="l" r="r" t="t"/>
              <a:pathLst>
                <a:path extrusionOk="0" h="16599" w="21854">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 name="Google Shape;215;p13"/>
            <p:cNvSpPr/>
            <p:nvPr/>
          </p:nvSpPr>
          <p:spPr>
            <a:xfrm rot="1404782">
              <a:off x="1757253" y="4478796"/>
              <a:ext cx="256843" cy="194424"/>
            </a:xfrm>
            <a:custGeom>
              <a:rect b="b" l="l" r="r" t="t"/>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Google Shape;216;p13"/>
            <p:cNvSpPr/>
            <p:nvPr/>
          </p:nvSpPr>
          <p:spPr>
            <a:xfrm rot="-2889356">
              <a:off x="42222" y="3695880"/>
              <a:ext cx="215219" cy="256834"/>
            </a:xfrm>
            <a:custGeom>
              <a:rect b="b" l="l" r="r" t="t"/>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Google Shape;217;p13"/>
            <p:cNvSpPr/>
            <p:nvPr/>
          </p:nvSpPr>
          <p:spPr>
            <a:xfrm>
              <a:off x="1325653" y="4689868"/>
              <a:ext cx="246438" cy="241244"/>
            </a:xfrm>
            <a:custGeom>
              <a:rect b="b" l="l" r="r" t="t"/>
              <a:pathLst>
                <a:path extrusionOk="0" h="20527" w="20969">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Google Shape;218;p13"/>
            <p:cNvSpPr/>
            <p:nvPr/>
          </p:nvSpPr>
          <p:spPr>
            <a:xfrm rot="3891786">
              <a:off x="747980" y="4447574"/>
              <a:ext cx="256852" cy="256852"/>
            </a:xfrm>
            <a:custGeom>
              <a:rect b="b" l="l" r="r" t="t"/>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 name="Google Shape;219;p13"/>
            <p:cNvSpPr/>
            <p:nvPr/>
          </p:nvSpPr>
          <p:spPr>
            <a:xfrm rot="10546735">
              <a:off x="2333495" y="4819538"/>
              <a:ext cx="256826" cy="256826"/>
            </a:xfrm>
            <a:custGeom>
              <a:rect b="b" l="l" r="r" t="t"/>
              <a:pathLst>
                <a:path extrusionOk="0" h="21854" w="21854">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 name="Google Shape;220;p13"/>
            <p:cNvSpPr/>
            <p:nvPr/>
          </p:nvSpPr>
          <p:spPr>
            <a:xfrm rot="1345434">
              <a:off x="2851762" y="5016040"/>
              <a:ext cx="256807" cy="256161"/>
            </a:xfrm>
            <a:custGeom>
              <a:rect b="b" l="l" r="r" t="t"/>
              <a:pathLst>
                <a:path extrusionOk="0" h="21799" w="21854">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Google Shape;221;p13"/>
            <p:cNvSpPr/>
            <p:nvPr/>
          </p:nvSpPr>
          <p:spPr>
            <a:xfrm rot="-1610580">
              <a:off x="97613" y="4374451"/>
              <a:ext cx="256873" cy="163875"/>
            </a:xfrm>
            <a:custGeom>
              <a:rect b="b" l="l" r="r" t="t"/>
              <a:pathLst>
                <a:path extrusionOk="0" h="13942" w="21854">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Google Shape;222;p13"/>
            <p:cNvSpPr/>
            <p:nvPr/>
          </p:nvSpPr>
          <p:spPr>
            <a:xfrm rot="-1646234">
              <a:off x="1204270" y="4206459"/>
              <a:ext cx="184658" cy="256826"/>
            </a:xfrm>
            <a:custGeom>
              <a:rect b="b" l="l" r="r" t="t"/>
              <a:pathLst>
                <a:path extrusionOk="0" h="21854" w="15713">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 name="Google Shape;223;p13"/>
            <p:cNvSpPr/>
            <p:nvPr/>
          </p:nvSpPr>
          <p:spPr>
            <a:xfrm rot="3799883">
              <a:off x="8874076" y="2381618"/>
              <a:ext cx="248395" cy="248384"/>
            </a:xfrm>
            <a:custGeom>
              <a:rect b="b" l="l" r="r" t="t"/>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 name="Google Shape;224;p13"/>
            <p:cNvSpPr/>
            <p:nvPr/>
          </p:nvSpPr>
          <p:spPr>
            <a:xfrm rot="8331321">
              <a:off x="8990974" y="3105466"/>
              <a:ext cx="252284" cy="230167"/>
            </a:xfrm>
            <a:custGeom>
              <a:rect b="b" l="l" r="r" t="t"/>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Google Shape;225;p13"/>
            <p:cNvSpPr/>
            <p:nvPr/>
          </p:nvSpPr>
          <p:spPr>
            <a:xfrm rot="-4393353">
              <a:off x="9003600" y="4587778"/>
              <a:ext cx="264649" cy="215229"/>
            </a:xfrm>
            <a:custGeom>
              <a:rect b="b" l="l" r="r" t="t"/>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Google Shape;226;p13"/>
            <p:cNvSpPr/>
            <p:nvPr/>
          </p:nvSpPr>
          <p:spPr>
            <a:xfrm rot="-1905983">
              <a:off x="8108013" y="3661290"/>
              <a:ext cx="256852" cy="173628"/>
            </a:xfrm>
            <a:custGeom>
              <a:rect b="b" l="l" r="r" t="t"/>
              <a:pathLst>
                <a:path extrusionOk="0" h="14773" w="21854">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Google Shape;227;p13"/>
            <p:cNvSpPr/>
            <p:nvPr/>
          </p:nvSpPr>
          <p:spPr>
            <a:xfrm>
              <a:off x="7798113" y="4971731"/>
              <a:ext cx="173608" cy="256827"/>
            </a:xfrm>
            <a:custGeom>
              <a:rect b="b" l="l" r="r" t="t"/>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 name="Google Shape;228;p13"/>
            <p:cNvSpPr/>
            <p:nvPr/>
          </p:nvSpPr>
          <p:spPr>
            <a:xfrm rot="-2337863">
              <a:off x="8487784" y="4566973"/>
              <a:ext cx="121596" cy="256825"/>
            </a:xfrm>
            <a:custGeom>
              <a:rect b="b" l="l" r="r" t="t"/>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 name="Google Shape;229;p13"/>
            <p:cNvSpPr/>
            <p:nvPr/>
          </p:nvSpPr>
          <p:spPr>
            <a:xfrm rot="5048341">
              <a:off x="8701221" y="2754451"/>
              <a:ext cx="174250" cy="256816"/>
            </a:xfrm>
            <a:custGeom>
              <a:rect b="b" l="l" r="r" t="t"/>
              <a:pathLst>
                <a:path extrusionOk="0" h="21854" w="14828">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Google Shape;230;p13"/>
            <p:cNvSpPr/>
            <p:nvPr/>
          </p:nvSpPr>
          <p:spPr>
            <a:xfrm rot="9113199">
              <a:off x="6948340" y="4591271"/>
              <a:ext cx="152793" cy="256817"/>
            </a:xfrm>
            <a:custGeom>
              <a:rect b="b" l="l" r="r" t="t"/>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Google Shape;231;p13"/>
            <p:cNvSpPr/>
            <p:nvPr/>
          </p:nvSpPr>
          <p:spPr>
            <a:xfrm rot="3439445">
              <a:off x="7420819" y="4599991"/>
              <a:ext cx="194421" cy="256839"/>
            </a:xfrm>
            <a:custGeom>
              <a:rect b="b" l="l" r="r" t="t"/>
              <a:pathLst>
                <a:path extrusionOk="0" h="21854" w="16543">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Google Shape;232;p13"/>
            <p:cNvSpPr/>
            <p:nvPr/>
          </p:nvSpPr>
          <p:spPr>
            <a:xfrm rot="729362">
              <a:off x="6158941" y="4795522"/>
              <a:ext cx="205499" cy="256215"/>
            </a:xfrm>
            <a:custGeom>
              <a:rect b="b" l="l" r="r" t="t"/>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Google Shape;233;p13"/>
            <p:cNvSpPr/>
            <p:nvPr/>
          </p:nvSpPr>
          <p:spPr>
            <a:xfrm rot="6577114">
              <a:off x="5012602" y="-138481"/>
              <a:ext cx="256775" cy="256775"/>
            </a:xfrm>
            <a:custGeom>
              <a:rect b="b" l="l" r="r" t="t"/>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 name="Google Shape;234;p13"/>
            <p:cNvSpPr/>
            <p:nvPr/>
          </p:nvSpPr>
          <p:spPr>
            <a:xfrm rot="9704310">
              <a:off x="9028318" y="3764788"/>
              <a:ext cx="215212" cy="236025"/>
            </a:xfrm>
            <a:custGeom>
              <a:rect b="b" l="l" r="r" t="t"/>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 name="Google Shape;235;p13"/>
            <p:cNvSpPr/>
            <p:nvPr/>
          </p:nvSpPr>
          <p:spPr>
            <a:xfrm rot="3979180">
              <a:off x="6697263" y="4971730"/>
              <a:ext cx="194414" cy="256828"/>
            </a:xfrm>
            <a:custGeom>
              <a:rect b="b" l="l" r="r" t="t"/>
              <a:pathLst>
                <a:path extrusionOk="0" h="21854" w="16543">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Google Shape;236;p13"/>
            <p:cNvSpPr/>
            <p:nvPr/>
          </p:nvSpPr>
          <p:spPr>
            <a:xfrm>
              <a:off x="8330018" y="5007315"/>
              <a:ext cx="256839" cy="195080"/>
            </a:xfrm>
            <a:custGeom>
              <a:rect b="b" l="l" r="r" t="t"/>
              <a:pathLst>
                <a:path extrusionOk="0" h="16599" w="21854">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Google Shape;237;p13"/>
            <p:cNvSpPr/>
            <p:nvPr/>
          </p:nvSpPr>
          <p:spPr>
            <a:xfrm rot="2419421">
              <a:off x="7180708" y="5046918"/>
              <a:ext cx="256836" cy="194419"/>
            </a:xfrm>
            <a:custGeom>
              <a:rect b="b" l="l" r="r" t="t"/>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Google Shape;238;p13"/>
            <p:cNvSpPr/>
            <p:nvPr/>
          </p:nvSpPr>
          <p:spPr>
            <a:xfrm rot="-4139587">
              <a:off x="5167220" y="4895748"/>
              <a:ext cx="215196" cy="256806"/>
            </a:xfrm>
            <a:custGeom>
              <a:rect b="b" l="l" r="r" t="t"/>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 name="Google Shape;239;p13"/>
            <p:cNvSpPr/>
            <p:nvPr/>
          </p:nvSpPr>
          <p:spPr>
            <a:xfrm rot="-9294082">
              <a:off x="8608927" y="3639699"/>
              <a:ext cx="246431" cy="241236"/>
            </a:xfrm>
            <a:custGeom>
              <a:rect b="b" l="l" r="r" t="t"/>
              <a:pathLst>
                <a:path extrusionOk="0" h="20527" w="20969">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0" name="Google Shape;240;p13"/>
            <p:cNvSpPr/>
            <p:nvPr/>
          </p:nvSpPr>
          <p:spPr>
            <a:xfrm rot="9313696">
              <a:off x="8792435" y="4260786"/>
              <a:ext cx="256873" cy="256873"/>
            </a:xfrm>
            <a:custGeom>
              <a:rect b="b" l="l" r="r" t="t"/>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Google Shape;241;p13"/>
            <p:cNvSpPr/>
            <p:nvPr/>
          </p:nvSpPr>
          <p:spPr>
            <a:xfrm>
              <a:off x="5709170" y="4980149"/>
              <a:ext cx="184667" cy="256839"/>
            </a:xfrm>
            <a:custGeom>
              <a:rect b="b" l="l" r="r" t="t"/>
              <a:pathLst>
                <a:path extrusionOk="0" h="21854" w="15713">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14"/>
          <p:cNvSpPr txBox="1"/>
          <p:nvPr>
            <p:ph type="ctrTitle"/>
          </p:nvPr>
        </p:nvSpPr>
        <p:spPr>
          <a:xfrm>
            <a:off x="1695450" y="454950"/>
            <a:ext cx="5753100" cy="1159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n" sz="4800">
                <a:latin typeface="Amatic SC"/>
                <a:ea typeface="Amatic SC"/>
                <a:cs typeface="Amatic SC"/>
                <a:sym typeface="Amatic SC"/>
              </a:rPr>
              <a:t>Urheberrechtsverletzung</a:t>
            </a:r>
            <a:endParaRPr b="1" sz="4800">
              <a:latin typeface="Amatic SC"/>
              <a:ea typeface="Amatic SC"/>
              <a:cs typeface="Amatic SC"/>
              <a:sym typeface="Amatic SC"/>
            </a:endParaRPr>
          </a:p>
        </p:txBody>
      </p:sp>
      <p:sp>
        <p:nvSpPr>
          <p:cNvPr id="247" name="Google Shape;247;p14"/>
          <p:cNvSpPr txBox="1"/>
          <p:nvPr>
            <p:ph idx="1" type="subTitle"/>
          </p:nvPr>
        </p:nvSpPr>
        <p:spPr>
          <a:xfrm>
            <a:off x="1753825" y="1747304"/>
            <a:ext cx="5753100" cy="78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rPr>
              <a:t>Urheberrechtsverletzungen werden nach Art. 67 URG mit einer Freiheitsstrafe bis zu einem Jahr oder einer Geldstrafe geahndet.</a:t>
            </a:r>
            <a:endParaRPr sz="1800">
              <a:solidFill>
                <a:srgbClr val="FFFFFF"/>
              </a:solidFill>
            </a:endParaRPr>
          </a:p>
        </p:txBody>
      </p:sp>
      <p:grpSp>
        <p:nvGrpSpPr>
          <p:cNvPr id="248" name="Google Shape;248;p14"/>
          <p:cNvGrpSpPr/>
          <p:nvPr/>
        </p:nvGrpSpPr>
        <p:grpSpPr>
          <a:xfrm>
            <a:off x="-168697" y="-180346"/>
            <a:ext cx="9501192" cy="5491843"/>
            <a:chOff x="-168697" y="-180346"/>
            <a:chExt cx="9501192" cy="5491843"/>
          </a:xfrm>
        </p:grpSpPr>
        <p:sp>
          <p:nvSpPr>
            <p:cNvPr id="249" name="Google Shape;249;p14"/>
            <p:cNvSpPr/>
            <p:nvPr/>
          </p:nvSpPr>
          <p:spPr>
            <a:xfrm rot="-5165075">
              <a:off x="-149313" y="-76480"/>
              <a:ext cx="248388" cy="248376"/>
            </a:xfrm>
            <a:custGeom>
              <a:rect b="b" l="l" r="r" t="t"/>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 name="Google Shape;250;p14"/>
            <p:cNvSpPr/>
            <p:nvPr/>
          </p:nvSpPr>
          <p:spPr>
            <a:xfrm>
              <a:off x="1199003" y="209866"/>
              <a:ext cx="252291" cy="230173"/>
            </a:xfrm>
            <a:custGeom>
              <a:rect b="b" l="l" r="r" t="t"/>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Google Shape;251;p14"/>
            <p:cNvSpPr/>
            <p:nvPr/>
          </p:nvSpPr>
          <p:spPr>
            <a:xfrm rot="-7795544">
              <a:off x="1789723" y="-112653"/>
              <a:ext cx="264636" cy="215218"/>
            </a:xfrm>
            <a:custGeom>
              <a:rect b="b" l="l" r="r" t="t"/>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Google Shape;252;p14"/>
            <p:cNvSpPr/>
            <p:nvPr/>
          </p:nvSpPr>
          <p:spPr>
            <a:xfrm rot="6276760">
              <a:off x="8224420" y="306479"/>
              <a:ext cx="163221" cy="256843"/>
            </a:xfrm>
            <a:custGeom>
              <a:rect b="b" l="l" r="r" t="t"/>
              <a:pathLst>
                <a:path extrusionOk="0" h="21854" w="13888">
                  <a:moveTo>
                    <a:pt x="9295" y="1550"/>
                  </a:moveTo>
                  <a:lnTo>
                    <a:pt x="9295" y="4371"/>
                  </a:lnTo>
                  <a:lnTo>
                    <a:pt x="8742" y="4205"/>
                  </a:lnTo>
                  <a:lnTo>
                    <a:pt x="8134" y="4095"/>
                  </a:lnTo>
                  <a:lnTo>
                    <a:pt x="7580" y="3984"/>
                  </a:lnTo>
                  <a:lnTo>
                    <a:pt x="6363" y="3984"/>
                  </a:lnTo>
                  <a:lnTo>
                    <a:pt x="5755" y="4095"/>
                  </a:lnTo>
                  <a:lnTo>
                    <a:pt x="5201" y="4205"/>
                  </a:lnTo>
                  <a:lnTo>
                    <a:pt x="4648" y="4371"/>
                  </a:lnTo>
                  <a:lnTo>
                    <a:pt x="4648" y="1550"/>
                  </a:lnTo>
                  <a:close/>
                  <a:moveTo>
                    <a:pt x="6529" y="7469"/>
                  </a:moveTo>
                  <a:lnTo>
                    <a:pt x="6197" y="7580"/>
                  </a:lnTo>
                  <a:lnTo>
                    <a:pt x="5976" y="7746"/>
                  </a:lnTo>
                  <a:lnTo>
                    <a:pt x="5810" y="7967"/>
                  </a:lnTo>
                  <a:lnTo>
                    <a:pt x="5755" y="8244"/>
                  </a:lnTo>
                  <a:lnTo>
                    <a:pt x="5755" y="10900"/>
                  </a:lnTo>
                  <a:lnTo>
                    <a:pt x="5755" y="11066"/>
                  </a:lnTo>
                  <a:lnTo>
                    <a:pt x="5810" y="11232"/>
                  </a:lnTo>
                  <a:lnTo>
                    <a:pt x="5921" y="11397"/>
                  </a:lnTo>
                  <a:lnTo>
                    <a:pt x="6031" y="11508"/>
                  </a:lnTo>
                  <a:lnTo>
                    <a:pt x="9074" y="14164"/>
                  </a:lnTo>
                  <a:lnTo>
                    <a:pt x="9351" y="14274"/>
                  </a:lnTo>
                  <a:lnTo>
                    <a:pt x="9627" y="14330"/>
                  </a:lnTo>
                  <a:lnTo>
                    <a:pt x="9738" y="14330"/>
                  </a:lnTo>
                  <a:lnTo>
                    <a:pt x="9904" y="14274"/>
                  </a:lnTo>
                  <a:lnTo>
                    <a:pt x="10070" y="14164"/>
                  </a:lnTo>
                  <a:lnTo>
                    <a:pt x="10181" y="14053"/>
                  </a:lnTo>
                  <a:lnTo>
                    <a:pt x="10346" y="13776"/>
                  </a:lnTo>
                  <a:lnTo>
                    <a:pt x="10346" y="13500"/>
                  </a:lnTo>
                  <a:lnTo>
                    <a:pt x="10291" y="13223"/>
                  </a:lnTo>
                  <a:lnTo>
                    <a:pt x="10125" y="13002"/>
                  </a:lnTo>
                  <a:lnTo>
                    <a:pt x="7304" y="10568"/>
                  </a:lnTo>
                  <a:lnTo>
                    <a:pt x="7304" y="8244"/>
                  </a:lnTo>
                  <a:lnTo>
                    <a:pt x="7248" y="7967"/>
                  </a:lnTo>
                  <a:lnTo>
                    <a:pt x="7082" y="7746"/>
                  </a:lnTo>
                  <a:lnTo>
                    <a:pt x="6806" y="7580"/>
                  </a:lnTo>
                  <a:lnTo>
                    <a:pt x="6529" y="7469"/>
                  </a:lnTo>
                  <a:close/>
                  <a:moveTo>
                    <a:pt x="7525" y="5533"/>
                  </a:moveTo>
                  <a:lnTo>
                    <a:pt x="8023" y="5644"/>
                  </a:lnTo>
                  <a:lnTo>
                    <a:pt x="8576" y="5754"/>
                  </a:lnTo>
                  <a:lnTo>
                    <a:pt x="9074" y="5920"/>
                  </a:lnTo>
                  <a:lnTo>
                    <a:pt x="9517" y="6142"/>
                  </a:lnTo>
                  <a:lnTo>
                    <a:pt x="9959" y="6418"/>
                  </a:lnTo>
                  <a:lnTo>
                    <a:pt x="10402" y="6750"/>
                  </a:lnTo>
                  <a:lnTo>
                    <a:pt x="10789" y="7082"/>
                  </a:lnTo>
                  <a:lnTo>
                    <a:pt x="11121" y="7469"/>
                  </a:lnTo>
                  <a:lnTo>
                    <a:pt x="11453" y="7912"/>
                  </a:lnTo>
                  <a:lnTo>
                    <a:pt x="11730" y="8355"/>
                  </a:lnTo>
                  <a:lnTo>
                    <a:pt x="11951" y="8797"/>
                  </a:lnTo>
                  <a:lnTo>
                    <a:pt x="12117" y="9295"/>
                  </a:lnTo>
                  <a:lnTo>
                    <a:pt x="12228" y="9848"/>
                  </a:lnTo>
                  <a:lnTo>
                    <a:pt x="12338" y="10346"/>
                  </a:lnTo>
                  <a:lnTo>
                    <a:pt x="12338" y="10900"/>
                  </a:lnTo>
                  <a:lnTo>
                    <a:pt x="12338" y="11453"/>
                  </a:lnTo>
                  <a:lnTo>
                    <a:pt x="12228" y="12006"/>
                  </a:lnTo>
                  <a:lnTo>
                    <a:pt x="12117" y="12504"/>
                  </a:lnTo>
                  <a:lnTo>
                    <a:pt x="11951" y="13002"/>
                  </a:lnTo>
                  <a:lnTo>
                    <a:pt x="11730" y="13500"/>
                  </a:lnTo>
                  <a:lnTo>
                    <a:pt x="11453" y="13942"/>
                  </a:lnTo>
                  <a:lnTo>
                    <a:pt x="11121" y="14330"/>
                  </a:lnTo>
                  <a:lnTo>
                    <a:pt x="10789" y="14717"/>
                  </a:lnTo>
                  <a:lnTo>
                    <a:pt x="10402" y="15104"/>
                  </a:lnTo>
                  <a:lnTo>
                    <a:pt x="9959" y="15381"/>
                  </a:lnTo>
                  <a:lnTo>
                    <a:pt x="9517" y="15657"/>
                  </a:lnTo>
                  <a:lnTo>
                    <a:pt x="9074" y="15879"/>
                  </a:lnTo>
                  <a:lnTo>
                    <a:pt x="8576" y="16100"/>
                  </a:lnTo>
                  <a:lnTo>
                    <a:pt x="8023" y="16211"/>
                  </a:lnTo>
                  <a:lnTo>
                    <a:pt x="7525" y="16321"/>
                  </a:lnTo>
                  <a:lnTo>
                    <a:pt x="6418" y="16321"/>
                  </a:lnTo>
                  <a:lnTo>
                    <a:pt x="5865" y="16211"/>
                  </a:lnTo>
                  <a:lnTo>
                    <a:pt x="5367" y="16100"/>
                  </a:lnTo>
                  <a:lnTo>
                    <a:pt x="4869" y="15879"/>
                  </a:lnTo>
                  <a:lnTo>
                    <a:pt x="4371" y="15657"/>
                  </a:lnTo>
                  <a:lnTo>
                    <a:pt x="3929" y="15381"/>
                  </a:lnTo>
                  <a:lnTo>
                    <a:pt x="3542" y="15104"/>
                  </a:lnTo>
                  <a:lnTo>
                    <a:pt x="3154" y="14717"/>
                  </a:lnTo>
                  <a:lnTo>
                    <a:pt x="2767" y="14330"/>
                  </a:lnTo>
                  <a:lnTo>
                    <a:pt x="2490" y="13942"/>
                  </a:lnTo>
                  <a:lnTo>
                    <a:pt x="2214" y="13500"/>
                  </a:lnTo>
                  <a:lnTo>
                    <a:pt x="1993" y="13002"/>
                  </a:lnTo>
                  <a:lnTo>
                    <a:pt x="1771" y="12504"/>
                  </a:lnTo>
                  <a:lnTo>
                    <a:pt x="1661" y="12006"/>
                  </a:lnTo>
                  <a:lnTo>
                    <a:pt x="1550" y="11453"/>
                  </a:lnTo>
                  <a:lnTo>
                    <a:pt x="1550" y="10900"/>
                  </a:lnTo>
                  <a:lnTo>
                    <a:pt x="1550" y="10346"/>
                  </a:lnTo>
                  <a:lnTo>
                    <a:pt x="1661" y="9848"/>
                  </a:lnTo>
                  <a:lnTo>
                    <a:pt x="1771" y="9295"/>
                  </a:lnTo>
                  <a:lnTo>
                    <a:pt x="1993" y="8797"/>
                  </a:lnTo>
                  <a:lnTo>
                    <a:pt x="2214" y="8355"/>
                  </a:lnTo>
                  <a:lnTo>
                    <a:pt x="2490" y="7912"/>
                  </a:lnTo>
                  <a:lnTo>
                    <a:pt x="2767" y="7469"/>
                  </a:lnTo>
                  <a:lnTo>
                    <a:pt x="3154" y="7082"/>
                  </a:lnTo>
                  <a:lnTo>
                    <a:pt x="3542" y="6750"/>
                  </a:lnTo>
                  <a:lnTo>
                    <a:pt x="3929" y="6418"/>
                  </a:lnTo>
                  <a:lnTo>
                    <a:pt x="4371" y="6142"/>
                  </a:lnTo>
                  <a:lnTo>
                    <a:pt x="4869" y="5920"/>
                  </a:lnTo>
                  <a:lnTo>
                    <a:pt x="5367" y="5754"/>
                  </a:lnTo>
                  <a:lnTo>
                    <a:pt x="5865" y="5644"/>
                  </a:lnTo>
                  <a:lnTo>
                    <a:pt x="6418" y="5533"/>
                  </a:lnTo>
                  <a:close/>
                  <a:moveTo>
                    <a:pt x="9295" y="17483"/>
                  </a:moveTo>
                  <a:lnTo>
                    <a:pt x="9295" y="20305"/>
                  </a:lnTo>
                  <a:lnTo>
                    <a:pt x="4648" y="20305"/>
                  </a:lnTo>
                  <a:lnTo>
                    <a:pt x="4648" y="17483"/>
                  </a:lnTo>
                  <a:lnTo>
                    <a:pt x="5201" y="17649"/>
                  </a:lnTo>
                  <a:lnTo>
                    <a:pt x="5755" y="17760"/>
                  </a:lnTo>
                  <a:lnTo>
                    <a:pt x="6363" y="17815"/>
                  </a:lnTo>
                  <a:lnTo>
                    <a:pt x="6972" y="17870"/>
                  </a:lnTo>
                  <a:lnTo>
                    <a:pt x="7580" y="17815"/>
                  </a:lnTo>
                  <a:lnTo>
                    <a:pt x="8134" y="17760"/>
                  </a:lnTo>
                  <a:lnTo>
                    <a:pt x="8742" y="17649"/>
                  </a:lnTo>
                  <a:lnTo>
                    <a:pt x="9295" y="17483"/>
                  </a:lnTo>
                  <a:close/>
                  <a:moveTo>
                    <a:pt x="3874" y="1"/>
                  </a:moveTo>
                  <a:lnTo>
                    <a:pt x="3542" y="56"/>
                  </a:lnTo>
                  <a:lnTo>
                    <a:pt x="3320" y="222"/>
                  </a:lnTo>
                  <a:lnTo>
                    <a:pt x="3154" y="443"/>
                  </a:lnTo>
                  <a:lnTo>
                    <a:pt x="3099" y="775"/>
                  </a:lnTo>
                  <a:lnTo>
                    <a:pt x="3099" y="5146"/>
                  </a:lnTo>
                  <a:lnTo>
                    <a:pt x="2435" y="5644"/>
                  </a:lnTo>
                  <a:lnTo>
                    <a:pt x="1827" y="6252"/>
                  </a:lnTo>
                  <a:lnTo>
                    <a:pt x="1273" y="6861"/>
                  </a:lnTo>
                  <a:lnTo>
                    <a:pt x="831" y="7580"/>
                  </a:lnTo>
                  <a:lnTo>
                    <a:pt x="499" y="8355"/>
                  </a:lnTo>
                  <a:lnTo>
                    <a:pt x="222" y="9185"/>
                  </a:lnTo>
                  <a:lnTo>
                    <a:pt x="56" y="10014"/>
                  </a:lnTo>
                  <a:lnTo>
                    <a:pt x="1" y="10900"/>
                  </a:lnTo>
                  <a:lnTo>
                    <a:pt x="56" y="11785"/>
                  </a:lnTo>
                  <a:lnTo>
                    <a:pt x="222" y="12670"/>
                  </a:lnTo>
                  <a:lnTo>
                    <a:pt x="499" y="13444"/>
                  </a:lnTo>
                  <a:lnTo>
                    <a:pt x="831" y="14219"/>
                  </a:lnTo>
                  <a:lnTo>
                    <a:pt x="1273" y="14938"/>
                  </a:lnTo>
                  <a:lnTo>
                    <a:pt x="1827" y="15602"/>
                  </a:lnTo>
                  <a:lnTo>
                    <a:pt x="2435" y="16211"/>
                  </a:lnTo>
                  <a:lnTo>
                    <a:pt x="3099" y="16709"/>
                  </a:lnTo>
                  <a:lnTo>
                    <a:pt x="3099" y="21079"/>
                  </a:lnTo>
                  <a:lnTo>
                    <a:pt x="3154" y="21356"/>
                  </a:lnTo>
                  <a:lnTo>
                    <a:pt x="3320" y="21632"/>
                  </a:lnTo>
                  <a:lnTo>
                    <a:pt x="3542" y="21798"/>
                  </a:lnTo>
                  <a:lnTo>
                    <a:pt x="3874" y="21854"/>
                  </a:lnTo>
                  <a:lnTo>
                    <a:pt x="10015" y="21854"/>
                  </a:lnTo>
                  <a:lnTo>
                    <a:pt x="10346" y="21798"/>
                  </a:lnTo>
                  <a:lnTo>
                    <a:pt x="10568" y="21632"/>
                  </a:lnTo>
                  <a:lnTo>
                    <a:pt x="10734" y="21356"/>
                  </a:lnTo>
                  <a:lnTo>
                    <a:pt x="10789" y="21079"/>
                  </a:lnTo>
                  <a:lnTo>
                    <a:pt x="10789" y="16709"/>
                  </a:lnTo>
                  <a:lnTo>
                    <a:pt x="11508" y="16211"/>
                  </a:lnTo>
                  <a:lnTo>
                    <a:pt x="12062" y="15602"/>
                  </a:lnTo>
                  <a:lnTo>
                    <a:pt x="12615" y="14938"/>
                  </a:lnTo>
                  <a:lnTo>
                    <a:pt x="13057" y="14219"/>
                  </a:lnTo>
                  <a:lnTo>
                    <a:pt x="13389" y="13444"/>
                  </a:lnTo>
                  <a:lnTo>
                    <a:pt x="13666" y="12670"/>
                  </a:lnTo>
                  <a:lnTo>
                    <a:pt x="13832" y="11785"/>
                  </a:lnTo>
                  <a:lnTo>
                    <a:pt x="13887" y="10900"/>
                  </a:lnTo>
                  <a:lnTo>
                    <a:pt x="13832" y="10014"/>
                  </a:lnTo>
                  <a:lnTo>
                    <a:pt x="13666" y="9185"/>
                  </a:lnTo>
                  <a:lnTo>
                    <a:pt x="13389" y="8355"/>
                  </a:lnTo>
                  <a:lnTo>
                    <a:pt x="13057" y="7580"/>
                  </a:lnTo>
                  <a:lnTo>
                    <a:pt x="12615" y="6861"/>
                  </a:lnTo>
                  <a:lnTo>
                    <a:pt x="12062" y="6252"/>
                  </a:lnTo>
                  <a:lnTo>
                    <a:pt x="11508" y="5644"/>
                  </a:lnTo>
                  <a:lnTo>
                    <a:pt x="10789" y="5146"/>
                  </a:lnTo>
                  <a:lnTo>
                    <a:pt x="10789" y="775"/>
                  </a:lnTo>
                  <a:lnTo>
                    <a:pt x="10734" y="443"/>
                  </a:lnTo>
                  <a:lnTo>
                    <a:pt x="10568" y="222"/>
                  </a:lnTo>
                  <a:lnTo>
                    <a:pt x="10346" y="56"/>
                  </a:lnTo>
                  <a:lnTo>
                    <a:pt x="10015"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Google Shape;253;p14"/>
            <p:cNvSpPr/>
            <p:nvPr/>
          </p:nvSpPr>
          <p:spPr>
            <a:xfrm rot="2357159">
              <a:off x="358847" y="180980"/>
              <a:ext cx="256871" cy="173641"/>
            </a:xfrm>
            <a:custGeom>
              <a:rect b="b" l="l" r="r" t="t"/>
              <a:pathLst>
                <a:path extrusionOk="0" h="14773" w="21854">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 name="Google Shape;254;p14"/>
            <p:cNvSpPr/>
            <p:nvPr/>
          </p:nvSpPr>
          <p:spPr>
            <a:xfrm rot="5239795">
              <a:off x="2893367" y="12366"/>
              <a:ext cx="173612" cy="256833"/>
            </a:xfrm>
            <a:custGeom>
              <a:rect b="b" l="l" r="r" t="t"/>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 name="Google Shape;255;p14"/>
            <p:cNvSpPr/>
            <p:nvPr/>
          </p:nvSpPr>
          <p:spPr>
            <a:xfrm>
              <a:off x="3301666" y="-175575"/>
              <a:ext cx="121603" cy="256839"/>
            </a:xfrm>
            <a:custGeom>
              <a:rect b="b" l="l" r="r" t="t"/>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Google Shape;256;p14"/>
            <p:cNvSpPr/>
            <p:nvPr/>
          </p:nvSpPr>
          <p:spPr>
            <a:xfrm>
              <a:off x="1263430" y="672385"/>
              <a:ext cx="174266" cy="256839"/>
            </a:xfrm>
            <a:custGeom>
              <a:rect b="b" l="l" r="r" t="t"/>
              <a:pathLst>
                <a:path extrusionOk="0" h="21854" w="14828">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Google Shape;257;p14"/>
            <p:cNvSpPr/>
            <p:nvPr/>
          </p:nvSpPr>
          <p:spPr>
            <a:xfrm rot="-3491382">
              <a:off x="206778" y="508996"/>
              <a:ext cx="152810" cy="256846"/>
            </a:xfrm>
            <a:custGeom>
              <a:rect b="b" l="l" r="r" t="t"/>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Google Shape;258;p14"/>
            <p:cNvSpPr/>
            <p:nvPr/>
          </p:nvSpPr>
          <p:spPr>
            <a:xfrm rot="-2888323">
              <a:off x="8645327" y="3200998"/>
              <a:ext cx="173613" cy="256830"/>
            </a:xfrm>
            <a:custGeom>
              <a:rect b="b" l="l" r="r" t="t"/>
              <a:pathLst>
                <a:path extrusionOk="0" h="21854" w="14773">
                  <a:moveTo>
                    <a:pt x="10678" y="4095"/>
                  </a:moveTo>
                  <a:lnTo>
                    <a:pt x="10678" y="8078"/>
                  </a:lnTo>
                  <a:lnTo>
                    <a:pt x="4095" y="8078"/>
                  </a:lnTo>
                  <a:lnTo>
                    <a:pt x="4095" y="4095"/>
                  </a:lnTo>
                  <a:close/>
                  <a:moveTo>
                    <a:pt x="2546" y="2546"/>
                  </a:moveTo>
                  <a:lnTo>
                    <a:pt x="2546" y="9627"/>
                  </a:lnTo>
                  <a:lnTo>
                    <a:pt x="12227" y="9627"/>
                  </a:lnTo>
                  <a:lnTo>
                    <a:pt x="12227" y="2546"/>
                  </a:lnTo>
                  <a:close/>
                  <a:moveTo>
                    <a:pt x="7359" y="14662"/>
                  </a:moveTo>
                  <a:lnTo>
                    <a:pt x="7635" y="14717"/>
                  </a:lnTo>
                  <a:lnTo>
                    <a:pt x="7857" y="14883"/>
                  </a:lnTo>
                  <a:lnTo>
                    <a:pt x="8023" y="15104"/>
                  </a:lnTo>
                  <a:lnTo>
                    <a:pt x="8023" y="15326"/>
                  </a:lnTo>
                  <a:lnTo>
                    <a:pt x="8023" y="15602"/>
                  </a:lnTo>
                  <a:lnTo>
                    <a:pt x="7857" y="15824"/>
                  </a:lnTo>
                  <a:lnTo>
                    <a:pt x="7635" y="15934"/>
                  </a:lnTo>
                  <a:lnTo>
                    <a:pt x="7359" y="15990"/>
                  </a:lnTo>
                  <a:lnTo>
                    <a:pt x="7138" y="15934"/>
                  </a:lnTo>
                  <a:lnTo>
                    <a:pt x="6916" y="15824"/>
                  </a:lnTo>
                  <a:lnTo>
                    <a:pt x="6750" y="15602"/>
                  </a:lnTo>
                  <a:lnTo>
                    <a:pt x="6750" y="15326"/>
                  </a:lnTo>
                  <a:lnTo>
                    <a:pt x="6750" y="15104"/>
                  </a:lnTo>
                  <a:lnTo>
                    <a:pt x="6916" y="14883"/>
                  </a:lnTo>
                  <a:lnTo>
                    <a:pt x="7138" y="14717"/>
                  </a:lnTo>
                  <a:lnTo>
                    <a:pt x="7359" y="14662"/>
                  </a:lnTo>
                  <a:close/>
                  <a:moveTo>
                    <a:pt x="7359" y="13113"/>
                  </a:moveTo>
                  <a:lnTo>
                    <a:pt x="6916" y="13168"/>
                  </a:lnTo>
                  <a:lnTo>
                    <a:pt x="6529" y="13334"/>
                  </a:lnTo>
                  <a:lnTo>
                    <a:pt x="6142" y="13500"/>
                  </a:lnTo>
                  <a:lnTo>
                    <a:pt x="5810" y="13777"/>
                  </a:lnTo>
                  <a:lnTo>
                    <a:pt x="5533" y="14109"/>
                  </a:lnTo>
                  <a:lnTo>
                    <a:pt x="5367" y="14496"/>
                  </a:lnTo>
                  <a:lnTo>
                    <a:pt x="5201" y="14883"/>
                  </a:lnTo>
                  <a:lnTo>
                    <a:pt x="5201" y="15326"/>
                  </a:lnTo>
                  <a:lnTo>
                    <a:pt x="5201" y="15768"/>
                  </a:lnTo>
                  <a:lnTo>
                    <a:pt x="5367" y="16211"/>
                  </a:lnTo>
                  <a:lnTo>
                    <a:pt x="5533" y="16598"/>
                  </a:lnTo>
                  <a:lnTo>
                    <a:pt x="5810" y="16875"/>
                  </a:lnTo>
                  <a:lnTo>
                    <a:pt x="6142" y="17151"/>
                  </a:lnTo>
                  <a:lnTo>
                    <a:pt x="6529" y="17373"/>
                  </a:lnTo>
                  <a:lnTo>
                    <a:pt x="6916" y="17483"/>
                  </a:lnTo>
                  <a:lnTo>
                    <a:pt x="7359" y="17539"/>
                  </a:lnTo>
                  <a:lnTo>
                    <a:pt x="7857" y="17483"/>
                  </a:lnTo>
                  <a:lnTo>
                    <a:pt x="8244" y="17373"/>
                  </a:lnTo>
                  <a:lnTo>
                    <a:pt x="8631" y="17151"/>
                  </a:lnTo>
                  <a:lnTo>
                    <a:pt x="8963" y="16875"/>
                  </a:lnTo>
                  <a:lnTo>
                    <a:pt x="9240" y="16598"/>
                  </a:lnTo>
                  <a:lnTo>
                    <a:pt x="9406" y="16211"/>
                  </a:lnTo>
                  <a:lnTo>
                    <a:pt x="9572" y="15768"/>
                  </a:lnTo>
                  <a:lnTo>
                    <a:pt x="9572" y="15326"/>
                  </a:lnTo>
                  <a:lnTo>
                    <a:pt x="9572" y="14883"/>
                  </a:lnTo>
                  <a:lnTo>
                    <a:pt x="9406" y="14496"/>
                  </a:lnTo>
                  <a:lnTo>
                    <a:pt x="9240" y="14109"/>
                  </a:lnTo>
                  <a:lnTo>
                    <a:pt x="8963" y="13777"/>
                  </a:lnTo>
                  <a:lnTo>
                    <a:pt x="8631" y="13500"/>
                  </a:lnTo>
                  <a:lnTo>
                    <a:pt x="8244" y="13334"/>
                  </a:lnTo>
                  <a:lnTo>
                    <a:pt x="7857" y="13168"/>
                  </a:lnTo>
                  <a:lnTo>
                    <a:pt x="7359" y="13113"/>
                  </a:lnTo>
                  <a:close/>
                  <a:moveTo>
                    <a:pt x="7359" y="12117"/>
                  </a:moveTo>
                  <a:lnTo>
                    <a:pt x="7691" y="12172"/>
                  </a:lnTo>
                  <a:lnTo>
                    <a:pt x="8023" y="12228"/>
                  </a:lnTo>
                  <a:lnTo>
                    <a:pt x="8631" y="12393"/>
                  </a:lnTo>
                  <a:lnTo>
                    <a:pt x="9185" y="12670"/>
                  </a:lnTo>
                  <a:lnTo>
                    <a:pt x="9627" y="13057"/>
                  </a:lnTo>
                  <a:lnTo>
                    <a:pt x="10014" y="13555"/>
                  </a:lnTo>
                  <a:lnTo>
                    <a:pt x="10346" y="14109"/>
                  </a:lnTo>
                  <a:lnTo>
                    <a:pt x="10512" y="14717"/>
                  </a:lnTo>
                  <a:lnTo>
                    <a:pt x="10568" y="14994"/>
                  </a:lnTo>
                  <a:lnTo>
                    <a:pt x="10568" y="15326"/>
                  </a:lnTo>
                  <a:lnTo>
                    <a:pt x="10568" y="15658"/>
                  </a:lnTo>
                  <a:lnTo>
                    <a:pt x="10512" y="15990"/>
                  </a:lnTo>
                  <a:lnTo>
                    <a:pt x="10346" y="16598"/>
                  </a:lnTo>
                  <a:lnTo>
                    <a:pt x="10014" y="17151"/>
                  </a:lnTo>
                  <a:lnTo>
                    <a:pt x="9627" y="17594"/>
                  </a:lnTo>
                  <a:lnTo>
                    <a:pt x="9185" y="17981"/>
                  </a:lnTo>
                  <a:lnTo>
                    <a:pt x="8631" y="18313"/>
                  </a:lnTo>
                  <a:lnTo>
                    <a:pt x="8023" y="18479"/>
                  </a:lnTo>
                  <a:lnTo>
                    <a:pt x="7691" y="18534"/>
                  </a:lnTo>
                  <a:lnTo>
                    <a:pt x="7082" y="18534"/>
                  </a:lnTo>
                  <a:lnTo>
                    <a:pt x="6750" y="18479"/>
                  </a:lnTo>
                  <a:lnTo>
                    <a:pt x="6142" y="18313"/>
                  </a:lnTo>
                  <a:lnTo>
                    <a:pt x="5588" y="17981"/>
                  </a:lnTo>
                  <a:lnTo>
                    <a:pt x="5146" y="17594"/>
                  </a:lnTo>
                  <a:lnTo>
                    <a:pt x="4759" y="17151"/>
                  </a:lnTo>
                  <a:lnTo>
                    <a:pt x="4427" y="16598"/>
                  </a:lnTo>
                  <a:lnTo>
                    <a:pt x="4261" y="15990"/>
                  </a:lnTo>
                  <a:lnTo>
                    <a:pt x="4205" y="15658"/>
                  </a:lnTo>
                  <a:lnTo>
                    <a:pt x="4205" y="15326"/>
                  </a:lnTo>
                  <a:lnTo>
                    <a:pt x="4205" y="14994"/>
                  </a:lnTo>
                  <a:lnTo>
                    <a:pt x="4261" y="14717"/>
                  </a:lnTo>
                  <a:lnTo>
                    <a:pt x="4427" y="14109"/>
                  </a:lnTo>
                  <a:lnTo>
                    <a:pt x="4759" y="13555"/>
                  </a:lnTo>
                  <a:lnTo>
                    <a:pt x="5146" y="13057"/>
                  </a:lnTo>
                  <a:lnTo>
                    <a:pt x="5588" y="12670"/>
                  </a:lnTo>
                  <a:lnTo>
                    <a:pt x="6142" y="12393"/>
                  </a:lnTo>
                  <a:lnTo>
                    <a:pt x="6750" y="12228"/>
                  </a:lnTo>
                  <a:lnTo>
                    <a:pt x="7082" y="12172"/>
                  </a:lnTo>
                  <a:lnTo>
                    <a:pt x="7359" y="12117"/>
                  </a:lnTo>
                  <a:close/>
                  <a:moveTo>
                    <a:pt x="7359" y="10568"/>
                  </a:moveTo>
                  <a:lnTo>
                    <a:pt x="6916" y="10623"/>
                  </a:lnTo>
                  <a:lnTo>
                    <a:pt x="6418" y="10678"/>
                  </a:lnTo>
                  <a:lnTo>
                    <a:pt x="5976" y="10789"/>
                  </a:lnTo>
                  <a:lnTo>
                    <a:pt x="5533" y="10955"/>
                  </a:lnTo>
                  <a:lnTo>
                    <a:pt x="5146" y="11176"/>
                  </a:lnTo>
                  <a:lnTo>
                    <a:pt x="4759" y="11398"/>
                  </a:lnTo>
                  <a:lnTo>
                    <a:pt x="4371" y="11674"/>
                  </a:lnTo>
                  <a:lnTo>
                    <a:pt x="4039" y="12006"/>
                  </a:lnTo>
                  <a:lnTo>
                    <a:pt x="3707" y="12338"/>
                  </a:lnTo>
                  <a:lnTo>
                    <a:pt x="3431" y="12670"/>
                  </a:lnTo>
                  <a:lnTo>
                    <a:pt x="3210" y="13057"/>
                  </a:lnTo>
                  <a:lnTo>
                    <a:pt x="2988" y="13500"/>
                  </a:lnTo>
                  <a:lnTo>
                    <a:pt x="2878" y="13943"/>
                  </a:lnTo>
                  <a:lnTo>
                    <a:pt x="2712" y="14385"/>
                  </a:lnTo>
                  <a:lnTo>
                    <a:pt x="2656" y="14883"/>
                  </a:lnTo>
                  <a:lnTo>
                    <a:pt x="2656" y="15326"/>
                  </a:lnTo>
                  <a:lnTo>
                    <a:pt x="2656" y="15824"/>
                  </a:lnTo>
                  <a:lnTo>
                    <a:pt x="2712" y="16321"/>
                  </a:lnTo>
                  <a:lnTo>
                    <a:pt x="2878" y="16764"/>
                  </a:lnTo>
                  <a:lnTo>
                    <a:pt x="2988" y="17207"/>
                  </a:lnTo>
                  <a:lnTo>
                    <a:pt x="3210" y="17594"/>
                  </a:lnTo>
                  <a:lnTo>
                    <a:pt x="3431" y="17981"/>
                  </a:lnTo>
                  <a:lnTo>
                    <a:pt x="3707" y="18368"/>
                  </a:lnTo>
                  <a:lnTo>
                    <a:pt x="4039" y="18700"/>
                  </a:lnTo>
                  <a:lnTo>
                    <a:pt x="4371" y="18977"/>
                  </a:lnTo>
                  <a:lnTo>
                    <a:pt x="4759" y="19254"/>
                  </a:lnTo>
                  <a:lnTo>
                    <a:pt x="5146" y="19530"/>
                  </a:lnTo>
                  <a:lnTo>
                    <a:pt x="5533" y="19696"/>
                  </a:lnTo>
                  <a:lnTo>
                    <a:pt x="5976" y="19862"/>
                  </a:lnTo>
                  <a:lnTo>
                    <a:pt x="6418" y="19973"/>
                  </a:lnTo>
                  <a:lnTo>
                    <a:pt x="6916" y="20084"/>
                  </a:lnTo>
                  <a:lnTo>
                    <a:pt x="7857" y="20084"/>
                  </a:lnTo>
                  <a:lnTo>
                    <a:pt x="8355" y="19973"/>
                  </a:lnTo>
                  <a:lnTo>
                    <a:pt x="8797" y="19862"/>
                  </a:lnTo>
                  <a:lnTo>
                    <a:pt x="9240" y="19696"/>
                  </a:lnTo>
                  <a:lnTo>
                    <a:pt x="9627" y="19530"/>
                  </a:lnTo>
                  <a:lnTo>
                    <a:pt x="10014" y="19254"/>
                  </a:lnTo>
                  <a:lnTo>
                    <a:pt x="10402" y="18977"/>
                  </a:lnTo>
                  <a:lnTo>
                    <a:pt x="10734" y="18700"/>
                  </a:lnTo>
                  <a:lnTo>
                    <a:pt x="11066" y="18368"/>
                  </a:lnTo>
                  <a:lnTo>
                    <a:pt x="11342" y="17981"/>
                  </a:lnTo>
                  <a:lnTo>
                    <a:pt x="11564" y="17594"/>
                  </a:lnTo>
                  <a:lnTo>
                    <a:pt x="11785" y="17207"/>
                  </a:lnTo>
                  <a:lnTo>
                    <a:pt x="11895" y="16764"/>
                  </a:lnTo>
                  <a:lnTo>
                    <a:pt x="12061" y="16321"/>
                  </a:lnTo>
                  <a:lnTo>
                    <a:pt x="12117" y="15824"/>
                  </a:lnTo>
                  <a:lnTo>
                    <a:pt x="12117" y="15326"/>
                  </a:lnTo>
                  <a:lnTo>
                    <a:pt x="12117" y="14883"/>
                  </a:lnTo>
                  <a:lnTo>
                    <a:pt x="12061" y="14385"/>
                  </a:lnTo>
                  <a:lnTo>
                    <a:pt x="11895" y="13943"/>
                  </a:lnTo>
                  <a:lnTo>
                    <a:pt x="11785" y="13500"/>
                  </a:lnTo>
                  <a:lnTo>
                    <a:pt x="11564" y="13057"/>
                  </a:lnTo>
                  <a:lnTo>
                    <a:pt x="11342" y="12670"/>
                  </a:lnTo>
                  <a:lnTo>
                    <a:pt x="11066" y="12338"/>
                  </a:lnTo>
                  <a:lnTo>
                    <a:pt x="10734" y="12006"/>
                  </a:lnTo>
                  <a:lnTo>
                    <a:pt x="10402" y="11674"/>
                  </a:lnTo>
                  <a:lnTo>
                    <a:pt x="10014" y="11398"/>
                  </a:lnTo>
                  <a:lnTo>
                    <a:pt x="9627" y="11176"/>
                  </a:lnTo>
                  <a:lnTo>
                    <a:pt x="9240" y="10955"/>
                  </a:lnTo>
                  <a:lnTo>
                    <a:pt x="8797" y="10789"/>
                  </a:lnTo>
                  <a:lnTo>
                    <a:pt x="8355" y="10678"/>
                  </a:lnTo>
                  <a:lnTo>
                    <a:pt x="7857" y="10623"/>
                  </a:lnTo>
                  <a:lnTo>
                    <a:pt x="7359" y="10568"/>
                  </a:lnTo>
                  <a:close/>
                  <a:moveTo>
                    <a:pt x="12449" y="1550"/>
                  </a:moveTo>
                  <a:lnTo>
                    <a:pt x="12615" y="1605"/>
                  </a:lnTo>
                  <a:lnTo>
                    <a:pt x="12781" y="1716"/>
                  </a:lnTo>
                  <a:lnTo>
                    <a:pt x="12947" y="1827"/>
                  </a:lnTo>
                  <a:lnTo>
                    <a:pt x="13057" y="1993"/>
                  </a:lnTo>
                  <a:lnTo>
                    <a:pt x="13168" y="2159"/>
                  </a:lnTo>
                  <a:lnTo>
                    <a:pt x="13223" y="2325"/>
                  </a:lnTo>
                  <a:lnTo>
                    <a:pt x="13223" y="2546"/>
                  </a:lnTo>
                  <a:lnTo>
                    <a:pt x="13223" y="19309"/>
                  </a:lnTo>
                  <a:lnTo>
                    <a:pt x="13223" y="19530"/>
                  </a:lnTo>
                  <a:lnTo>
                    <a:pt x="13168" y="19696"/>
                  </a:lnTo>
                  <a:lnTo>
                    <a:pt x="13057" y="19862"/>
                  </a:lnTo>
                  <a:lnTo>
                    <a:pt x="12947" y="20028"/>
                  </a:lnTo>
                  <a:lnTo>
                    <a:pt x="12781" y="20139"/>
                  </a:lnTo>
                  <a:lnTo>
                    <a:pt x="12615" y="20249"/>
                  </a:lnTo>
                  <a:lnTo>
                    <a:pt x="12449" y="20305"/>
                  </a:lnTo>
                  <a:lnTo>
                    <a:pt x="2324" y="20305"/>
                  </a:lnTo>
                  <a:lnTo>
                    <a:pt x="2158" y="20249"/>
                  </a:lnTo>
                  <a:lnTo>
                    <a:pt x="1992" y="20139"/>
                  </a:lnTo>
                  <a:lnTo>
                    <a:pt x="1826" y="20028"/>
                  </a:lnTo>
                  <a:lnTo>
                    <a:pt x="1716" y="19862"/>
                  </a:lnTo>
                  <a:lnTo>
                    <a:pt x="1605" y="19696"/>
                  </a:lnTo>
                  <a:lnTo>
                    <a:pt x="1550" y="19530"/>
                  </a:lnTo>
                  <a:lnTo>
                    <a:pt x="1550" y="19309"/>
                  </a:lnTo>
                  <a:lnTo>
                    <a:pt x="1550" y="2546"/>
                  </a:lnTo>
                  <a:lnTo>
                    <a:pt x="1550" y="2325"/>
                  </a:lnTo>
                  <a:lnTo>
                    <a:pt x="1605" y="2159"/>
                  </a:lnTo>
                  <a:lnTo>
                    <a:pt x="1716" y="1993"/>
                  </a:lnTo>
                  <a:lnTo>
                    <a:pt x="1826" y="1827"/>
                  </a:lnTo>
                  <a:lnTo>
                    <a:pt x="1992" y="1716"/>
                  </a:lnTo>
                  <a:lnTo>
                    <a:pt x="2158" y="1605"/>
                  </a:lnTo>
                  <a:lnTo>
                    <a:pt x="2324" y="1550"/>
                  </a:lnTo>
                  <a:close/>
                  <a:moveTo>
                    <a:pt x="2546" y="1"/>
                  </a:moveTo>
                  <a:lnTo>
                    <a:pt x="2048" y="56"/>
                  </a:lnTo>
                  <a:lnTo>
                    <a:pt x="1550" y="222"/>
                  </a:lnTo>
                  <a:lnTo>
                    <a:pt x="1107" y="444"/>
                  </a:lnTo>
                  <a:lnTo>
                    <a:pt x="720" y="720"/>
                  </a:lnTo>
                  <a:lnTo>
                    <a:pt x="443" y="1107"/>
                  </a:lnTo>
                  <a:lnTo>
                    <a:pt x="167" y="1550"/>
                  </a:lnTo>
                  <a:lnTo>
                    <a:pt x="56" y="2048"/>
                  </a:lnTo>
                  <a:lnTo>
                    <a:pt x="1" y="2546"/>
                  </a:lnTo>
                  <a:lnTo>
                    <a:pt x="1" y="19309"/>
                  </a:lnTo>
                  <a:lnTo>
                    <a:pt x="56" y="19807"/>
                  </a:lnTo>
                  <a:lnTo>
                    <a:pt x="167" y="20305"/>
                  </a:lnTo>
                  <a:lnTo>
                    <a:pt x="443" y="20747"/>
                  </a:lnTo>
                  <a:lnTo>
                    <a:pt x="720" y="21079"/>
                  </a:lnTo>
                  <a:lnTo>
                    <a:pt x="1107" y="21411"/>
                  </a:lnTo>
                  <a:lnTo>
                    <a:pt x="1550" y="21633"/>
                  </a:lnTo>
                  <a:lnTo>
                    <a:pt x="2048" y="21799"/>
                  </a:lnTo>
                  <a:lnTo>
                    <a:pt x="2546" y="21854"/>
                  </a:lnTo>
                  <a:lnTo>
                    <a:pt x="12227" y="21854"/>
                  </a:lnTo>
                  <a:lnTo>
                    <a:pt x="12725" y="21799"/>
                  </a:lnTo>
                  <a:lnTo>
                    <a:pt x="13223" y="21633"/>
                  </a:lnTo>
                  <a:lnTo>
                    <a:pt x="13666" y="21411"/>
                  </a:lnTo>
                  <a:lnTo>
                    <a:pt x="14053" y="21079"/>
                  </a:lnTo>
                  <a:lnTo>
                    <a:pt x="14330" y="20747"/>
                  </a:lnTo>
                  <a:lnTo>
                    <a:pt x="14606" y="20305"/>
                  </a:lnTo>
                  <a:lnTo>
                    <a:pt x="14717" y="19807"/>
                  </a:lnTo>
                  <a:lnTo>
                    <a:pt x="14772" y="19309"/>
                  </a:lnTo>
                  <a:lnTo>
                    <a:pt x="14772" y="2546"/>
                  </a:lnTo>
                  <a:lnTo>
                    <a:pt x="14717" y="2048"/>
                  </a:lnTo>
                  <a:lnTo>
                    <a:pt x="14606" y="1550"/>
                  </a:lnTo>
                  <a:lnTo>
                    <a:pt x="14330" y="1107"/>
                  </a:lnTo>
                  <a:lnTo>
                    <a:pt x="14053" y="720"/>
                  </a:lnTo>
                  <a:lnTo>
                    <a:pt x="13666" y="444"/>
                  </a:lnTo>
                  <a:lnTo>
                    <a:pt x="13223" y="222"/>
                  </a:lnTo>
                  <a:lnTo>
                    <a:pt x="12725" y="56"/>
                  </a:lnTo>
                  <a:lnTo>
                    <a:pt x="12227"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 name="Google Shape;259;p14"/>
            <p:cNvSpPr/>
            <p:nvPr/>
          </p:nvSpPr>
          <p:spPr>
            <a:xfrm rot="-5209778">
              <a:off x="477013" y="1599460"/>
              <a:ext cx="194430" cy="256850"/>
            </a:xfrm>
            <a:custGeom>
              <a:rect b="b" l="l" r="r" t="t"/>
              <a:pathLst>
                <a:path extrusionOk="0" h="21854" w="16543">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 name="Google Shape;260;p14"/>
            <p:cNvSpPr/>
            <p:nvPr/>
          </p:nvSpPr>
          <p:spPr>
            <a:xfrm>
              <a:off x="311340" y="1103372"/>
              <a:ext cx="205481" cy="256193"/>
            </a:xfrm>
            <a:custGeom>
              <a:rect b="b" l="l" r="r" t="t"/>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Google Shape;261;p14"/>
            <p:cNvSpPr/>
            <p:nvPr/>
          </p:nvSpPr>
          <p:spPr>
            <a:xfrm rot="960139">
              <a:off x="839930" y="-54260"/>
              <a:ext cx="256848" cy="256848"/>
            </a:xfrm>
            <a:custGeom>
              <a:rect b="b" l="l" r="r" t="t"/>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Google Shape;262;p14"/>
            <p:cNvSpPr/>
            <p:nvPr/>
          </p:nvSpPr>
          <p:spPr>
            <a:xfrm rot="5131367">
              <a:off x="3536340" y="163989"/>
              <a:ext cx="215239" cy="236055"/>
            </a:xfrm>
            <a:custGeom>
              <a:rect b="b" l="l" r="r" t="t"/>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63" name="Google Shape;263;p14"/>
            <p:cNvGrpSpPr/>
            <p:nvPr/>
          </p:nvGrpSpPr>
          <p:grpSpPr>
            <a:xfrm rot="3738602">
              <a:off x="445744" y="4146054"/>
              <a:ext cx="256846" cy="100792"/>
              <a:chOff x="5191939" y="3353769"/>
              <a:chExt cx="256839" cy="100789"/>
            </a:xfrm>
          </p:grpSpPr>
          <p:sp>
            <p:nvSpPr>
              <p:cNvPr id="264" name="Google Shape;264;p14"/>
              <p:cNvSpPr/>
              <p:nvPr/>
            </p:nvSpPr>
            <p:spPr>
              <a:xfrm>
                <a:off x="5212752" y="3353769"/>
                <a:ext cx="215224" cy="100789"/>
              </a:xfrm>
              <a:custGeom>
                <a:rect b="b" l="l" r="r" t="t"/>
                <a:pathLst>
                  <a:path extrusionOk="0" h="8576" w="18313">
                    <a:moveTo>
                      <a:pt x="4315" y="1549"/>
                    </a:moveTo>
                    <a:lnTo>
                      <a:pt x="4869" y="1605"/>
                    </a:lnTo>
                    <a:lnTo>
                      <a:pt x="5366" y="1771"/>
                    </a:lnTo>
                    <a:lnTo>
                      <a:pt x="5809" y="1992"/>
                    </a:lnTo>
                    <a:lnTo>
                      <a:pt x="6252" y="2324"/>
                    </a:lnTo>
                    <a:lnTo>
                      <a:pt x="6584" y="2766"/>
                    </a:lnTo>
                    <a:lnTo>
                      <a:pt x="6860" y="3209"/>
                    </a:lnTo>
                    <a:lnTo>
                      <a:pt x="6971" y="3762"/>
                    </a:lnTo>
                    <a:lnTo>
                      <a:pt x="7026" y="4316"/>
                    </a:lnTo>
                    <a:lnTo>
                      <a:pt x="6971" y="4869"/>
                    </a:lnTo>
                    <a:lnTo>
                      <a:pt x="6860" y="5367"/>
                    </a:lnTo>
                    <a:lnTo>
                      <a:pt x="6584" y="5809"/>
                    </a:lnTo>
                    <a:lnTo>
                      <a:pt x="6252" y="6252"/>
                    </a:lnTo>
                    <a:lnTo>
                      <a:pt x="5809" y="6584"/>
                    </a:lnTo>
                    <a:lnTo>
                      <a:pt x="5366" y="6860"/>
                    </a:lnTo>
                    <a:lnTo>
                      <a:pt x="4869" y="6971"/>
                    </a:lnTo>
                    <a:lnTo>
                      <a:pt x="4315" y="7026"/>
                    </a:lnTo>
                    <a:lnTo>
                      <a:pt x="3762" y="6971"/>
                    </a:lnTo>
                    <a:lnTo>
                      <a:pt x="3209" y="6860"/>
                    </a:lnTo>
                    <a:lnTo>
                      <a:pt x="2766" y="6584"/>
                    </a:lnTo>
                    <a:lnTo>
                      <a:pt x="2324" y="6252"/>
                    </a:lnTo>
                    <a:lnTo>
                      <a:pt x="1992" y="5809"/>
                    </a:lnTo>
                    <a:lnTo>
                      <a:pt x="1770" y="5367"/>
                    </a:lnTo>
                    <a:lnTo>
                      <a:pt x="1604" y="4869"/>
                    </a:lnTo>
                    <a:lnTo>
                      <a:pt x="1549" y="4316"/>
                    </a:lnTo>
                    <a:lnTo>
                      <a:pt x="1604" y="3762"/>
                    </a:lnTo>
                    <a:lnTo>
                      <a:pt x="1770" y="3209"/>
                    </a:lnTo>
                    <a:lnTo>
                      <a:pt x="1992" y="2766"/>
                    </a:lnTo>
                    <a:lnTo>
                      <a:pt x="2324" y="2324"/>
                    </a:lnTo>
                    <a:lnTo>
                      <a:pt x="2766" y="1992"/>
                    </a:lnTo>
                    <a:lnTo>
                      <a:pt x="3209" y="1771"/>
                    </a:lnTo>
                    <a:lnTo>
                      <a:pt x="3762" y="1605"/>
                    </a:lnTo>
                    <a:lnTo>
                      <a:pt x="4315" y="1549"/>
                    </a:lnTo>
                    <a:close/>
                    <a:moveTo>
                      <a:pt x="13997" y="1549"/>
                    </a:moveTo>
                    <a:lnTo>
                      <a:pt x="14550" y="1605"/>
                    </a:lnTo>
                    <a:lnTo>
                      <a:pt x="15104" y="1771"/>
                    </a:lnTo>
                    <a:lnTo>
                      <a:pt x="15546" y="1992"/>
                    </a:lnTo>
                    <a:lnTo>
                      <a:pt x="15933" y="2324"/>
                    </a:lnTo>
                    <a:lnTo>
                      <a:pt x="16265" y="2766"/>
                    </a:lnTo>
                    <a:lnTo>
                      <a:pt x="16542" y="3209"/>
                    </a:lnTo>
                    <a:lnTo>
                      <a:pt x="16708" y="3762"/>
                    </a:lnTo>
                    <a:lnTo>
                      <a:pt x="16763" y="4316"/>
                    </a:lnTo>
                    <a:lnTo>
                      <a:pt x="16708" y="4869"/>
                    </a:lnTo>
                    <a:lnTo>
                      <a:pt x="16542" y="5367"/>
                    </a:lnTo>
                    <a:lnTo>
                      <a:pt x="16265" y="5809"/>
                    </a:lnTo>
                    <a:lnTo>
                      <a:pt x="15933" y="6252"/>
                    </a:lnTo>
                    <a:lnTo>
                      <a:pt x="15546" y="6584"/>
                    </a:lnTo>
                    <a:lnTo>
                      <a:pt x="15104" y="6860"/>
                    </a:lnTo>
                    <a:lnTo>
                      <a:pt x="14550" y="6971"/>
                    </a:lnTo>
                    <a:lnTo>
                      <a:pt x="13997" y="7026"/>
                    </a:lnTo>
                    <a:lnTo>
                      <a:pt x="13444" y="6971"/>
                    </a:lnTo>
                    <a:lnTo>
                      <a:pt x="12946" y="6860"/>
                    </a:lnTo>
                    <a:lnTo>
                      <a:pt x="12448" y="6584"/>
                    </a:lnTo>
                    <a:lnTo>
                      <a:pt x="12061" y="6252"/>
                    </a:lnTo>
                    <a:lnTo>
                      <a:pt x="11729" y="5809"/>
                    </a:lnTo>
                    <a:lnTo>
                      <a:pt x="11452" y="5367"/>
                    </a:lnTo>
                    <a:lnTo>
                      <a:pt x="11286" y="4869"/>
                    </a:lnTo>
                    <a:lnTo>
                      <a:pt x="11231" y="4316"/>
                    </a:lnTo>
                    <a:lnTo>
                      <a:pt x="11286" y="3762"/>
                    </a:lnTo>
                    <a:lnTo>
                      <a:pt x="11452" y="3209"/>
                    </a:lnTo>
                    <a:lnTo>
                      <a:pt x="11729" y="2766"/>
                    </a:lnTo>
                    <a:lnTo>
                      <a:pt x="12061" y="2324"/>
                    </a:lnTo>
                    <a:lnTo>
                      <a:pt x="12448" y="1992"/>
                    </a:lnTo>
                    <a:lnTo>
                      <a:pt x="12946" y="1771"/>
                    </a:lnTo>
                    <a:lnTo>
                      <a:pt x="13444" y="1605"/>
                    </a:lnTo>
                    <a:lnTo>
                      <a:pt x="13997" y="1549"/>
                    </a:lnTo>
                    <a:close/>
                    <a:moveTo>
                      <a:pt x="3873" y="0"/>
                    </a:moveTo>
                    <a:lnTo>
                      <a:pt x="3430" y="56"/>
                    </a:lnTo>
                    <a:lnTo>
                      <a:pt x="3043" y="166"/>
                    </a:lnTo>
                    <a:lnTo>
                      <a:pt x="2600" y="332"/>
                    </a:lnTo>
                    <a:lnTo>
                      <a:pt x="2268" y="498"/>
                    </a:lnTo>
                    <a:lnTo>
                      <a:pt x="1881" y="719"/>
                    </a:lnTo>
                    <a:lnTo>
                      <a:pt x="1549" y="996"/>
                    </a:lnTo>
                    <a:lnTo>
                      <a:pt x="1272" y="1273"/>
                    </a:lnTo>
                    <a:lnTo>
                      <a:pt x="996" y="1549"/>
                    </a:lnTo>
                    <a:lnTo>
                      <a:pt x="719" y="1881"/>
                    </a:lnTo>
                    <a:lnTo>
                      <a:pt x="498" y="2269"/>
                    </a:lnTo>
                    <a:lnTo>
                      <a:pt x="332" y="2601"/>
                    </a:lnTo>
                    <a:lnTo>
                      <a:pt x="166" y="2988"/>
                    </a:lnTo>
                    <a:lnTo>
                      <a:pt x="55" y="3430"/>
                    </a:lnTo>
                    <a:lnTo>
                      <a:pt x="0" y="3873"/>
                    </a:lnTo>
                    <a:lnTo>
                      <a:pt x="0" y="4316"/>
                    </a:lnTo>
                    <a:lnTo>
                      <a:pt x="0" y="4758"/>
                    </a:lnTo>
                    <a:lnTo>
                      <a:pt x="55" y="5145"/>
                    </a:lnTo>
                    <a:lnTo>
                      <a:pt x="166" y="5588"/>
                    </a:lnTo>
                    <a:lnTo>
                      <a:pt x="332" y="5975"/>
                    </a:lnTo>
                    <a:lnTo>
                      <a:pt x="498" y="6363"/>
                    </a:lnTo>
                    <a:lnTo>
                      <a:pt x="719" y="6694"/>
                    </a:lnTo>
                    <a:lnTo>
                      <a:pt x="996" y="7026"/>
                    </a:lnTo>
                    <a:lnTo>
                      <a:pt x="1272" y="7358"/>
                    </a:lnTo>
                    <a:lnTo>
                      <a:pt x="1549" y="7635"/>
                    </a:lnTo>
                    <a:lnTo>
                      <a:pt x="1881" y="7856"/>
                    </a:lnTo>
                    <a:lnTo>
                      <a:pt x="2268" y="8078"/>
                    </a:lnTo>
                    <a:lnTo>
                      <a:pt x="2600" y="8244"/>
                    </a:lnTo>
                    <a:lnTo>
                      <a:pt x="3043" y="8410"/>
                    </a:lnTo>
                    <a:lnTo>
                      <a:pt x="3430" y="8520"/>
                    </a:lnTo>
                    <a:lnTo>
                      <a:pt x="3873" y="8575"/>
                    </a:lnTo>
                    <a:lnTo>
                      <a:pt x="4758" y="8575"/>
                    </a:lnTo>
                    <a:lnTo>
                      <a:pt x="5145" y="8520"/>
                    </a:lnTo>
                    <a:lnTo>
                      <a:pt x="5588" y="8410"/>
                    </a:lnTo>
                    <a:lnTo>
                      <a:pt x="5975" y="8244"/>
                    </a:lnTo>
                    <a:lnTo>
                      <a:pt x="6362" y="8078"/>
                    </a:lnTo>
                    <a:lnTo>
                      <a:pt x="6694" y="7856"/>
                    </a:lnTo>
                    <a:lnTo>
                      <a:pt x="7026" y="7635"/>
                    </a:lnTo>
                    <a:lnTo>
                      <a:pt x="7358" y="7358"/>
                    </a:lnTo>
                    <a:lnTo>
                      <a:pt x="7635" y="7026"/>
                    </a:lnTo>
                    <a:lnTo>
                      <a:pt x="7856" y="6694"/>
                    </a:lnTo>
                    <a:lnTo>
                      <a:pt x="8077" y="6363"/>
                    </a:lnTo>
                    <a:lnTo>
                      <a:pt x="8243" y="5975"/>
                    </a:lnTo>
                    <a:lnTo>
                      <a:pt x="8409" y="5588"/>
                    </a:lnTo>
                    <a:lnTo>
                      <a:pt x="8520" y="5145"/>
                    </a:lnTo>
                    <a:lnTo>
                      <a:pt x="8575" y="4758"/>
                    </a:lnTo>
                    <a:lnTo>
                      <a:pt x="8575" y="4316"/>
                    </a:lnTo>
                    <a:lnTo>
                      <a:pt x="8631" y="4094"/>
                    </a:lnTo>
                    <a:lnTo>
                      <a:pt x="8741" y="3928"/>
                    </a:lnTo>
                    <a:lnTo>
                      <a:pt x="8963" y="3762"/>
                    </a:lnTo>
                    <a:lnTo>
                      <a:pt x="9350" y="3762"/>
                    </a:lnTo>
                    <a:lnTo>
                      <a:pt x="9516" y="3928"/>
                    </a:lnTo>
                    <a:lnTo>
                      <a:pt x="9682" y="4094"/>
                    </a:lnTo>
                    <a:lnTo>
                      <a:pt x="9682" y="4316"/>
                    </a:lnTo>
                    <a:lnTo>
                      <a:pt x="9737" y="4758"/>
                    </a:lnTo>
                    <a:lnTo>
                      <a:pt x="9792" y="5145"/>
                    </a:lnTo>
                    <a:lnTo>
                      <a:pt x="9903" y="5588"/>
                    </a:lnTo>
                    <a:lnTo>
                      <a:pt x="10014" y="5975"/>
                    </a:lnTo>
                    <a:lnTo>
                      <a:pt x="10235" y="6363"/>
                    </a:lnTo>
                    <a:lnTo>
                      <a:pt x="10456" y="6694"/>
                    </a:lnTo>
                    <a:lnTo>
                      <a:pt x="10678" y="7026"/>
                    </a:lnTo>
                    <a:lnTo>
                      <a:pt x="10954" y="7358"/>
                    </a:lnTo>
                    <a:lnTo>
                      <a:pt x="11286" y="7635"/>
                    </a:lnTo>
                    <a:lnTo>
                      <a:pt x="11618" y="7856"/>
                    </a:lnTo>
                    <a:lnTo>
                      <a:pt x="11950" y="8078"/>
                    </a:lnTo>
                    <a:lnTo>
                      <a:pt x="12337" y="8244"/>
                    </a:lnTo>
                    <a:lnTo>
                      <a:pt x="12725" y="8410"/>
                    </a:lnTo>
                    <a:lnTo>
                      <a:pt x="13112" y="8520"/>
                    </a:lnTo>
                    <a:lnTo>
                      <a:pt x="13554" y="8575"/>
                    </a:lnTo>
                    <a:lnTo>
                      <a:pt x="14440" y="8575"/>
                    </a:lnTo>
                    <a:lnTo>
                      <a:pt x="14882" y="8520"/>
                    </a:lnTo>
                    <a:lnTo>
                      <a:pt x="15270" y="8410"/>
                    </a:lnTo>
                    <a:lnTo>
                      <a:pt x="15657" y="8244"/>
                    </a:lnTo>
                    <a:lnTo>
                      <a:pt x="16044" y="8078"/>
                    </a:lnTo>
                    <a:lnTo>
                      <a:pt x="16431" y="7856"/>
                    </a:lnTo>
                    <a:lnTo>
                      <a:pt x="16763" y="7635"/>
                    </a:lnTo>
                    <a:lnTo>
                      <a:pt x="17040" y="7358"/>
                    </a:lnTo>
                    <a:lnTo>
                      <a:pt x="17317" y="7026"/>
                    </a:lnTo>
                    <a:lnTo>
                      <a:pt x="17593" y="6694"/>
                    </a:lnTo>
                    <a:lnTo>
                      <a:pt x="17814" y="6363"/>
                    </a:lnTo>
                    <a:lnTo>
                      <a:pt x="17980" y="5975"/>
                    </a:lnTo>
                    <a:lnTo>
                      <a:pt x="18091" y="5588"/>
                    </a:lnTo>
                    <a:lnTo>
                      <a:pt x="18202" y="5145"/>
                    </a:lnTo>
                    <a:lnTo>
                      <a:pt x="18312" y="4758"/>
                    </a:lnTo>
                    <a:lnTo>
                      <a:pt x="18312" y="4316"/>
                    </a:lnTo>
                    <a:lnTo>
                      <a:pt x="18312" y="3873"/>
                    </a:lnTo>
                    <a:lnTo>
                      <a:pt x="18202" y="3430"/>
                    </a:lnTo>
                    <a:lnTo>
                      <a:pt x="18091" y="2988"/>
                    </a:lnTo>
                    <a:lnTo>
                      <a:pt x="17980" y="2601"/>
                    </a:lnTo>
                    <a:lnTo>
                      <a:pt x="17814" y="2269"/>
                    </a:lnTo>
                    <a:lnTo>
                      <a:pt x="17593" y="1881"/>
                    </a:lnTo>
                    <a:lnTo>
                      <a:pt x="17317" y="1549"/>
                    </a:lnTo>
                    <a:lnTo>
                      <a:pt x="17040" y="1273"/>
                    </a:lnTo>
                    <a:lnTo>
                      <a:pt x="16763" y="996"/>
                    </a:lnTo>
                    <a:lnTo>
                      <a:pt x="16431" y="719"/>
                    </a:lnTo>
                    <a:lnTo>
                      <a:pt x="16044" y="498"/>
                    </a:lnTo>
                    <a:lnTo>
                      <a:pt x="15657" y="332"/>
                    </a:lnTo>
                    <a:lnTo>
                      <a:pt x="15270" y="166"/>
                    </a:lnTo>
                    <a:lnTo>
                      <a:pt x="14882" y="56"/>
                    </a:lnTo>
                    <a:lnTo>
                      <a:pt x="14440" y="0"/>
                    </a:lnTo>
                    <a:lnTo>
                      <a:pt x="13997" y="0"/>
                    </a:lnTo>
                    <a:lnTo>
                      <a:pt x="13389" y="56"/>
                    </a:lnTo>
                    <a:lnTo>
                      <a:pt x="12780" y="166"/>
                    </a:lnTo>
                    <a:lnTo>
                      <a:pt x="12227" y="388"/>
                    </a:lnTo>
                    <a:lnTo>
                      <a:pt x="11673" y="664"/>
                    </a:lnTo>
                    <a:lnTo>
                      <a:pt x="11231" y="1051"/>
                    </a:lnTo>
                    <a:lnTo>
                      <a:pt x="10788" y="1439"/>
                    </a:lnTo>
                    <a:lnTo>
                      <a:pt x="10401" y="1937"/>
                    </a:lnTo>
                    <a:lnTo>
                      <a:pt x="10124" y="2435"/>
                    </a:lnTo>
                    <a:lnTo>
                      <a:pt x="9682" y="2269"/>
                    </a:lnTo>
                    <a:lnTo>
                      <a:pt x="9405" y="2213"/>
                    </a:lnTo>
                    <a:lnTo>
                      <a:pt x="8907" y="2213"/>
                    </a:lnTo>
                    <a:lnTo>
                      <a:pt x="8631" y="2269"/>
                    </a:lnTo>
                    <a:lnTo>
                      <a:pt x="8188" y="2435"/>
                    </a:lnTo>
                    <a:lnTo>
                      <a:pt x="7856" y="1937"/>
                    </a:lnTo>
                    <a:lnTo>
                      <a:pt x="7524" y="1439"/>
                    </a:lnTo>
                    <a:lnTo>
                      <a:pt x="7082" y="1051"/>
                    </a:lnTo>
                    <a:lnTo>
                      <a:pt x="6639" y="664"/>
                    </a:lnTo>
                    <a:lnTo>
                      <a:pt x="6086" y="388"/>
                    </a:lnTo>
                    <a:lnTo>
                      <a:pt x="5532" y="166"/>
                    </a:lnTo>
                    <a:lnTo>
                      <a:pt x="4924" y="56"/>
                    </a:lnTo>
                    <a:lnTo>
                      <a:pt x="4315"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Google Shape;265;p14"/>
              <p:cNvSpPr/>
              <p:nvPr/>
            </p:nvSpPr>
            <p:spPr>
              <a:xfrm>
                <a:off x="5191939" y="3369376"/>
                <a:ext cx="24069" cy="44225"/>
              </a:xfrm>
              <a:custGeom>
                <a:rect b="b" l="l" r="r" t="t"/>
                <a:pathLst>
                  <a:path extrusionOk="0" h="3763" w="2048">
                    <a:moveTo>
                      <a:pt x="1273" y="0"/>
                    </a:moveTo>
                    <a:lnTo>
                      <a:pt x="996" y="55"/>
                    </a:lnTo>
                    <a:lnTo>
                      <a:pt x="720" y="166"/>
                    </a:lnTo>
                    <a:lnTo>
                      <a:pt x="554" y="443"/>
                    </a:lnTo>
                    <a:lnTo>
                      <a:pt x="333" y="1051"/>
                    </a:lnTo>
                    <a:lnTo>
                      <a:pt x="111" y="1660"/>
                    </a:lnTo>
                    <a:lnTo>
                      <a:pt x="56" y="2324"/>
                    </a:lnTo>
                    <a:lnTo>
                      <a:pt x="1" y="2988"/>
                    </a:lnTo>
                    <a:lnTo>
                      <a:pt x="56" y="3264"/>
                    </a:lnTo>
                    <a:lnTo>
                      <a:pt x="222" y="3485"/>
                    </a:lnTo>
                    <a:lnTo>
                      <a:pt x="443" y="3651"/>
                    </a:lnTo>
                    <a:lnTo>
                      <a:pt x="775" y="3762"/>
                    </a:lnTo>
                    <a:lnTo>
                      <a:pt x="1052" y="3651"/>
                    </a:lnTo>
                    <a:lnTo>
                      <a:pt x="1328" y="3485"/>
                    </a:lnTo>
                    <a:lnTo>
                      <a:pt x="1494" y="3264"/>
                    </a:lnTo>
                    <a:lnTo>
                      <a:pt x="1550" y="2988"/>
                    </a:lnTo>
                    <a:lnTo>
                      <a:pt x="1550" y="2490"/>
                    </a:lnTo>
                    <a:lnTo>
                      <a:pt x="1660" y="1992"/>
                    </a:lnTo>
                    <a:lnTo>
                      <a:pt x="1771" y="1549"/>
                    </a:lnTo>
                    <a:lnTo>
                      <a:pt x="1937" y="1107"/>
                    </a:lnTo>
                    <a:lnTo>
                      <a:pt x="2048" y="775"/>
                    </a:lnTo>
                    <a:lnTo>
                      <a:pt x="1992" y="498"/>
                    </a:lnTo>
                    <a:lnTo>
                      <a:pt x="1826" y="221"/>
                    </a:lnTo>
                    <a:lnTo>
                      <a:pt x="1550" y="55"/>
                    </a:lnTo>
                    <a:lnTo>
                      <a:pt x="127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Google Shape;266;p14"/>
              <p:cNvSpPr/>
              <p:nvPr/>
            </p:nvSpPr>
            <p:spPr>
              <a:xfrm>
                <a:off x="5424709" y="3369376"/>
                <a:ext cx="24069" cy="44225"/>
              </a:xfrm>
              <a:custGeom>
                <a:rect b="b" l="l" r="r" t="t"/>
                <a:pathLst>
                  <a:path extrusionOk="0" h="3763" w="2048">
                    <a:moveTo>
                      <a:pt x="775" y="0"/>
                    </a:moveTo>
                    <a:lnTo>
                      <a:pt x="443" y="55"/>
                    </a:lnTo>
                    <a:lnTo>
                      <a:pt x="222" y="221"/>
                    </a:lnTo>
                    <a:lnTo>
                      <a:pt x="56" y="498"/>
                    </a:lnTo>
                    <a:lnTo>
                      <a:pt x="1" y="775"/>
                    </a:lnTo>
                    <a:lnTo>
                      <a:pt x="56" y="1107"/>
                    </a:lnTo>
                    <a:lnTo>
                      <a:pt x="277" y="1549"/>
                    </a:lnTo>
                    <a:lnTo>
                      <a:pt x="388" y="1992"/>
                    </a:lnTo>
                    <a:lnTo>
                      <a:pt x="443" y="2490"/>
                    </a:lnTo>
                    <a:lnTo>
                      <a:pt x="499" y="2988"/>
                    </a:lnTo>
                    <a:lnTo>
                      <a:pt x="554" y="3264"/>
                    </a:lnTo>
                    <a:lnTo>
                      <a:pt x="720" y="3485"/>
                    </a:lnTo>
                    <a:lnTo>
                      <a:pt x="941" y="3651"/>
                    </a:lnTo>
                    <a:lnTo>
                      <a:pt x="1273" y="3762"/>
                    </a:lnTo>
                    <a:lnTo>
                      <a:pt x="1550" y="3651"/>
                    </a:lnTo>
                    <a:lnTo>
                      <a:pt x="1826" y="3485"/>
                    </a:lnTo>
                    <a:lnTo>
                      <a:pt x="1992" y="3264"/>
                    </a:lnTo>
                    <a:lnTo>
                      <a:pt x="2048" y="2988"/>
                    </a:lnTo>
                    <a:lnTo>
                      <a:pt x="1992" y="2324"/>
                    </a:lnTo>
                    <a:lnTo>
                      <a:pt x="1882" y="1660"/>
                    </a:lnTo>
                    <a:lnTo>
                      <a:pt x="1716" y="1051"/>
                    </a:lnTo>
                    <a:lnTo>
                      <a:pt x="1494" y="443"/>
                    </a:lnTo>
                    <a:lnTo>
                      <a:pt x="1329" y="166"/>
                    </a:lnTo>
                    <a:lnTo>
                      <a:pt x="1052" y="55"/>
                    </a:lnTo>
                    <a:lnTo>
                      <a:pt x="775"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7" name="Google Shape;267;p14"/>
            <p:cNvSpPr/>
            <p:nvPr/>
          </p:nvSpPr>
          <p:spPr>
            <a:xfrm>
              <a:off x="8389810" y="4028610"/>
              <a:ext cx="256851" cy="254888"/>
            </a:xfrm>
            <a:custGeom>
              <a:rect b="b" l="l" r="r" t="t"/>
              <a:pathLst>
                <a:path extrusionOk="0" h="21688" w="21855">
                  <a:moveTo>
                    <a:pt x="7470" y="7138"/>
                  </a:moveTo>
                  <a:lnTo>
                    <a:pt x="7525" y="7248"/>
                  </a:lnTo>
                  <a:lnTo>
                    <a:pt x="7470" y="7304"/>
                  </a:lnTo>
                  <a:lnTo>
                    <a:pt x="7359" y="7304"/>
                  </a:lnTo>
                  <a:lnTo>
                    <a:pt x="7304" y="7248"/>
                  </a:lnTo>
                  <a:lnTo>
                    <a:pt x="7359" y="7138"/>
                  </a:lnTo>
                  <a:close/>
                  <a:moveTo>
                    <a:pt x="7082" y="5589"/>
                  </a:moveTo>
                  <a:lnTo>
                    <a:pt x="6751" y="5699"/>
                  </a:lnTo>
                  <a:lnTo>
                    <a:pt x="6474" y="5865"/>
                  </a:lnTo>
                  <a:lnTo>
                    <a:pt x="6253" y="6031"/>
                  </a:lnTo>
                  <a:lnTo>
                    <a:pt x="6031" y="6308"/>
                  </a:lnTo>
                  <a:lnTo>
                    <a:pt x="5865" y="6585"/>
                  </a:lnTo>
                  <a:lnTo>
                    <a:pt x="5810" y="6916"/>
                  </a:lnTo>
                  <a:lnTo>
                    <a:pt x="5755" y="7248"/>
                  </a:lnTo>
                  <a:lnTo>
                    <a:pt x="5810" y="7580"/>
                  </a:lnTo>
                  <a:lnTo>
                    <a:pt x="5865" y="7857"/>
                  </a:lnTo>
                  <a:lnTo>
                    <a:pt x="6031" y="8134"/>
                  </a:lnTo>
                  <a:lnTo>
                    <a:pt x="6253" y="8410"/>
                  </a:lnTo>
                  <a:lnTo>
                    <a:pt x="6474" y="8576"/>
                  </a:lnTo>
                  <a:lnTo>
                    <a:pt x="6751" y="8742"/>
                  </a:lnTo>
                  <a:lnTo>
                    <a:pt x="7082" y="8853"/>
                  </a:lnTo>
                  <a:lnTo>
                    <a:pt x="7746" y="8853"/>
                  </a:lnTo>
                  <a:lnTo>
                    <a:pt x="8078" y="8742"/>
                  </a:lnTo>
                  <a:lnTo>
                    <a:pt x="8355" y="8576"/>
                  </a:lnTo>
                  <a:lnTo>
                    <a:pt x="8576" y="8410"/>
                  </a:lnTo>
                  <a:lnTo>
                    <a:pt x="8798" y="8134"/>
                  </a:lnTo>
                  <a:lnTo>
                    <a:pt x="8964" y="7857"/>
                  </a:lnTo>
                  <a:lnTo>
                    <a:pt x="9019" y="7580"/>
                  </a:lnTo>
                  <a:lnTo>
                    <a:pt x="9074" y="7248"/>
                  </a:lnTo>
                  <a:lnTo>
                    <a:pt x="9019" y="6916"/>
                  </a:lnTo>
                  <a:lnTo>
                    <a:pt x="8964" y="6585"/>
                  </a:lnTo>
                  <a:lnTo>
                    <a:pt x="8798" y="6308"/>
                  </a:lnTo>
                  <a:lnTo>
                    <a:pt x="8576" y="6031"/>
                  </a:lnTo>
                  <a:lnTo>
                    <a:pt x="8355" y="5865"/>
                  </a:lnTo>
                  <a:lnTo>
                    <a:pt x="8078" y="5699"/>
                  </a:lnTo>
                  <a:lnTo>
                    <a:pt x="7746" y="5589"/>
                  </a:lnTo>
                  <a:close/>
                  <a:moveTo>
                    <a:pt x="14496" y="8631"/>
                  </a:moveTo>
                  <a:lnTo>
                    <a:pt x="14607" y="8687"/>
                  </a:lnTo>
                  <a:lnTo>
                    <a:pt x="14717" y="8742"/>
                  </a:lnTo>
                  <a:lnTo>
                    <a:pt x="14773" y="8853"/>
                  </a:lnTo>
                  <a:lnTo>
                    <a:pt x="14828" y="8963"/>
                  </a:lnTo>
                  <a:lnTo>
                    <a:pt x="14773" y="9129"/>
                  </a:lnTo>
                  <a:lnTo>
                    <a:pt x="14717" y="9240"/>
                  </a:lnTo>
                  <a:lnTo>
                    <a:pt x="14607" y="9295"/>
                  </a:lnTo>
                  <a:lnTo>
                    <a:pt x="14330" y="9295"/>
                  </a:lnTo>
                  <a:lnTo>
                    <a:pt x="14219" y="9240"/>
                  </a:lnTo>
                  <a:lnTo>
                    <a:pt x="14164" y="9129"/>
                  </a:lnTo>
                  <a:lnTo>
                    <a:pt x="14164" y="8963"/>
                  </a:lnTo>
                  <a:lnTo>
                    <a:pt x="14164" y="8853"/>
                  </a:lnTo>
                  <a:lnTo>
                    <a:pt x="14219" y="8742"/>
                  </a:lnTo>
                  <a:lnTo>
                    <a:pt x="14330" y="8687"/>
                  </a:lnTo>
                  <a:lnTo>
                    <a:pt x="14496" y="8631"/>
                  </a:lnTo>
                  <a:close/>
                  <a:moveTo>
                    <a:pt x="14219" y="7802"/>
                  </a:moveTo>
                  <a:lnTo>
                    <a:pt x="13998" y="7857"/>
                  </a:lnTo>
                  <a:lnTo>
                    <a:pt x="13777" y="7968"/>
                  </a:lnTo>
                  <a:lnTo>
                    <a:pt x="13611" y="8134"/>
                  </a:lnTo>
                  <a:lnTo>
                    <a:pt x="13445" y="8300"/>
                  </a:lnTo>
                  <a:lnTo>
                    <a:pt x="13334" y="8521"/>
                  </a:lnTo>
                  <a:lnTo>
                    <a:pt x="13279" y="8742"/>
                  </a:lnTo>
                  <a:lnTo>
                    <a:pt x="13279" y="8963"/>
                  </a:lnTo>
                  <a:lnTo>
                    <a:pt x="13279" y="9240"/>
                  </a:lnTo>
                  <a:lnTo>
                    <a:pt x="13334" y="9461"/>
                  </a:lnTo>
                  <a:lnTo>
                    <a:pt x="13445" y="9683"/>
                  </a:lnTo>
                  <a:lnTo>
                    <a:pt x="13611" y="9849"/>
                  </a:lnTo>
                  <a:lnTo>
                    <a:pt x="13777" y="10015"/>
                  </a:lnTo>
                  <a:lnTo>
                    <a:pt x="13998" y="10125"/>
                  </a:lnTo>
                  <a:lnTo>
                    <a:pt x="14219" y="10181"/>
                  </a:lnTo>
                  <a:lnTo>
                    <a:pt x="14717" y="10181"/>
                  </a:lnTo>
                  <a:lnTo>
                    <a:pt x="14939" y="10125"/>
                  </a:lnTo>
                  <a:lnTo>
                    <a:pt x="15160" y="10015"/>
                  </a:lnTo>
                  <a:lnTo>
                    <a:pt x="15326" y="9849"/>
                  </a:lnTo>
                  <a:lnTo>
                    <a:pt x="15492" y="9683"/>
                  </a:lnTo>
                  <a:lnTo>
                    <a:pt x="15602" y="9461"/>
                  </a:lnTo>
                  <a:lnTo>
                    <a:pt x="15658" y="9240"/>
                  </a:lnTo>
                  <a:lnTo>
                    <a:pt x="15713" y="8963"/>
                  </a:lnTo>
                  <a:lnTo>
                    <a:pt x="15658" y="8742"/>
                  </a:lnTo>
                  <a:lnTo>
                    <a:pt x="15602" y="8521"/>
                  </a:lnTo>
                  <a:lnTo>
                    <a:pt x="15492" y="8300"/>
                  </a:lnTo>
                  <a:lnTo>
                    <a:pt x="15326" y="8134"/>
                  </a:lnTo>
                  <a:lnTo>
                    <a:pt x="15160" y="7968"/>
                  </a:lnTo>
                  <a:lnTo>
                    <a:pt x="14939" y="7857"/>
                  </a:lnTo>
                  <a:lnTo>
                    <a:pt x="14717" y="7802"/>
                  </a:lnTo>
                  <a:close/>
                  <a:moveTo>
                    <a:pt x="3874" y="11287"/>
                  </a:moveTo>
                  <a:lnTo>
                    <a:pt x="3984" y="11342"/>
                  </a:lnTo>
                  <a:lnTo>
                    <a:pt x="4095" y="11398"/>
                  </a:lnTo>
                  <a:lnTo>
                    <a:pt x="4206" y="11508"/>
                  </a:lnTo>
                  <a:lnTo>
                    <a:pt x="4206" y="11619"/>
                  </a:lnTo>
                  <a:lnTo>
                    <a:pt x="4206" y="11785"/>
                  </a:lnTo>
                  <a:lnTo>
                    <a:pt x="4095" y="11896"/>
                  </a:lnTo>
                  <a:lnTo>
                    <a:pt x="3984" y="11951"/>
                  </a:lnTo>
                  <a:lnTo>
                    <a:pt x="3763" y="11951"/>
                  </a:lnTo>
                  <a:lnTo>
                    <a:pt x="3652" y="11896"/>
                  </a:lnTo>
                  <a:lnTo>
                    <a:pt x="3597" y="11785"/>
                  </a:lnTo>
                  <a:lnTo>
                    <a:pt x="3542" y="11619"/>
                  </a:lnTo>
                  <a:lnTo>
                    <a:pt x="3597" y="11508"/>
                  </a:lnTo>
                  <a:lnTo>
                    <a:pt x="3652" y="11398"/>
                  </a:lnTo>
                  <a:lnTo>
                    <a:pt x="3763" y="11342"/>
                  </a:lnTo>
                  <a:lnTo>
                    <a:pt x="3874" y="11287"/>
                  </a:lnTo>
                  <a:close/>
                  <a:moveTo>
                    <a:pt x="3874" y="10402"/>
                  </a:moveTo>
                  <a:lnTo>
                    <a:pt x="3652" y="10457"/>
                  </a:lnTo>
                  <a:lnTo>
                    <a:pt x="3431" y="10513"/>
                  </a:lnTo>
                  <a:lnTo>
                    <a:pt x="3210" y="10623"/>
                  </a:lnTo>
                  <a:lnTo>
                    <a:pt x="3044" y="10789"/>
                  </a:lnTo>
                  <a:lnTo>
                    <a:pt x="2878" y="10955"/>
                  </a:lnTo>
                  <a:lnTo>
                    <a:pt x="2767" y="11176"/>
                  </a:lnTo>
                  <a:lnTo>
                    <a:pt x="2712" y="11398"/>
                  </a:lnTo>
                  <a:lnTo>
                    <a:pt x="2657" y="11619"/>
                  </a:lnTo>
                  <a:lnTo>
                    <a:pt x="2712" y="11896"/>
                  </a:lnTo>
                  <a:lnTo>
                    <a:pt x="2767" y="12117"/>
                  </a:lnTo>
                  <a:lnTo>
                    <a:pt x="2878" y="12338"/>
                  </a:lnTo>
                  <a:lnTo>
                    <a:pt x="3044" y="12504"/>
                  </a:lnTo>
                  <a:lnTo>
                    <a:pt x="3210" y="12670"/>
                  </a:lnTo>
                  <a:lnTo>
                    <a:pt x="3431" y="12781"/>
                  </a:lnTo>
                  <a:lnTo>
                    <a:pt x="3652" y="12836"/>
                  </a:lnTo>
                  <a:lnTo>
                    <a:pt x="4150" y="12836"/>
                  </a:lnTo>
                  <a:lnTo>
                    <a:pt x="4372" y="12781"/>
                  </a:lnTo>
                  <a:lnTo>
                    <a:pt x="4538" y="12670"/>
                  </a:lnTo>
                  <a:lnTo>
                    <a:pt x="4759" y="12504"/>
                  </a:lnTo>
                  <a:lnTo>
                    <a:pt x="4870" y="12338"/>
                  </a:lnTo>
                  <a:lnTo>
                    <a:pt x="4980" y="12117"/>
                  </a:lnTo>
                  <a:lnTo>
                    <a:pt x="5091" y="11896"/>
                  </a:lnTo>
                  <a:lnTo>
                    <a:pt x="5091" y="11619"/>
                  </a:lnTo>
                  <a:lnTo>
                    <a:pt x="5091" y="11398"/>
                  </a:lnTo>
                  <a:lnTo>
                    <a:pt x="4980" y="11176"/>
                  </a:lnTo>
                  <a:lnTo>
                    <a:pt x="4870" y="10955"/>
                  </a:lnTo>
                  <a:lnTo>
                    <a:pt x="4759" y="10789"/>
                  </a:lnTo>
                  <a:lnTo>
                    <a:pt x="4538" y="10623"/>
                  </a:lnTo>
                  <a:lnTo>
                    <a:pt x="4372" y="10513"/>
                  </a:lnTo>
                  <a:lnTo>
                    <a:pt x="4150" y="10457"/>
                  </a:lnTo>
                  <a:lnTo>
                    <a:pt x="3874" y="10402"/>
                  </a:lnTo>
                  <a:close/>
                  <a:moveTo>
                    <a:pt x="10070" y="13279"/>
                  </a:moveTo>
                  <a:lnTo>
                    <a:pt x="10125" y="13334"/>
                  </a:lnTo>
                  <a:lnTo>
                    <a:pt x="10181" y="13389"/>
                  </a:lnTo>
                  <a:lnTo>
                    <a:pt x="10125" y="13445"/>
                  </a:lnTo>
                  <a:lnTo>
                    <a:pt x="10070" y="13500"/>
                  </a:lnTo>
                  <a:lnTo>
                    <a:pt x="9959" y="13445"/>
                  </a:lnTo>
                  <a:lnTo>
                    <a:pt x="9959" y="13389"/>
                  </a:lnTo>
                  <a:lnTo>
                    <a:pt x="9959" y="13334"/>
                  </a:lnTo>
                  <a:lnTo>
                    <a:pt x="10070" y="13279"/>
                  </a:lnTo>
                  <a:close/>
                  <a:moveTo>
                    <a:pt x="10070" y="11730"/>
                  </a:moveTo>
                  <a:lnTo>
                    <a:pt x="9738" y="11785"/>
                  </a:lnTo>
                  <a:lnTo>
                    <a:pt x="9406" y="11896"/>
                  </a:lnTo>
                  <a:lnTo>
                    <a:pt x="9129" y="12006"/>
                  </a:lnTo>
                  <a:lnTo>
                    <a:pt x="8908" y="12228"/>
                  </a:lnTo>
                  <a:lnTo>
                    <a:pt x="8687" y="12504"/>
                  </a:lnTo>
                  <a:lnTo>
                    <a:pt x="8521" y="12781"/>
                  </a:lnTo>
                  <a:lnTo>
                    <a:pt x="8466" y="13057"/>
                  </a:lnTo>
                  <a:lnTo>
                    <a:pt x="8410" y="13389"/>
                  </a:lnTo>
                  <a:lnTo>
                    <a:pt x="8466" y="13721"/>
                  </a:lnTo>
                  <a:lnTo>
                    <a:pt x="8521" y="14053"/>
                  </a:lnTo>
                  <a:lnTo>
                    <a:pt x="8687" y="14330"/>
                  </a:lnTo>
                  <a:lnTo>
                    <a:pt x="8908" y="14551"/>
                  </a:lnTo>
                  <a:lnTo>
                    <a:pt x="9129" y="14772"/>
                  </a:lnTo>
                  <a:lnTo>
                    <a:pt x="9406" y="14938"/>
                  </a:lnTo>
                  <a:lnTo>
                    <a:pt x="9738" y="15049"/>
                  </a:lnTo>
                  <a:lnTo>
                    <a:pt x="10402" y="15049"/>
                  </a:lnTo>
                  <a:lnTo>
                    <a:pt x="10679" y="14938"/>
                  </a:lnTo>
                  <a:lnTo>
                    <a:pt x="11011" y="14772"/>
                  </a:lnTo>
                  <a:lnTo>
                    <a:pt x="11232" y="14551"/>
                  </a:lnTo>
                  <a:lnTo>
                    <a:pt x="11453" y="14330"/>
                  </a:lnTo>
                  <a:lnTo>
                    <a:pt x="11564" y="14053"/>
                  </a:lnTo>
                  <a:lnTo>
                    <a:pt x="11674" y="13721"/>
                  </a:lnTo>
                  <a:lnTo>
                    <a:pt x="11730" y="13389"/>
                  </a:lnTo>
                  <a:lnTo>
                    <a:pt x="11674" y="13057"/>
                  </a:lnTo>
                  <a:lnTo>
                    <a:pt x="11564" y="12781"/>
                  </a:lnTo>
                  <a:lnTo>
                    <a:pt x="11453" y="12504"/>
                  </a:lnTo>
                  <a:lnTo>
                    <a:pt x="11232" y="12228"/>
                  </a:lnTo>
                  <a:lnTo>
                    <a:pt x="11011" y="12006"/>
                  </a:lnTo>
                  <a:lnTo>
                    <a:pt x="10679" y="11896"/>
                  </a:lnTo>
                  <a:lnTo>
                    <a:pt x="10402" y="11785"/>
                  </a:lnTo>
                  <a:lnTo>
                    <a:pt x="10070" y="11730"/>
                  </a:lnTo>
                  <a:close/>
                  <a:moveTo>
                    <a:pt x="13611" y="16598"/>
                  </a:moveTo>
                  <a:lnTo>
                    <a:pt x="13721" y="16653"/>
                  </a:lnTo>
                  <a:lnTo>
                    <a:pt x="13832" y="16709"/>
                  </a:lnTo>
                  <a:lnTo>
                    <a:pt x="13887" y="16819"/>
                  </a:lnTo>
                  <a:lnTo>
                    <a:pt x="13943" y="16930"/>
                  </a:lnTo>
                  <a:lnTo>
                    <a:pt x="13887" y="17041"/>
                  </a:lnTo>
                  <a:lnTo>
                    <a:pt x="13832" y="17151"/>
                  </a:lnTo>
                  <a:lnTo>
                    <a:pt x="13721" y="17262"/>
                  </a:lnTo>
                  <a:lnTo>
                    <a:pt x="13445" y="17262"/>
                  </a:lnTo>
                  <a:lnTo>
                    <a:pt x="13334" y="17151"/>
                  </a:lnTo>
                  <a:lnTo>
                    <a:pt x="13279" y="17041"/>
                  </a:lnTo>
                  <a:lnTo>
                    <a:pt x="13279" y="16930"/>
                  </a:lnTo>
                  <a:lnTo>
                    <a:pt x="13279" y="16819"/>
                  </a:lnTo>
                  <a:lnTo>
                    <a:pt x="13334" y="16709"/>
                  </a:lnTo>
                  <a:lnTo>
                    <a:pt x="13445" y="16653"/>
                  </a:lnTo>
                  <a:lnTo>
                    <a:pt x="13611" y="16598"/>
                  </a:lnTo>
                  <a:close/>
                  <a:moveTo>
                    <a:pt x="13611" y="15713"/>
                  </a:moveTo>
                  <a:lnTo>
                    <a:pt x="13334" y="15768"/>
                  </a:lnTo>
                  <a:lnTo>
                    <a:pt x="13113" y="15824"/>
                  </a:lnTo>
                  <a:lnTo>
                    <a:pt x="12892" y="15934"/>
                  </a:lnTo>
                  <a:lnTo>
                    <a:pt x="12726" y="16100"/>
                  </a:lnTo>
                  <a:lnTo>
                    <a:pt x="12560" y="16266"/>
                  </a:lnTo>
                  <a:lnTo>
                    <a:pt x="12449" y="16487"/>
                  </a:lnTo>
                  <a:lnTo>
                    <a:pt x="12394" y="16709"/>
                  </a:lnTo>
                  <a:lnTo>
                    <a:pt x="12394" y="16930"/>
                  </a:lnTo>
                  <a:lnTo>
                    <a:pt x="12394" y="17151"/>
                  </a:lnTo>
                  <a:lnTo>
                    <a:pt x="12449" y="17428"/>
                  </a:lnTo>
                  <a:lnTo>
                    <a:pt x="12560" y="17594"/>
                  </a:lnTo>
                  <a:lnTo>
                    <a:pt x="12726" y="17815"/>
                  </a:lnTo>
                  <a:lnTo>
                    <a:pt x="12892" y="17926"/>
                  </a:lnTo>
                  <a:lnTo>
                    <a:pt x="13113" y="18037"/>
                  </a:lnTo>
                  <a:lnTo>
                    <a:pt x="13334" y="18147"/>
                  </a:lnTo>
                  <a:lnTo>
                    <a:pt x="13832" y="18147"/>
                  </a:lnTo>
                  <a:lnTo>
                    <a:pt x="14053" y="18037"/>
                  </a:lnTo>
                  <a:lnTo>
                    <a:pt x="14275" y="17926"/>
                  </a:lnTo>
                  <a:lnTo>
                    <a:pt x="14441" y="17815"/>
                  </a:lnTo>
                  <a:lnTo>
                    <a:pt x="14607" y="17594"/>
                  </a:lnTo>
                  <a:lnTo>
                    <a:pt x="14717" y="17428"/>
                  </a:lnTo>
                  <a:lnTo>
                    <a:pt x="14773" y="17151"/>
                  </a:lnTo>
                  <a:lnTo>
                    <a:pt x="14828" y="16930"/>
                  </a:lnTo>
                  <a:lnTo>
                    <a:pt x="14773" y="16709"/>
                  </a:lnTo>
                  <a:lnTo>
                    <a:pt x="14717" y="16487"/>
                  </a:lnTo>
                  <a:lnTo>
                    <a:pt x="14607" y="16266"/>
                  </a:lnTo>
                  <a:lnTo>
                    <a:pt x="14441" y="16100"/>
                  </a:lnTo>
                  <a:lnTo>
                    <a:pt x="14275" y="15934"/>
                  </a:lnTo>
                  <a:lnTo>
                    <a:pt x="14053" y="15824"/>
                  </a:lnTo>
                  <a:lnTo>
                    <a:pt x="13832" y="15768"/>
                  </a:lnTo>
                  <a:lnTo>
                    <a:pt x="13611" y="15713"/>
                  </a:lnTo>
                  <a:close/>
                  <a:moveTo>
                    <a:pt x="8466" y="1716"/>
                  </a:moveTo>
                  <a:lnTo>
                    <a:pt x="8521" y="2103"/>
                  </a:lnTo>
                  <a:lnTo>
                    <a:pt x="8632" y="2491"/>
                  </a:lnTo>
                  <a:lnTo>
                    <a:pt x="8798" y="2822"/>
                  </a:lnTo>
                  <a:lnTo>
                    <a:pt x="8964" y="3154"/>
                  </a:lnTo>
                  <a:lnTo>
                    <a:pt x="9406" y="3763"/>
                  </a:lnTo>
                  <a:lnTo>
                    <a:pt x="9904" y="4316"/>
                  </a:lnTo>
                  <a:lnTo>
                    <a:pt x="10513" y="4759"/>
                  </a:lnTo>
                  <a:lnTo>
                    <a:pt x="10845" y="4925"/>
                  </a:lnTo>
                  <a:lnTo>
                    <a:pt x="11176" y="5091"/>
                  </a:lnTo>
                  <a:lnTo>
                    <a:pt x="11564" y="5201"/>
                  </a:lnTo>
                  <a:lnTo>
                    <a:pt x="11951" y="5257"/>
                  </a:lnTo>
                  <a:lnTo>
                    <a:pt x="12338" y="5312"/>
                  </a:lnTo>
                  <a:lnTo>
                    <a:pt x="12726" y="5367"/>
                  </a:lnTo>
                  <a:lnTo>
                    <a:pt x="13113" y="5312"/>
                  </a:lnTo>
                  <a:lnTo>
                    <a:pt x="13555" y="5257"/>
                  </a:lnTo>
                  <a:lnTo>
                    <a:pt x="13943" y="5146"/>
                  </a:lnTo>
                  <a:lnTo>
                    <a:pt x="14330" y="5035"/>
                  </a:lnTo>
                  <a:lnTo>
                    <a:pt x="14662" y="5478"/>
                  </a:lnTo>
                  <a:lnTo>
                    <a:pt x="14994" y="5865"/>
                  </a:lnTo>
                  <a:lnTo>
                    <a:pt x="15436" y="6253"/>
                  </a:lnTo>
                  <a:lnTo>
                    <a:pt x="15879" y="6529"/>
                  </a:lnTo>
                  <a:lnTo>
                    <a:pt x="16377" y="6806"/>
                  </a:lnTo>
                  <a:lnTo>
                    <a:pt x="16875" y="6972"/>
                  </a:lnTo>
                  <a:lnTo>
                    <a:pt x="17428" y="7082"/>
                  </a:lnTo>
                  <a:lnTo>
                    <a:pt x="17981" y="7138"/>
                  </a:lnTo>
                  <a:lnTo>
                    <a:pt x="18369" y="7082"/>
                  </a:lnTo>
                  <a:lnTo>
                    <a:pt x="18756" y="7027"/>
                  </a:lnTo>
                  <a:lnTo>
                    <a:pt x="19475" y="6861"/>
                  </a:lnTo>
                  <a:lnTo>
                    <a:pt x="19807" y="7802"/>
                  </a:lnTo>
                  <a:lnTo>
                    <a:pt x="20084" y="8742"/>
                  </a:lnTo>
                  <a:lnTo>
                    <a:pt x="20250" y="9738"/>
                  </a:lnTo>
                  <a:lnTo>
                    <a:pt x="20305" y="10734"/>
                  </a:lnTo>
                  <a:lnTo>
                    <a:pt x="20250" y="11730"/>
                  </a:lnTo>
                  <a:lnTo>
                    <a:pt x="20139" y="12615"/>
                  </a:lnTo>
                  <a:lnTo>
                    <a:pt x="19918" y="13555"/>
                  </a:lnTo>
                  <a:lnTo>
                    <a:pt x="19586" y="14385"/>
                  </a:lnTo>
                  <a:lnTo>
                    <a:pt x="19199" y="15215"/>
                  </a:lnTo>
                  <a:lnTo>
                    <a:pt x="18701" y="15990"/>
                  </a:lnTo>
                  <a:lnTo>
                    <a:pt x="18203" y="16709"/>
                  </a:lnTo>
                  <a:lnTo>
                    <a:pt x="17594" y="17373"/>
                  </a:lnTo>
                  <a:lnTo>
                    <a:pt x="16930" y="17981"/>
                  </a:lnTo>
                  <a:lnTo>
                    <a:pt x="16156" y="18534"/>
                  </a:lnTo>
                  <a:lnTo>
                    <a:pt x="15436" y="18977"/>
                  </a:lnTo>
                  <a:lnTo>
                    <a:pt x="14607" y="19420"/>
                  </a:lnTo>
                  <a:lnTo>
                    <a:pt x="13721" y="19696"/>
                  </a:lnTo>
                  <a:lnTo>
                    <a:pt x="12836" y="19918"/>
                  </a:lnTo>
                  <a:lnTo>
                    <a:pt x="11896" y="20084"/>
                  </a:lnTo>
                  <a:lnTo>
                    <a:pt x="10955" y="20139"/>
                  </a:lnTo>
                  <a:lnTo>
                    <a:pt x="9959" y="20084"/>
                  </a:lnTo>
                  <a:lnTo>
                    <a:pt x="9074" y="19918"/>
                  </a:lnTo>
                  <a:lnTo>
                    <a:pt x="8134" y="19696"/>
                  </a:lnTo>
                  <a:lnTo>
                    <a:pt x="7304" y="19420"/>
                  </a:lnTo>
                  <a:lnTo>
                    <a:pt x="6474" y="18977"/>
                  </a:lnTo>
                  <a:lnTo>
                    <a:pt x="5699" y="18534"/>
                  </a:lnTo>
                  <a:lnTo>
                    <a:pt x="4980" y="17981"/>
                  </a:lnTo>
                  <a:lnTo>
                    <a:pt x="4316" y="17373"/>
                  </a:lnTo>
                  <a:lnTo>
                    <a:pt x="3708" y="16709"/>
                  </a:lnTo>
                  <a:lnTo>
                    <a:pt x="3154" y="15990"/>
                  </a:lnTo>
                  <a:lnTo>
                    <a:pt x="2712" y="15215"/>
                  </a:lnTo>
                  <a:lnTo>
                    <a:pt x="2325" y="14385"/>
                  </a:lnTo>
                  <a:lnTo>
                    <a:pt x="1993" y="13555"/>
                  </a:lnTo>
                  <a:lnTo>
                    <a:pt x="1771" y="12615"/>
                  </a:lnTo>
                  <a:lnTo>
                    <a:pt x="1605" y="11730"/>
                  </a:lnTo>
                  <a:lnTo>
                    <a:pt x="1550" y="10734"/>
                  </a:lnTo>
                  <a:lnTo>
                    <a:pt x="1605" y="9959"/>
                  </a:lnTo>
                  <a:lnTo>
                    <a:pt x="1716" y="9185"/>
                  </a:lnTo>
                  <a:lnTo>
                    <a:pt x="1827" y="8410"/>
                  </a:lnTo>
                  <a:lnTo>
                    <a:pt x="2048" y="7691"/>
                  </a:lnTo>
                  <a:lnTo>
                    <a:pt x="2325" y="6972"/>
                  </a:lnTo>
                  <a:lnTo>
                    <a:pt x="2657" y="6308"/>
                  </a:lnTo>
                  <a:lnTo>
                    <a:pt x="3044" y="5644"/>
                  </a:lnTo>
                  <a:lnTo>
                    <a:pt x="3486" y="5035"/>
                  </a:lnTo>
                  <a:lnTo>
                    <a:pt x="3984" y="4482"/>
                  </a:lnTo>
                  <a:lnTo>
                    <a:pt x="4482" y="3929"/>
                  </a:lnTo>
                  <a:lnTo>
                    <a:pt x="5091" y="3431"/>
                  </a:lnTo>
                  <a:lnTo>
                    <a:pt x="5699" y="2988"/>
                  </a:lnTo>
                  <a:lnTo>
                    <a:pt x="6308" y="2601"/>
                  </a:lnTo>
                  <a:lnTo>
                    <a:pt x="7027" y="2269"/>
                  </a:lnTo>
                  <a:lnTo>
                    <a:pt x="7691" y="1937"/>
                  </a:lnTo>
                  <a:lnTo>
                    <a:pt x="8466" y="1716"/>
                  </a:lnTo>
                  <a:close/>
                  <a:moveTo>
                    <a:pt x="9074" y="1"/>
                  </a:moveTo>
                  <a:lnTo>
                    <a:pt x="8134" y="222"/>
                  </a:lnTo>
                  <a:lnTo>
                    <a:pt x="7193" y="499"/>
                  </a:lnTo>
                  <a:lnTo>
                    <a:pt x="6308" y="886"/>
                  </a:lnTo>
                  <a:lnTo>
                    <a:pt x="5423" y="1329"/>
                  </a:lnTo>
                  <a:lnTo>
                    <a:pt x="4648" y="1827"/>
                  </a:lnTo>
                  <a:lnTo>
                    <a:pt x="3929" y="2380"/>
                  </a:lnTo>
                  <a:lnTo>
                    <a:pt x="3210" y="3044"/>
                  </a:lnTo>
                  <a:lnTo>
                    <a:pt x="2601" y="3708"/>
                  </a:lnTo>
                  <a:lnTo>
                    <a:pt x="1993" y="4482"/>
                  </a:lnTo>
                  <a:lnTo>
                    <a:pt x="1495" y="5257"/>
                  </a:lnTo>
                  <a:lnTo>
                    <a:pt x="1052" y="6087"/>
                  </a:lnTo>
                  <a:lnTo>
                    <a:pt x="720" y="6972"/>
                  </a:lnTo>
                  <a:lnTo>
                    <a:pt x="388" y="7857"/>
                  </a:lnTo>
                  <a:lnTo>
                    <a:pt x="167" y="8797"/>
                  </a:lnTo>
                  <a:lnTo>
                    <a:pt x="56" y="9793"/>
                  </a:lnTo>
                  <a:lnTo>
                    <a:pt x="1" y="10734"/>
                  </a:lnTo>
                  <a:lnTo>
                    <a:pt x="56" y="11896"/>
                  </a:lnTo>
                  <a:lnTo>
                    <a:pt x="222" y="12947"/>
                  </a:lnTo>
                  <a:lnTo>
                    <a:pt x="499" y="13998"/>
                  </a:lnTo>
                  <a:lnTo>
                    <a:pt x="886" y="14994"/>
                  </a:lnTo>
                  <a:lnTo>
                    <a:pt x="1329" y="15934"/>
                  </a:lnTo>
                  <a:lnTo>
                    <a:pt x="1882" y="16875"/>
                  </a:lnTo>
                  <a:lnTo>
                    <a:pt x="2491" y="17705"/>
                  </a:lnTo>
                  <a:lnTo>
                    <a:pt x="3210" y="18479"/>
                  </a:lnTo>
                  <a:lnTo>
                    <a:pt x="3984" y="19198"/>
                  </a:lnTo>
                  <a:lnTo>
                    <a:pt x="4814" y="19807"/>
                  </a:lnTo>
                  <a:lnTo>
                    <a:pt x="5755" y="20360"/>
                  </a:lnTo>
                  <a:lnTo>
                    <a:pt x="6695" y="20803"/>
                  </a:lnTo>
                  <a:lnTo>
                    <a:pt x="7691" y="21190"/>
                  </a:lnTo>
                  <a:lnTo>
                    <a:pt x="8742" y="21467"/>
                  </a:lnTo>
                  <a:lnTo>
                    <a:pt x="9849" y="21633"/>
                  </a:lnTo>
                  <a:lnTo>
                    <a:pt x="10955" y="21688"/>
                  </a:lnTo>
                  <a:lnTo>
                    <a:pt x="12062" y="21633"/>
                  </a:lnTo>
                  <a:lnTo>
                    <a:pt x="13168" y="21467"/>
                  </a:lnTo>
                  <a:lnTo>
                    <a:pt x="14164" y="21190"/>
                  </a:lnTo>
                  <a:lnTo>
                    <a:pt x="15215" y="20803"/>
                  </a:lnTo>
                  <a:lnTo>
                    <a:pt x="16156" y="20360"/>
                  </a:lnTo>
                  <a:lnTo>
                    <a:pt x="17041" y="19807"/>
                  </a:lnTo>
                  <a:lnTo>
                    <a:pt x="17871" y="19198"/>
                  </a:lnTo>
                  <a:lnTo>
                    <a:pt x="18645" y="18479"/>
                  </a:lnTo>
                  <a:lnTo>
                    <a:pt x="19364" y="17705"/>
                  </a:lnTo>
                  <a:lnTo>
                    <a:pt x="19973" y="16875"/>
                  </a:lnTo>
                  <a:lnTo>
                    <a:pt x="20526" y="15934"/>
                  </a:lnTo>
                  <a:lnTo>
                    <a:pt x="21024" y="14994"/>
                  </a:lnTo>
                  <a:lnTo>
                    <a:pt x="21356" y="13998"/>
                  </a:lnTo>
                  <a:lnTo>
                    <a:pt x="21633" y="12947"/>
                  </a:lnTo>
                  <a:lnTo>
                    <a:pt x="21799" y="11896"/>
                  </a:lnTo>
                  <a:lnTo>
                    <a:pt x="21854" y="10734"/>
                  </a:lnTo>
                  <a:lnTo>
                    <a:pt x="21854" y="10070"/>
                  </a:lnTo>
                  <a:lnTo>
                    <a:pt x="21799" y="9351"/>
                  </a:lnTo>
                  <a:lnTo>
                    <a:pt x="21688" y="8687"/>
                  </a:lnTo>
                  <a:lnTo>
                    <a:pt x="21522" y="8023"/>
                  </a:lnTo>
                  <a:lnTo>
                    <a:pt x="21301" y="7359"/>
                  </a:lnTo>
                  <a:lnTo>
                    <a:pt x="21080" y="6695"/>
                  </a:lnTo>
                  <a:lnTo>
                    <a:pt x="20803" y="6087"/>
                  </a:lnTo>
                  <a:lnTo>
                    <a:pt x="20471" y="5478"/>
                  </a:lnTo>
                  <a:lnTo>
                    <a:pt x="20305" y="5201"/>
                  </a:lnTo>
                  <a:lnTo>
                    <a:pt x="20028" y="5091"/>
                  </a:lnTo>
                  <a:lnTo>
                    <a:pt x="19696" y="5091"/>
                  </a:lnTo>
                  <a:lnTo>
                    <a:pt x="19420" y="5146"/>
                  </a:lnTo>
                  <a:lnTo>
                    <a:pt x="19088" y="5367"/>
                  </a:lnTo>
                  <a:lnTo>
                    <a:pt x="18701" y="5478"/>
                  </a:lnTo>
                  <a:lnTo>
                    <a:pt x="18369" y="5533"/>
                  </a:lnTo>
                  <a:lnTo>
                    <a:pt x="17981" y="5589"/>
                  </a:lnTo>
                  <a:lnTo>
                    <a:pt x="17594" y="5533"/>
                  </a:lnTo>
                  <a:lnTo>
                    <a:pt x="17152" y="5423"/>
                  </a:lnTo>
                  <a:lnTo>
                    <a:pt x="16764" y="5257"/>
                  </a:lnTo>
                  <a:lnTo>
                    <a:pt x="16432" y="5035"/>
                  </a:lnTo>
                  <a:lnTo>
                    <a:pt x="16100" y="4759"/>
                  </a:lnTo>
                  <a:lnTo>
                    <a:pt x="15824" y="4482"/>
                  </a:lnTo>
                  <a:lnTo>
                    <a:pt x="15602" y="4095"/>
                  </a:lnTo>
                  <a:lnTo>
                    <a:pt x="15436" y="3708"/>
                  </a:lnTo>
                  <a:lnTo>
                    <a:pt x="15326" y="3542"/>
                  </a:lnTo>
                  <a:lnTo>
                    <a:pt x="15215" y="3431"/>
                  </a:lnTo>
                  <a:lnTo>
                    <a:pt x="15105" y="3320"/>
                  </a:lnTo>
                  <a:lnTo>
                    <a:pt x="14939" y="3210"/>
                  </a:lnTo>
                  <a:lnTo>
                    <a:pt x="14385" y="3210"/>
                  </a:lnTo>
                  <a:lnTo>
                    <a:pt x="14219" y="3320"/>
                  </a:lnTo>
                  <a:lnTo>
                    <a:pt x="13887" y="3542"/>
                  </a:lnTo>
                  <a:lnTo>
                    <a:pt x="13500" y="3652"/>
                  </a:lnTo>
                  <a:lnTo>
                    <a:pt x="13113" y="3763"/>
                  </a:lnTo>
                  <a:lnTo>
                    <a:pt x="12726" y="3818"/>
                  </a:lnTo>
                  <a:lnTo>
                    <a:pt x="12172" y="3763"/>
                  </a:lnTo>
                  <a:lnTo>
                    <a:pt x="11619" y="3597"/>
                  </a:lnTo>
                  <a:lnTo>
                    <a:pt x="11176" y="3320"/>
                  </a:lnTo>
                  <a:lnTo>
                    <a:pt x="10734" y="2988"/>
                  </a:lnTo>
                  <a:lnTo>
                    <a:pt x="10402" y="2546"/>
                  </a:lnTo>
                  <a:lnTo>
                    <a:pt x="10181" y="2103"/>
                  </a:lnTo>
                  <a:lnTo>
                    <a:pt x="10015" y="1550"/>
                  </a:lnTo>
                  <a:lnTo>
                    <a:pt x="9959" y="997"/>
                  </a:lnTo>
                  <a:lnTo>
                    <a:pt x="9959" y="831"/>
                  </a:lnTo>
                  <a:lnTo>
                    <a:pt x="9959" y="665"/>
                  </a:lnTo>
                  <a:lnTo>
                    <a:pt x="9904" y="499"/>
                  </a:lnTo>
                  <a:lnTo>
                    <a:pt x="9849" y="333"/>
                  </a:lnTo>
                  <a:lnTo>
                    <a:pt x="9738" y="167"/>
                  </a:lnTo>
                  <a:lnTo>
                    <a:pt x="9572" y="112"/>
                  </a:lnTo>
                  <a:lnTo>
                    <a:pt x="9406"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 name="Google Shape;268;p14"/>
            <p:cNvSpPr/>
            <p:nvPr/>
          </p:nvSpPr>
          <p:spPr>
            <a:xfrm rot="-610900">
              <a:off x="2369346" y="62297"/>
              <a:ext cx="194423" cy="256841"/>
            </a:xfrm>
            <a:custGeom>
              <a:rect b="b" l="l" r="r" t="t"/>
              <a:pathLst>
                <a:path extrusionOk="0" h="21854" w="16543">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 name="Google Shape;269;p14"/>
            <p:cNvSpPr/>
            <p:nvPr/>
          </p:nvSpPr>
          <p:spPr>
            <a:xfrm rot="1446362">
              <a:off x="-140058" y="923397"/>
              <a:ext cx="256837" cy="195078"/>
            </a:xfrm>
            <a:custGeom>
              <a:rect b="b" l="l" r="r" t="t"/>
              <a:pathLst>
                <a:path extrusionOk="0" h="16599" w="21854">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 name="Google Shape;270;p14"/>
            <p:cNvSpPr/>
            <p:nvPr/>
          </p:nvSpPr>
          <p:spPr>
            <a:xfrm>
              <a:off x="179581" y="2117407"/>
              <a:ext cx="256839" cy="194422"/>
            </a:xfrm>
            <a:custGeom>
              <a:rect b="b" l="l" r="r" t="t"/>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 name="Google Shape;271;p14"/>
            <p:cNvSpPr/>
            <p:nvPr/>
          </p:nvSpPr>
          <p:spPr>
            <a:xfrm rot="4880958">
              <a:off x="1713941" y="282614"/>
              <a:ext cx="215199" cy="256810"/>
            </a:xfrm>
            <a:custGeom>
              <a:rect b="b" l="l" r="r" t="t"/>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 name="Google Shape;272;p14"/>
            <p:cNvSpPr/>
            <p:nvPr/>
          </p:nvSpPr>
          <p:spPr>
            <a:xfrm>
              <a:off x="6207352" y="-138510"/>
              <a:ext cx="256839" cy="256839"/>
            </a:xfrm>
            <a:custGeom>
              <a:rect b="b" l="l" r="r" t="t"/>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 name="Google Shape;273;p14"/>
            <p:cNvSpPr/>
            <p:nvPr/>
          </p:nvSpPr>
          <p:spPr>
            <a:xfrm rot="-2327469">
              <a:off x="791260" y="1022956"/>
              <a:ext cx="256831" cy="256184"/>
            </a:xfrm>
            <a:custGeom>
              <a:rect b="b" l="l" r="r" t="t"/>
              <a:pathLst>
                <a:path extrusionOk="0" h="21799" w="21854">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 name="Google Shape;274;p14"/>
            <p:cNvSpPr/>
            <p:nvPr/>
          </p:nvSpPr>
          <p:spPr>
            <a:xfrm rot="-2279041">
              <a:off x="7971887" y="4369590"/>
              <a:ext cx="256822" cy="173596"/>
            </a:xfrm>
            <a:custGeom>
              <a:rect b="b" l="l" r="r" t="t"/>
              <a:pathLst>
                <a:path extrusionOk="0" h="14772" w="21854">
                  <a:moveTo>
                    <a:pt x="3431" y="2600"/>
                  </a:moveTo>
                  <a:lnTo>
                    <a:pt x="3154" y="2711"/>
                  </a:lnTo>
                  <a:lnTo>
                    <a:pt x="2878" y="2877"/>
                  </a:lnTo>
                  <a:lnTo>
                    <a:pt x="2712" y="3098"/>
                  </a:lnTo>
                  <a:lnTo>
                    <a:pt x="2656" y="3375"/>
                  </a:lnTo>
                  <a:lnTo>
                    <a:pt x="2712" y="3707"/>
                  </a:lnTo>
                  <a:lnTo>
                    <a:pt x="2878" y="3928"/>
                  </a:lnTo>
                  <a:lnTo>
                    <a:pt x="3154" y="4094"/>
                  </a:lnTo>
                  <a:lnTo>
                    <a:pt x="3431" y="4150"/>
                  </a:lnTo>
                  <a:lnTo>
                    <a:pt x="18479" y="4150"/>
                  </a:lnTo>
                  <a:lnTo>
                    <a:pt x="18756" y="4094"/>
                  </a:lnTo>
                  <a:lnTo>
                    <a:pt x="18977" y="3928"/>
                  </a:lnTo>
                  <a:lnTo>
                    <a:pt x="19143" y="3707"/>
                  </a:lnTo>
                  <a:lnTo>
                    <a:pt x="19198" y="3375"/>
                  </a:lnTo>
                  <a:lnTo>
                    <a:pt x="19143" y="3098"/>
                  </a:lnTo>
                  <a:lnTo>
                    <a:pt x="18977" y="2877"/>
                  </a:lnTo>
                  <a:lnTo>
                    <a:pt x="18756" y="2711"/>
                  </a:lnTo>
                  <a:lnTo>
                    <a:pt x="18479" y="2600"/>
                  </a:lnTo>
                  <a:close/>
                  <a:moveTo>
                    <a:pt x="5312" y="7026"/>
                  </a:moveTo>
                  <a:lnTo>
                    <a:pt x="5367" y="7082"/>
                  </a:lnTo>
                  <a:lnTo>
                    <a:pt x="5422" y="7137"/>
                  </a:lnTo>
                  <a:lnTo>
                    <a:pt x="5422" y="7248"/>
                  </a:lnTo>
                  <a:lnTo>
                    <a:pt x="5422" y="7303"/>
                  </a:lnTo>
                  <a:lnTo>
                    <a:pt x="5367" y="7358"/>
                  </a:lnTo>
                  <a:lnTo>
                    <a:pt x="5312" y="7414"/>
                  </a:lnTo>
                  <a:lnTo>
                    <a:pt x="5201" y="7469"/>
                  </a:lnTo>
                  <a:lnTo>
                    <a:pt x="5146" y="7414"/>
                  </a:lnTo>
                  <a:lnTo>
                    <a:pt x="5035" y="7358"/>
                  </a:lnTo>
                  <a:lnTo>
                    <a:pt x="5035" y="7303"/>
                  </a:lnTo>
                  <a:lnTo>
                    <a:pt x="4980" y="7248"/>
                  </a:lnTo>
                  <a:lnTo>
                    <a:pt x="5035" y="7137"/>
                  </a:lnTo>
                  <a:lnTo>
                    <a:pt x="5035" y="7082"/>
                  </a:lnTo>
                  <a:lnTo>
                    <a:pt x="5146" y="7026"/>
                  </a:lnTo>
                  <a:close/>
                  <a:moveTo>
                    <a:pt x="16764" y="7026"/>
                  </a:moveTo>
                  <a:lnTo>
                    <a:pt x="16819" y="7082"/>
                  </a:lnTo>
                  <a:lnTo>
                    <a:pt x="16875" y="7137"/>
                  </a:lnTo>
                  <a:lnTo>
                    <a:pt x="16930" y="7248"/>
                  </a:lnTo>
                  <a:lnTo>
                    <a:pt x="16875" y="7303"/>
                  </a:lnTo>
                  <a:lnTo>
                    <a:pt x="16819" y="7358"/>
                  </a:lnTo>
                  <a:lnTo>
                    <a:pt x="16764" y="7414"/>
                  </a:lnTo>
                  <a:lnTo>
                    <a:pt x="16709" y="7469"/>
                  </a:lnTo>
                  <a:lnTo>
                    <a:pt x="16598" y="7414"/>
                  </a:lnTo>
                  <a:lnTo>
                    <a:pt x="16543" y="7358"/>
                  </a:lnTo>
                  <a:lnTo>
                    <a:pt x="16487" y="7303"/>
                  </a:lnTo>
                  <a:lnTo>
                    <a:pt x="16487" y="7248"/>
                  </a:lnTo>
                  <a:lnTo>
                    <a:pt x="16487" y="7137"/>
                  </a:lnTo>
                  <a:lnTo>
                    <a:pt x="16543" y="7082"/>
                  </a:lnTo>
                  <a:lnTo>
                    <a:pt x="16598" y="7026"/>
                  </a:lnTo>
                  <a:close/>
                  <a:moveTo>
                    <a:pt x="8742" y="6363"/>
                  </a:moveTo>
                  <a:lnTo>
                    <a:pt x="8742" y="8133"/>
                  </a:lnTo>
                  <a:lnTo>
                    <a:pt x="13168" y="8133"/>
                  </a:lnTo>
                  <a:lnTo>
                    <a:pt x="13168" y="6363"/>
                  </a:lnTo>
                  <a:close/>
                  <a:moveTo>
                    <a:pt x="4869" y="5477"/>
                  </a:moveTo>
                  <a:lnTo>
                    <a:pt x="4537" y="5588"/>
                  </a:lnTo>
                  <a:lnTo>
                    <a:pt x="4205" y="5754"/>
                  </a:lnTo>
                  <a:lnTo>
                    <a:pt x="3984" y="5975"/>
                  </a:lnTo>
                  <a:lnTo>
                    <a:pt x="3763" y="6252"/>
                  </a:lnTo>
                  <a:lnTo>
                    <a:pt x="3597" y="6528"/>
                  </a:lnTo>
                  <a:lnTo>
                    <a:pt x="3486" y="6860"/>
                  </a:lnTo>
                  <a:lnTo>
                    <a:pt x="3431" y="7248"/>
                  </a:lnTo>
                  <a:lnTo>
                    <a:pt x="3486" y="7580"/>
                  </a:lnTo>
                  <a:lnTo>
                    <a:pt x="3597" y="7912"/>
                  </a:lnTo>
                  <a:lnTo>
                    <a:pt x="3763" y="8188"/>
                  </a:lnTo>
                  <a:lnTo>
                    <a:pt x="3984" y="8465"/>
                  </a:lnTo>
                  <a:lnTo>
                    <a:pt x="4205" y="8686"/>
                  </a:lnTo>
                  <a:lnTo>
                    <a:pt x="4537" y="8852"/>
                  </a:lnTo>
                  <a:lnTo>
                    <a:pt x="4869" y="8963"/>
                  </a:lnTo>
                  <a:lnTo>
                    <a:pt x="5588" y="8963"/>
                  </a:lnTo>
                  <a:lnTo>
                    <a:pt x="5920" y="8852"/>
                  </a:lnTo>
                  <a:lnTo>
                    <a:pt x="6197" y="8686"/>
                  </a:lnTo>
                  <a:lnTo>
                    <a:pt x="6474" y="8465"/>
                  </a:lnTo>
                  <a:lnTo>
                    <a:pt x="6695" y="8188"/>
                  </a:lnTo>
                  <a:lnTo>
                    <a:pt x="6861" y="7912"/>
                  </a:lnTo>
                  <a:lnTo>
                    <a:pt x="6916" y="7580"/>
                  </a:lnTo>
                  <a:lnTo>
                    <a:pt x="6972" y="7248"/>
                  </a:lnTo>
                  <a:lnTo>
                    <a:pt x="6916" y="6860"/>
                  </a:lnTo>
                  <a:lnTo>
                    <a:pt x="6861" y="6528"/>
                  </a:lnTo>
                  <a:lnTo>
                    <a:pt x="6695" y="6252"/>
                  </a:lnTo>
                  <a:lnTo>
                    <a:pt x="6474" y="5975"/>
                  </a:lnTo>
                  <a:lnTo>
                    <a:pt x="6197" y="5754"/>
                  </a:lnTo>
                  <a:lnTo>
                    <a:pt x="5920" y="5588"/>
                  </a:lnTo>
                  <a:lnTo>
                    <a:pt x="5588" y="5477"/>
                  </a:lnTo>
                  <a:close/>
                  <a:moveTo>
                    <a:pt x="16321" y="5477"/>
                  </a:moveTo>
                  <a:lnTo>
                    <a:pt x="15989" y="5588"/>
                  </a:lnTo>
                  <a:lnTo>
                    <a:pt x="15713" y="5754"/>
                  </a:lnTo>
                  <a:lnTo>
                    <a:pt x="15436" y="5975"/>
                  </a:lnTo>
                  <a:lnTo>
                    <a:pt x="15215" y="6252"/>
                  </a:lnTo>
                  <a:lnTo>
                    <a:pt x="15049" y="6528"/>
                  </a:lnTo>
                  <a:lnTo>
                    <a:pt x="14938" y="6860"/>
                  </a:lnTo>
                  <a:lnTo>
                    <a:pt x="14938" y="7248"/>
                  </a:lnTo>
                  <a:lnTo>
                    <a:pt x="14938" y="7580"/>
                  </a:lnTo>
                  <a:lnTo>
                    <a:pt x="15049" y="7912"/>
                  </a:lnTo>
                  <a:lnTo>
                    <a:pt x="15215" y="8188"/>
                  </a:lnTo>
                  <a:lnTo>
                    <a:pt x="15436" y="8465"/>
                  </a:lnTo>
                  <a:lnTo>
                    <a:pt x="15713" y="8686"/>
                  </a:lnTo>
                  <a:lnTo>
                    <a:pt x="15989" y="8852"/>
                  </a:lnTo>
                  <a:lnTo>
                    <a:pt x="16321" y="8963"/>
                  </a:lnTo>
                  <a:lnTo>
                    <a:pt x="17041" y="8963"/>
                  </a:lnTo>
                  <a:lnTo>
                    <a:pt x="17373" y="8852"/>
                  </a:lnTo>
                  <a:lnTo>
                    <a:pt x="17649" y="8686"/>
                  </a:lnTo>
                  <a:lnTo>
                    <a:pt x="17926" y="8465"/>
                  </a:lnTo>
                  <a:lnTo>
                    <a:pt x="18147" y="8188"/>
                  </a:lnTo>
                  <a:lnTo>
                    <a:pt x="18313" y="7912"/>
                  </a:lnTo>
                  <a:lnTo>
                    <a:pt x="18424" y="7580"/>
                  </a:lnTo>
                  <a:lnTo>
                    <a:pt x="18479" y="7248"/>
                  </a:lnTo>
                  <a:lnTo>
                    <a:pt x="18424" y="6860"/>
                  </a:lnTo>
                  <a:lnTo>
                    <a:pt x="18313" y="6528"/>
                  </a:lnTo>
                  <a:lnTo>
                    <a:pt x="18147" y="6252"/>
                  </a:lnTo>
                  <a:lnTo>
                    <a:pt x="17926" y="5975"/>
                  </a:lnTo>
                  <a:lnTo>
                    <a:pt x="17649" y="5754"/>
                  </a:lnTo>
                  <a:lnTo>
                    <a:pt x="17373" y="5588"/>
                  </a:lnTo>
                  <a:lnTo>
                    <a:pt x="17041" y="5477"/>
                  </a:lnTo>
                  <a:close/>
                  <a:moveTo>
                    <a:pt x="15049" y="12116"/>
                  </a:moveTo>
                  <a:lnTo>
                    <a:pt x="16155" y="13223"/>
                  </a:lnTo>
                  <a:lnTo>
                    <a:pt x="5754" y="13223"/>
                  </a:lnTo>
                  <a:lnTo>
                    <a:pt x="6861" y="12116"/>
                  </a:lnTo>
                  <a:close/>
                  <a:moveTo>
                    <a:pt x="19973" y="1549"/>
                  </a:moveTo>
                  <a:lnTo>
                    <a:pt x="20139" y="1660"/>
                  </a:lnTo>
                  <a:lnTo>
                    <a:pt x="20305" y="1881"/>
                  </a:lnTo>
                  <a:lnTo>
                    <a:pt x="20305" y="2047"/>
                  </a:lnTo>
                  <a:lnTo>
                    <a:pt x="20305" y="12669"/>
                  </a:lnTo>
                  <a:lnTo>
                    <a:pt x="20305" y="12891"/>
                  </a:lnTo>
                  <a:lnTo>
                    <a:pt x="20139" y="13057"/>
                  </a:lnTo>
                  <a:lnTo>
                    <a:pt x="19973" y="13167"/>
                  </a:lnTo>
                  <a:lnTo>
                    <a:pt x="19751" y="13223"/>
                  </a:lnTo>
                  <a:lnTo>
                    <a:pt x="18313" y="13223"/>
                  </a:lnTo>
                  <a:lnTo>
                    <a:pt x="15934" y="10788"/>
                  </a:lnTo>
                  <a:lnTo>
                    <a:pt x="15657" y="10622"/>
                  </a:lnTo>
                  <a:lnTo>
                    <a:pt x="15381" y="10567"/>
                  </a:lnTo>
                  <a:lnTo>
                    <a:pt x="6529" y="10567"/>
                  </a:lnTo>
                  <a:lnTo>
                    <a:pt x="6252" y="10622"/>
                  </a:lnTo>
                  <a:lnTo>
                    <a:pt x="5976" y="10788"/>
                  </a:lnTo>
                  <a:lnTo>
                    <a:pt x="3541" y="13223"/>
                  </a:lnTo>
                  <a:lnTo>
                    <a:pt x="2103" y="13223"/>
                  </a:lnTo>
                  <a:lnTo>
                    <a:pt x="1882" y="13167"/>
                  </a:lnTo>
                  <a:lnTo>
                    <a:pt x="1716" y="13057"/>
                  </a:lnTo>
                  <a:lnTo>
                    <a:pt x="1605" y="12891"/>
                  </a:lnTo>
                  <a:lnTo>
                    <a:pt x="1550" y="12669"/>
                  </a:lnTo>
                  <a:lnTo>
                    <a:pt x="1550" y="2047"/>
                  </a:lnTo>
                  <a:lnTo>
                    <a:pt x="1605" y="1881"/>
                  </a:lnTo>
                  <a:lnTo>
                    <a:pt x="1716" y="1660"/>
                  </a:lnTo>
                  <a:lnTo>
                    <a:pt x="1882" y="1549"/>
                  </a:lnTo>
                  <a:close/>
                  <a:moveTo>
                    <a:pt x="1716" y="0"/>
                  </a:moveTo>
                  <a:lnTo>
                    <a:pt x="1328" y="166"/>
                  </a:lnTo>
                  <a:lnTo>
                    <a:pt x="941" y="332"/>
                  </a:lnTo>
                  <a:lnTo>
                    <a:pt x="665" y="609"/>
                  </a:lnTo>
                  <a:lnTo>
                    <a:pt x="388" y="885"/>
                  </a:lnTo>
                  <a:lnTo>
                    <a:pt x="167" y="1273"/>
                  </a:lnTo>
                  <a:lnTo>
                    <a:pt x="56" y="1660"/>
                  </a:lnTo>
                  <a:lnTo>
                    <a:pt x="1" y="2047"/>
                  </a:lnTo>
                  <a:lnTo>
                    <a:pt x="1" y="12669"/>
                  </a:lnTo>
                  <a:lnTo>
                    <a:pt x="56" y="13112"/>
                  </a:lnTo>
                  <a:lnTo>
                    <a:pt x="167" y="13499"/>
                  </a:lnTo>
                  <a:lnTo>
                    <a:pt x="388" y="13831"/>
                  </a:lnTo>
                  <a:lnTo>
                    <a:pt x="665" y="14163"/>
                  </a:lnTo>
                  <a:lnTo>
                    <a:pt x="941" y="14384"/>
                  </a:lnTo>
                  <a:lnTo>
                    <a:pt x="1328" y="14606"/>
                  </a:lnTo>
                  <a:lnTo>
                    <a:pt x="1716" y="14716"/>
                  </a:lnTo>
                  <a:lnTo>
                    <a:pt x="2103" y="14772"/>
                  </a:lnTo>
                  <a:lnTo>
                    <a:pt x="19751" y="14772"/>
                  </a:lnTo>
                  <a:lnTo>
                    <a:pt x="20194" y="14716"/>
                  </a:lnTo>
                  <a:lnTo>
                    <a:pt x="20581" y="14606"/>
                  </a:lnTo>
                  <a:lnTo>
                    <a:pt x="20969" y="14384"/>
                  </a:lnTo>
                  <a:lnTo>
                    <a:pt x="21245" y="14163"/>
                  </a:lnTo>
                  <a:lnTo>
                    <a:pt x="21522" y="13831"/>
                  </a:lnTo>
                  <a:lnTo>
                    <a:pt x="21688" y="13499"/>
                  </a:lnTo>
                  <a:lnTo>
                    <a:pt x="21854" y="13112"/>
                  </a:lnTo>
                  <a:lnTo>
                    <a:pt x="21854" y="12669"/>
                  </a:lnTo>
                  <a:lnTo>
                    <a:pt x="21854" y="2047"/>
                  </a:lnTo>
                  <a:lnTo>
                    <a:pt x="21854" y="1660"/>
                  </a:lnTo>
                  <a:lnTo>
                    <a:pt x="21688" y="1273"/>
                  </a:lnTo>
                  <a:lnTo>
                    <a:pt x="21522" y="885"/>
                  </a:lnTo>
                  <a:lnTo>
                    <a:pt x="21245" y="609"/>
                  </a:lnTo>
                  <a:lnTo>
                    <a:pt x="20969" y="332"/>
                  </a:lnTo>
                  <a:lnTo>
                    <a:pt x="20581" y="166"/>
                  </a:lnTo>
                  <a:lnTo>
                    <a:pt x="20194"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 name="Google Shape;275;p14"/>
            <p:cNvSpPr/>
            <p:nvPr/>
          </p:nvSpPr>
          <p:spPr>
            <a:xfrm rot="-2480581">
              <a:off x="749960" y="486476"/>
              <a:ext cx="256813" cy="230807"/>
            </a:xfrm>
            <a:custGeom>
              <a:rect b="b" l="l" r="r" t="t"/>
              <a:pathLst>
                <a:path extrusionOk="0" h="19641" w="21854">
                  <a:moveTo>
                    <a:pt x="15215" y="1716"/>
                  </a:moveTo>
                  <a:lnTo>
                    <a:pt x="15547" y="3099"/>
                  </a:lnTo>
                  <a:lnTo>
                    <a:pt x="10125" y="3099"/>
                  </a:lnTo>
                  <a:lnTo>
                    <a:pt x="15215" y="1716"/>
                  </a:lnTo>
                  <a:close/>
                  <a:moveTo>
                    <a:pt x="2546" y="5755"/>
                  </a:moveTo>
                  <a:lnTo>
                    <a:pt x="2269" y="5810"/>
                  </a:lnTo>
                  <a:lnTo>
                    <a:pt x="1993" y="5976"/>
                  </a:lnTo>
                  <a:lnTo>
                    <a:pt x="1827" y="6197"/>
                  </a:lnTo>
                  <a:lnTo>
                    <a:pt x="1771" y="6529"/>
                  </a:lnTo>
                  <a:lnTo>
                    <a:pt x="1827" y="6806"/>
                  </a:lnTo>
                  <a:lnTo>
                    <a:pt x="1993" y="7027"/>
                  </a:lnTo>
                  <a:lnTo>
                    <a:pt x="2269" y="7193"/>
                  </a:lnTo>
                  <a:lnTo>
                    <a:pt x="2546" y="7304"/>
                  </a:lnTo>
                  <a:lnTo>
                    <a:pt x="3431" y="7304"/>
                  </a:lnTo>
                  <a:lnTo>
                    <a:pt x="3708" y="7193"/>
                  </a:lnTo>
                  <a:lnTo>
                    <a:pt x="3984" y="7027"/>
                  </a:lnTo>
                  <a:lnTo>
                    <a:pt x="4150" y="6806"/>
                  </a:lnTo>
                  <a:lnTo>
                    <a:pt x="4206" y="6529"/>
                  </a:lnTo>
                  <a:lnTo>
                    <a:pt x="4150" y="6197"/>
                  </a:lnTo>
                  <a:lnTo>
                    <a:pt x="3984" y="5976"/>
                  </a:lnTo>
                  <a:lnTo>
                    <a:pt x="3708" y="5810"/>
                  </a:lnTo>
                  <a:lnTo>
                    <a:pt x="3431" y="5755"/>
                  </a:lnTo>
                  <a:close/>
                  <a:moveTo>
                    <a:pt x="6087" y="5755"/>
                  </a:moveTo>
                  <a:lnTo>
                    <a:pt x="5755" y="5810"/>
                  </a:lnTo>
                  <a:lnTo>
                    <a:pt x="5533" y="5976"/>
                  </a:lnTo>
                  <a:lnTo>
                    <a:pt x="5367" y="6197"/>
                  </a:lnTo>
                  <a:lnTo>
                    <a:pt x="5312" y="6529"/>
                  </a:lnTo>
                  <a:lnTo>
                    <a:pt x="5367" y="6806"/>
                  </a:lnTo>
                  <a:lnTo>
                    <a:pt x="5533" y="7027"/>
                  </a:lnTo>
                  <a:lnTo>
                    <a:pt x="5755" y="7193"/>
                  </a:lnTo>
                  <a:lnTo>
                    <a:pt x="6087" y="7304"/>
                  </a:lnTo>
                  <a:lnTo>
                    <a:pt x="6972" y="7304"/>
                  </a:lnTo>
                  <a:lnTo>
                    <a:pt x="7248" y="7193"/>
                  </a:lnTo>
                  <a:lnTo>
                    <a:pt x="7525" y="7027"/>
                  </a:lnTo>
                  <a:lnTo>
                    <a:pt x="7691" y="6806"/>
                  </a:lnTo>
                  <a:lnTo>
                    <a:pt x="7746" y="6529"/>
                  </a:lnTo>
                  <a:lnTo>
                    <a:pt x="7691" y="6197"/>
                  </a:lnTo>
                  <a:lnTo>
                    <a:pt x="7525" y="5976"/>
                  </a:lnTo>
                  <a:lnTo>
                    <a:pt x="7248" y="5810"/>
                  </a:lnTo>
                  <a:lnTo>
                    <a:pt x="6972" y="5755"/>
                  </a:lnTo>
                  <a:close/>
                  <a:moveTo>
                    <a:pt x="9627" y="5755"/>
                  </a:moveTo>
                  <a:lnTo>
                    <a:pt x="9295" y="5810"/>
                  </a:lnTo>
                  <a:lnTo>
                    <a:pt x="9074" y="5976"/>
                  </a:lnTo>
                  <a:lnTo>
                    <a:pt x="8908" y="6197"/>
                  </a:lnTo>
                  <a:lnTo>
                    <a:pt x="8853" y="6529"/>
                  </a:lnTo>
                  <a:lnTo>
                    <a:pt x="8908" y="6806"/>
                  </a:lnTo>
                  <a:lnTo>
                    <a:pt x="9074" y="7027"/>
                  </a:lnTo>
                  <a:lnTo>
                    <a:pt x="9295" y="7193"/>
                  </a:lnTo>
                  <a:lnTo>
                    <a:pt x="9627" y="7304"/>
                  </a:lnTo>
                  <a:lnTo>
                    <a:pt x="10513" y="7304"/>
                  </a:lnTo>
                  <a:lnTo>
                    <a:pt x="10789" y="7193"/>
                  </a:lnTo>
                  <a:lnTo>
                    <a:pt x="11010" y="7027"/>
                  </a:lnTo>
                  <a:lnTo>
                    <a:pt x="11176" y="6806"/>
                  </a:lnTo>
                  <a:lnTo>
                    <a:pt x="11287" y="6529"/>
                  </a:lnTo>
                  <a:lnTo>
                    <a:pt x="11176" y="6197"/>
                  </a:lnTo>
                  <a:lnTo>
                    <a:pt x="11010" y="5976"/>
                  </a:lnTo>
                  <a:lnTo>
                    <a:pt x="10789" y="5810"/>
                  </a:lnTo>
                  <a:lnTo>
                    <a:pt x="10513" y="5755"/>
                  </a:lnTo>
                  <a:close/>
                  <a:moveTo>
                    <a:pt x="13113" y="5755"/>
                  </a:moveTo>
                  <a:lnTo>
                    <a:pt x="12836" y="5810"/>
                  </a:lnTo>
                  <a:lnTo>
                    <a:pt x="12615" y="5976"/>
                  </a:lnTo>
                  <a:lnTo>
                    <a:pt x="12449" y="6197"/>
                  </a:lnTo>
                  <a:lnTo>
                    <a:pt x="12338" y="6529"/>
                  </a:lnTo>
                  <a:lnTo>
                    <a:pt x="12449" y="6806"/>
                  </a:lnTo>
                  <a:lnTo>
                    <a:pt x="12615" y="7027"/>
                  </a:lnTo>
                  <a:lnTo>
                    <a:pt x="12836" y="7193"/>
                  </a:lnTo>
                  <a:lnTo>
                    <a:pt x="13113" y="7304"/>
                  </a:lnTo>
                  <a:lnTo>
                    <a:pt x="13998" y="7304"/>
                  </a:lnTo>
                  <a:lnTo>
                    <a:pt x="14330" y="7193"/>
                  </a:lnTo>
                  <a:lnTo>
                    <a:pt x="14551" y="7027"/>
                  </a:lnTo>
                  <a:lnTo>
                    <a:pt x="14717" y="6806"/>
                  </a:lnTo>
                  <a:lnTo>
                    <a:pt x="14773" y="6529"/>
                  </a:lnTo>
                  <a:lnTo>
                    <a:pt x="14717" y="6197"/>
                  </a:lnTo>
                  <a:lnTo>
                    <a:pt x="14551" y="5976"/>
                  </a:lnTo>
                  <a:lnTo>
                    <a:pt x="14330" y="5810"/>
                  </a:lnTo>
                  <a:lnTo>
                    <a:pt x="13998" y="5755"/>
                  </a:lnTo>
                  <a:close/>
                  <a:moveTo>
                    <a:pt x="16654" y="5755"/>
                  </a:moveTo>
                  <a:lnTo>
                    <a:pt x="16377" y="5810"/>
                  </a:lnTo>
                  <a:lnTo>
                    <a:pt x="16100" y="5976"/>
                  </a:lnTo>
                  <a:lnTo>
                    <a:pt x="15934" y="6197"/>
                  </a:lnTo>
                  <a:lnTo>
                    <a:pt x="15879" y="6529"/>
                  </a:lnTo>
                  <a:lnTo>
                    <a:pt x="15934" y="6806"/>
                  </a:lnTo>
                  <a:lnTo>
                    <a:pt x="16100" y="7027"/>
                  </a:lnTo>
                  <a:lnTo>
                    <a:pt x="16377" y="7193"/>
                  </a:lnTo>
                  <a:lnTo>
                    <a:pt x="16654" y="7304"/>
                  </a:lnTo>
                  <a:lnTo>
                    <a:pt x="17539" y="7304"/>
                  </a:lnTo>
                  <a:lnTo>
                    <a:pt x="17871" y="7193"/>
                  </a:lnTo>
                  <a:lnTo>
                    <a:pt x="18092" y="7027"/>
                  </a:lnTo>
                  <a:lnTo>
                    <a:pt x="18258" y="6806"/>
                  </a:lnTo>
                  <a:lnTo>
                    <a:pt x="18313" y="6529"/>
                  </a:lnTo>
                  <a:lnTo>
                    <a:pt x="18258" y="6197"/>
                  </a:lnTo>
                  <a:lnTo>
                    <a:pt x="18092" y="5976"/>
                  </a:lnTo>
                  <a:lnTo>
                    <a:pt x="17871" y="5810"/>
                  </a:lnTo>
                  <a:lnTo>
                    <a:pt x="17539" y="5755"/>
                  </a:lnTo>
                  <a:close/>
                  <a:moveTo>
                    <a:pt x="16654" y="10900"/>
                  </a:moveTo>
                  <a:lnTo>
                    <a:pt x="16488" y="10955"/>
                  </a:lnTo>
                  <a:lnTo>
                    <a:pt x="16377" y="11066"/>
                  </a:lnTo>
                  <a:lnTo>
                    <a:pt x="16266" y="11176"/>
                  </a:lnTo>
                  <a:lnTo>
                    <a:pt x="16211" y="11342"/>
                  </a:lnTo>
                  <a:lnTo>
                    <a:pt x="16266" y="11508"/>
                  </a:lnTo>
                  <a:lnTo>
                    <a:pt x="16377" y="11674"/>
                  </a:lnTo>
                  <a:lnTo>
                    <a:pt x="16488" y="11785"/>
                  </a:lnTo>
                  <a:lnTo>
                    <a:pt x="16820" y="11785"/>
                  </a:lnTo>
                  <a:lnTo>
                    <a:pt x="16985" y="11674"/>
                  </a:lnTo>
                  <a:lnTo>
                    <a:pt x="17096" y="11508"/>
                  </a:lnTo>
                  <a:lnTo>
                    <a:pt x="17096" y="11342"/>
                  </a:lnTo>
                  <a:lnTo>
                    <a:pt x="17096" y="11176"/>
                  </a:lnTo>
                  <a:lnTo>
                    <a:pt x="16985" y="11066"/>
                  </a:lnTo>
                  <a:lnTo>
                    <a:pt x="16820" y="10955"/>
                  </a:lnTo>
                  <a:lnTo>
                    <a:pt x="16654" y="10900"/>
                  </a:lnTo>
                  <a:close/>
                  <a:moveTo>
                    <a:pt x="19530" y="9904"/>
                  </a:moveTo>
                  <a:lnTo>
                    <a:pt x="19696" y="9959"/>
                  </a:lnTo>
                  <a:lnTo>
                    <a:pt x="19862" y="10015"/>
                  </a:lnTo>
                  <a:lnTo>
                    <a:pt x="20084" y="10181"/>
                  </a:lnTo>
                  <a:lnTo>
                    <a:pt x="20250" y="10457"/>
                  </a:lnTo>
                  <a:lnTo>
                    <a:pt x="20305" y="10789"/>
                  </a:lnTo>
                  <a:lnTo>
                    <a:pt x="20305" y="11896"/>
                  </a:lnTo>
                  <a:lnTo>
                    <a:pt x="20250" y="12283"/>
                  </a:lnTo>
                  <a:lnTo>
                    <a:pt x="20084" y="12560"/>
                  </a:lnTo>
                  <a:lnTo>
                    <a:pt x="19862" y="12725"/>
                  </a:lnTo>
                  <a:lnTo>
                    <a:pt x="19696" y="12781"/>
                  </a:lnTo>
                  <a:lnTo>
                    <a:pt x="15824" y="12781"/>
                  </a:lnTo>
                  <a:lnTo>
                    <a:pt x="15713" y="12725"/>
                  </a:lnTo>
                  <a:lnTo>
                    <a:pt x="15436" y="12560"/>
                  </a:lnTo>
                  <a:lnTo>
                    <a:pt x="15270" y="12283"/>
                  </a:lnTo>
                  <a:lnTo>
                    <a:pt x="15215" y="11896"/>
                  </a:lnTo>
                  <a:lnTo>
                    <a:pt x="15215" y="10789"/>
                  </a:lnTo>
                  <a:lnTo>
                    <a:pt x="15270" y="10457"/>
                  </a:lnTo>
                  <a:lnTo>
                    <a:pt x="15436" y="10181"/>
                  </a:lnTo>
                  <a:lnTo>
                    <a:pt x="15713" y="10015"/>
                  </a:lnTo>
                  <a:lnTo>
                    <a:pt x="15824" y="9959"/>
                  </a:lnTo>
                  <a:lnTo>
                    <a:pt x="15990" y="9904"/>
                  </a:lnTo>
                  <a:close/>
                  <a:moveTo>
                    <a:pt x="2546" y="15436"/>
                  </a:moveTo>
                  <a:lnTo>
                    <a:pt x="2269" y="15492"/>
                  </a:lnTo>
                  <a:lnTo>
                    <a:pt x="1993" y="15658"/>
                  </a:lnTo>
                  <a:lnTo>
                    <a:pt x="1827" y="15934"/>
                  </a:lnTo>
                  <a:lnTo>
                    <a:pt x="1771" y="16211"/>
                  </a:lnTo>
                  <a:lnTo>
                    <a:pt x="1827" y="16543"/>
                  </a:lnTo>
                  <a:lnTo>
                    <a:pt x="1993" y="16764"/>
                  </a:lnTo>
                  <a:lnTo>
                    <a:pt x="2269" y="16930"/>
                  </a:lnTo>
                  <a:lnTo>
                    <a:pt x="2546" y="16985"/>
                  </a:lnTo>
                  <a:lnTo>
                    <a:pt x="3431" y="16985"/>
                  </a:lnTo>
                  <a:lnTo>
                    <a:pt x="3708" y="16930"/>
                  </a:lnTo>
                  <a:lnTo>
                    <a:pt x="3984" y="16764"/>
                  </a:lnTo>
                  <a:lnTo>
                    <a:pt x="4150" y="16543"/>
                  </a:lnTo>
                  <a:lnTo>
                    <a:pt x="4206" y="16211"/>
                  </a:lnTo>
                  <a:lnTo>
                    <a:pt x="4150" y="15934"/>
                  </a:lnTo>
                  <a:lnTo>
                    <a:pt x="3984" y="15658"/>
                  </a:lnTo>
                  <a:lnTo>
                    <a:pt x="3708" y="15492"/>
                  </a:lnTo>
                  <a:lnTo>
                    <a:pt x="3431" y="15436"/>
                  </a:lnTo>
                  <a:close/>
                  <a:moveTo>
                    <a:pt x="6087" y="15436"/>
                  </a:moveTo>
                  <a:lnTo>
                    <a:pt x="5755" y="15492"/>
                  </a:lnTo>
                  <a:lnTo>
                    <a:pt x="5533" y="15658"/>
                  </a:lnTo>
                  <a:lnTo>
                    <a:pt x="5367" y="15934"/>
                  </a:lnTo>
                  <a:lnTo>
                    <a:pt x="5312" y="16211"/>
                  </a:lnTo>
                  <a:lnTo>
                    <a:pt x="5367" y="16543"/>
                  </a:lnTo>
                  <a:lnTo>
                    <a:pt x="5533" y="16764"/>
                  </a:lnTo>
                  <a:lnTo>
                    <a:pt x="5755" y="16930"/>
                  </a:lnTo>
                  <a:lnTo>
                    <a:pt x="6087" y="16985"/>
                  </a:lnTo>
                  <a:lnTo>
                    <a:pt x="6972" y="16985"/>
                  </a:lnTo>
                  <a:lnTo>
                    <a:pt x="7248" y="16930"/>
                  </a:lnTo>
                  <a:lnTo>
                    <a:pt x="7525" y="16764"/>
                  </a:lnTo>
                  <a:lnTo>
                    <a:pt x="7691" y="16543"/>
                  </a:lnTo>
                  <a:lnTo>
                    <a:pt x="7746" y="16211"/>
                  </a:lnTo>
                  <a:lnTo>
                    <a:pt x="7691" y="15934"/>
                  </a:lnTo>
                  <a:lnTo>
                    <a:pt x="7525" y="15658"/>
                  </a:lnTo>
                  <a:lnTo>
                    <a:pt x="7248" y="15492"/>
                  </a:lnTo>
                  <a:lnTo>
                    <a:pt x="6972" y="15436"/>
                  </a:lnTo>
                  <a:close/>
                  <a:moveTo>
                    <a:pt x="9627" y="15436"/>
                  </a:moveTo>
                  <a:lnTo>
                    <a:pt x="9295" y="15492"/>
                  </a:lnTo>
                  <a:lnTo>
                    <a:pt x="9074" y="15658"/>
                  </a:lnTo>
                  <a:lnTo>
                    <a:pt x="8908" y="15934"/>
                  </a:lnTo>
                  <a:lnTo>
                    <a:pt x="8853" y="16211"/>
                  </a:lnTo>
                  <a:lnTo>
                    <a:pt x="8908" y="16543"/>
                  </a:lnTo>
                  <a:lnTo>
                    <a:pt x="9074" y="16764"/>
                  </a:lnTo>
                  <a:lnTo>
                    <a:pt x="9295" y="16930"/>
                  </a:lnTo>
                  <a:lnTo>
                    <a:pt x="9627" y="16985"/>
                  </a:lnTo>
                  <a:lnTo>
                    <a:pt x="10513" y="16985"/>
                  </a:lnTo>
                  <a:lnTo>
                    <a:pt x="10789" y="16930"/>
                  </a:lnTo>
                  <a:lnTo>
                    <a:pt x="11010" y="16764"/>
                  </a:lnTo>
                  <a:lnTo>
                    <a:pt x="11176" y="16543"/>
                  </a:lnTo>
                  <a:lnTo>
                    <a:pt x="11287" y="16211"/>
                  </a:lnTo>
                  <a:lnTo>
                    <a:pt x="11176" y="15934"/>
                  </a:lnTo>
                  <a:lnTo>
                    <a:pt x="11010" y="15658"/>
                  </a:lnTo>
                  <a:lnTo>
                    <a:pt x="10789" y="15492"/>
                  </a:lnTo>
                  <a:lnTo>
                    <a:pt x="10513" y="15436"/>
                  </a:lnTo>
                  <a:close/>
                  <a:moveTo>
                    <a:pt x="13113" y="15436"/>
                  </a:moveTo>
                  <a:lnTo>
                    <a:pt x="12836" y="15492"/>
                  </a:lnTo>
                  <a:lnTo>
                    <a:pt x="12615" y="15658"/>
                  </a:lnTo>
                  <a:lnTo>
                    <a:pt x="12449" y="15934"/>
                  </a:lnTo>
                  <a:lnTo>
                    <a:pt x="12338" y="16211"/>
                  </a:lnTo>
                  <a:lnTo>
                    <a:pt x="12449" y="16543"/>
                  </a:lnTo>
                  <a:lnTo>
                    <a:pt x="12615" y="16764"/>
                  </a:lnTo>
                  <a:lnTo>
                    <a:pt x="12836" y="16930"/>
                  </a:lnTo>
                  <a:lnTo>
                    <a:pt x="13113" y="16985"/>
                  </a:lnTo>
                  <a:lnTo>
                    <a:pt x="13998" y="16985"/>
                  </a:lnTo>
                  <a:lnTo>
                    <a:pt x="14330" y="16930"/>
                  </a:lnTo>
                  <a:lnTo>
                    <a:pt x="14551" y="16764"/>
                  </a:lnTo>
                  <a:lnTo>
                    <a:pt x="14717" y="16543"/>
                  </a:lnTo>
                  <a:lnTo>
                    <a:pt x="14773" y="16211"/>
                  </a:lnTo>
                  <a:lnTo>
                    <a:pt x="14717" y="15934"/>
                  </a:lnTo>
                  <a:lnTo>
                    <a:pt x="14551" y="15658"/>
                  </a:lnTo>
                  <a:lnTo>
                    <a:pt x="14330" y="15492"/>
                  </a:lnTo>
                  <a:lnTo>
                    <a:pt x="13998" y="15436"/>
                  </a:lnTo>
                  <a:close/>
                  <a:moveTo>
                    <a:pt x="16654" y="15436"/>
                  </a:moveTo>
                  <a:lnTo>
                    <a:pt x="16377" y="15492"/>
                  </a:lnTo>
                  <a:lnTo>
                    <a:pt x="16100" y="15658"/>
                  </a:lnTo>
                  <a:lnTo>
                    <a:pt x="15934" y="15934"/>
                  </a:lnTo>
                  <a:lnTo>
                    <a:pt x="15879" y="16211"/>
                  </a:lnTo>
                  <a:lnTo>
                    <a:pt x="15934" y="16543"/>
                  </a:lnTo>
                  <a:lnTo>
                    <a:pt x="16100" y="16764"/>
                  </a:lnTo>
                  <a:lnTo>
                    <a:pt x="16377" y="16930"/>
                  </a:lnTo>
                  <a:lnTo>
                    <a:pt x="16654" y="16985"/>
                  </a:lnTo>
                  <a:lnTo>
                    <a:pt x="17539" y="16985"/>
                  </a:lnTo>
                  <a:lnTo>
                    <a:pt x="17871" y="16930"/>
                  </a:lnTo>
                  <a:lnTo>
                    <a:pt x="18092" y="16764"/>
                  </a:lnTo>
                  <a:lnTo>
                    <a:pt x="18258" y="16543"/>
                  </a:lnTo>
                  <a:lnTo>
                    <a:pt x="18313" y="16211"/>
                  </a:lnTo>
                  <a:lnTo>
                    <a:pt x="18258" y="15934"/>
                  </a:lnTo>
                  <a:lnTo>
                    <a:pt x="18092" y="15658"/>
                  </a:lnTo>
                  <a:lnTo>
                    <a:pt x="17871" y="15492"/>
                  </a:lnTo>
                  <a:lnTo>
                    <a:pt x="17539" y="15436"/>
                  </a:lnTo>
                  <a:close/>
                  <a:moveTo>
                    <a:pt x="16211" y="4648"/>
                  </a:moveTo>
                  <a:lnTo>
                    <a:pt x="16709" y="4704"/>
                  </a:lnTo>
                  <a:lnTo>
                    <a:pt x="17151" y="4814"/>
                  </a:lnTo>
                  <a:lnTo>
                    <a:pt x="17539" y="5035"/>
                  </a:lnTo>
                  <a:lnTo>
                    <a:pt x="17871" y="5312"/>
                  </a:lnTo>
                  <a:lnTo>
                    <a:pt x="18147" y="5644"/>
                  </a:lnTo>
                  <a:lnTo>
                    <a:pt x="18369" y="6031"/>
                  </a:lnTo>
                  <a:lnTo>
                    <a:pt x="18479" y="6474"/>
                  </a:lnTo>
                  <a:lnTo>
                    <a:pt x="18535" y="6972"/>
                  </a:lnTo>
                  <a:lnTo>
                    <a:pt x="18535" y="8355"/>
                  </a:lnTo>
                  <a:lnTo>
                    <a:pt x="15990" y="8355"/>
                  </a:lnTo>
                  <a:lnTo>
                    <a:pt x="15547" y="8410"/>
                  </a:lnTo>
                  <a:lnTo>
                    <a:pt x="15104" y="8576"/>
                  </a:lnTo>
                  <a:lnTo>
                    <a:pt x="14717" y="8797"/>
                  </a:lnTo>
                  <a:lnTo>
                    <a:pt x="14385" y="9074"/>
                  </a:lnTo>
                  <a:lnTo>
                    <a:pt x="14109" y="9461"/>
                  </a:lnTo>
                  <a:lnTo>
                    <a:pt x="13887" y="9849"/>
                  </a:lnTo>
                  <a:lnTo>
                    <a:pt x="13721" y="10347"/>
                  </a:lnTo>
                  <a:lnTo>
                    <a:pt x="13666" y="10789"/>
                  </a:lnTo>
                  <a:lnTo>
                    <a:pt x="13666" y="11896"/>
                  </a:lnTo>
                  <a:lnTo>
                    <a:pt x="13721" y="12394"/>
                  </a:lnTo>
                  <a:lnTo>
                    <a:pt x="13887" y="12836"/>
                  </a:lnTo>
                  <a:lnTo>
                    <a:pt x="14109" y="13279"/>
                  </a:lnTo>
                  <a:lnTo>
                    <a:pt x="14385" y="13611"/>
                  </a:lnTo>
                  <a:lnTo>
                    <a:pt x="14717" y="13943"/>
                  </a:lnTo>
                  <a:lnTo>
                    <a:pt x="15104" y="14164"/>
                  </a:lnTo>
                  <a:lnTo>
                    <a:pt x="15547" y="14275"/>
                  </a:lnTo>
                  <a:lnTo>
                    <a:pt x="15990" y="14330"/>
                  </a:lnTo>
                  <a:lnTo>
                    <a:pt x="18535" y="14330"/>
                  </a:lnTo>
                  <a:lnTo>
                    <a:pt x="18535" y="15768"/>
                  </a:lnTo>
                  <a:lnTo>
                    <a:pt x="18479" y="16266"/>
                  </a:lnTo>
                  <a:lnTo>
                    <a:pt x="18369" y="16653"/>
                  </a:lnTo>
                  <a:lnTo>
                    <a:pt x="18147" y="17096"/>
                  </a:lnTo>
                  <a:lnTo>
                    <a:pt x="17871" y="17428"/>
                  </a:lnTo>
                  <a:lnTo>
                    <a:pt x="17539" y="17705"/>
                  </a:lnTo>
                  <a:lnTo>
                    <a:pt x="17151" y="17926"/>
                  </a:lnTo>
                  <a:lnTo>
                    <a:pt x="16709" y="18037"/>
                  </a:lnTo>
                  <a:lnTo>
                    <a:pt x="16211" y="18092"/>
                  </a:lnTo>
                  <a:lnTo>
                    <a:pt x="2325" y="18092"/>
                  </a:lnTo>
                  <a:lnTo>
                    <a:pt x="2159" y="18037"/>
                  </a:lnTo>
                  <a:lnTo>
                    <a:pt x="1993" y="17926"/>
                  </a:lnTo>
                  <a:lnTo>
                    <a:pt x="1827" y="17815"/>
                  </a:lnTo>
                  <a:lnTo>
                    <a:pt x="1716" y="17649"/>
                  </a:lnTo>
                  <a:lnTo>
                    <a:pt x="1605" y="17483"/>
                  </a:lnTo>
                  <a:lnTo>
                    <a:pt x="1550" y="17317"/>
                  </a:lnTo>
                  <a:lnTo>
                    <a:pt x="1550" y="17096"/>
                  </a:lnTo>
                  <a:lnTo>
                    <a:pt x="1550" y="5644"/>
                  </a:lnTo>
                  <a:lnTo>
                    <a:pt x="1550" y="5423"/>
                  </a:lnTo>
                  <a:lnTo>
                    <a:pt x="1605" y="5257"/>
                  </a:lnTo>
                  <a:lnTo>
                    <a:pt x="1716" y="5091"/>
                  </a:lnTo>
                  <a:lnTo>
                    <a:pt x="1827" y="4925"/>
                  </a:lnTo>
                  <a:lnTo>
                    <a:pt x="1993" y="4814"/>
                  </a:lnTo>
                  <a:lnTo>
                    <a:pt x="2159" y="4704"/>
                  </a:lnTo>
                  <a:lnTo>
                    <a:pt x="2325" y="4648"/>
                  </a:lnTo>
                  <a:close/>
                  <a:moveTo>
                    <a:pt x="15602" y="1"/>
                  </a:moveTo>
                  <a:lnTo>
                    <a:pt x="4206" y="3099"/>
                  </a:lnTo>
                  <a:lnTo>
                    <a:pt x="2546" y="3099"/>
                  </a:lnTo>
                  <a:lnTo>
                    <a:pt x="2048" y="3154"/>
                  </a:lnTo>
                  <a:lnTo>
                    <a:pt x="1550" y="3265"/>
                  </a:lnTo>
                  <a:lnTo>
                    <a:pt x="1107" y="3542"/>
                  </a:lnTo>
                  <a:lnTo>
                    <a:pt x="775" y="3818"/>
                  </a:lnTo>
                  <a:lnTo>
                    <a:pt x="444" y="4206"/>
                  </a:lnTo>
                  <a:lnTo>
                    <a:pt x="222" y="4648"/>
                  </a:lnTo>
                  <a:lnTo>
                    <a:pt x="56" y="5091"/>
                  </a:lnTo>
                  <a:lnTo>
                    <a:pt x="1" y="5644"/>
                  </a:lnTo>
                  <a:lnTo>
                    <a:pt x="1" y="17096"/>
                  </a:lnTo>
                  <a:lnTo>
                    <a:pt x="56" y="17594"/>
                  </a:lnTo>
                  <a:lnTo>
                    <a:pt x="222" y="18092"/>
                  </a:lnTo>
                  <a:lnTo>
                    <a:pt x="444" y="18534"/>
                  </a:lnTo>
                  <a:lnTo>
                    <a:pt x="775" y="18866"/>
                  </a:lnTo>
                  <a:lnTo>
                    <a:pt x="1107" y="19198"/>
                  </a:lnTo>
                  <a:lnTo>
                    <a:pt x="1550" y="19420"/>
                  </a:lnTo>
                  <a:lnTo>
                    <a:pt x="2048" y="19586"/>
                  </a:lnTo>
                  <a:lnTo>
                    <a:pt x="2546" y="19641"/>
                  </a:lnTo>
                  <a:lnTo>
                    <a:pt x="16598" y="19641"/>
                  </a:lnTo>
                  <a:lnTo>
                    <a:pt x="16985" y="19530"/>
                  </a:lnTo>
                  <a:lnTo>
                    <a:pt x="17373" y="19475"/>
                  </a:lnTo>
                  <a:lnTo>
                    <a:pt x="17705" y="19309"/>
                  </a:lnTo>
                  <a:lnTo>
                    <a:pt x="18092" y="19143"/>
                  </a:lnTo>
                  <a:lnTo>
                    <a:pt x="18369" y="18977"/>
                  </a:lnTo>
                  <a:lnTo>
                    <a:pt x="18701" y="18756"/>
                  </a:lnTo>
                  <a:lnTo>
                    <a:pt x="18977" y="18479"/>
                  </a:lnTo>
                  <a:lnTo>
                    <a:pt x="19198" y="18203"/>
                  </a:lnTo>
                  <a:lnTo>
                    <a:pt x="19420" y="17926"/>
                  </a:lnTo>
                  <a:lnTo>
                    <a:pt x="19641" y="17594"/>
                  </a:lnTo>
                  <a:lnTo>
                    <a:pt x="19807" y="17262"/>
                  </a:lnTo>
                  <a:lnTo>
                    <a:pt x="19918" y="16930"/>
                  </a:lnTo>
                  <a:lnTo>
                    <a:pt x="20028" y="16543"/>
                  </a:lnTo>
                  <a:lnTo>
                    <a:pt x="20084" y="16156"/>
                  </a:lnTo>
                  <a:lnTo>
                    <a:pt x="20084" y="15768"/>
                  </a:lnTo>
                  <a:lnTo>
                    <a:pt x="20084" y="14275"/>
                  </a:lnTo>
                  <a:lnTo>
                    <a:pt x="20471" y="14164"/>
                  </a:lnTo>
                  <a:lnTo>
                    <a:pt x="20803" y="13943"/>
                  </a:lnTo>
                  <a:lnTo>
                    <a:pt x="21079" y="13721"/>
                  </a:lnTo>
                  <a:lnTo>
                    <a:pt x="21356" y="13445"/>
                  </a:lnTo>
                  <a:lnTo>
                    <a:pt x="21577" y="13113"/>
                  </a:lnTo>
                  <a:lnTo>
                    <a:pt x="21743" y="12725"/>
                  </a:lnTo>
                  <a:lnTo>
                    <a:pt x="21799" y="12338"/>
                  </a:lnTo>
                  <a:lnTo>
                    <a:pt x="21854" y="11896"/>
                  </a:lnTo>
                  <a:lnTo>
                    <a:pt x="21854" y="10789"/>
                  </a:lnTo>
                  <a:lnTo>
                    <a:pt x="21799" y="10402"/>
                  </a:lnTo>
                  <a:lnTo>
                    <a:pt x="21743" y="10015"/>
                  </a:lnTo>
                  <a:lnTo>
                    <a:pt x="21577" y="9627"/>
                  </a:lnTo>
                  <a:lnTo>
                    <a:pt x="21356" y="9295"/>
                  </a:lnTo>
                  <a:lnTo>
                    <a:pt x="21079" y="9019"/>
                  </a:lnTo>
                  <a:lnTo>
                    <a:pt x="20803" y="8742"/>
                  </a:lnTo>
                  <a:lnTo>
                    <a:pt x="20471" y="8576"/>
                  </a:lnTo>
                  <a:lnTo>
                    <a:pt x="20084" y="8466"/>
                  </a:lnTo>
                  <a:lnTo>
                    <a:pt x="20084" y="6972"/>
                  </a:lnTo>
                  <a:lnTo>
                    <a:pt x="20028" y="6308"/>
                  </a:lnTo>
                  <a:lnTo>
                    <a:pt x="19862" y="5644"/>
                  </a:lnTo>
                  <a:lnTo>
                    <a:pt x="19586" y="5091"/>
                  </a:lnTo>
                  <a:lnTo>
                    <a:pt x="19254" y="4593"/>
                  </a:lnTo>
                  <a:lnTo>
                    <a:pt x="18867" y="4095"/>
                  </a:lnTo>
                  <a:lnTo>
                    <a:pt x="18369" y="3763"/>
                  </a:lnTo>
                  <a:lnTo>
                    <a:pt x="17815" y="3431"/>
                  </a:lnTo>
                  <a:lnTo>
                    <a:pt x="17207" y="3210"/>
                  </a:lnTo>
                  <a:lnTo>
                    <a:pt x="16543" y="554"/>
                  </a:lnTo>
                  <a:lnTo>
                    <a:pt x="16377" y="333"/>
                  </a:lnTo>
                  <a:lnTo>
                    <a:pt x="16156" y="112"/>
                  </a:lnTo>
                  <a:lnTo>
                    <a:pt x="158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 name="Google Shape;276;p14"/>
            <p:cNvSpPr/>
            <p:nvPr/>
          </p:nvSpPr>
          <p:spPr>
            <a:xfrm rot="5400000">
              <a:off x="-103316" y="1625167"/>
              <a:ext cx="256839" cy="163853"/>
            </a:xfrm>
            <a:custGeom>
              <a:rect b="b" l="l" r="r" t="t"/>
              <a:pathLst>
                <a:path extrusionOk="0" h="13942" w="21854">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 name="Google Shape;277;p14"/>
            <p:cNvSpPr/>
            <p:nvPr/>
          </p:nvSpPr>
          <p:spPr>
            <a:xfrm rot="4927602">
              <a:off x="6631638" y="75292"/>
              <a:ext cx="230846" cy="230846"/>
            </a:xfrm>
            <a:custGeom>
              <a:rect b="b" l="l" r="r" t="t"/>
              <a:pathLst>
                <a:path extrusionOk="0" h="19641" w="19641">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 name="Google Shape;278;p14"/>
            <p:cNvSpPr/>
            <p:nvPr/>
          </p:nvSpPr>
          <p:spPr>
            <a:xfrm rot="-3553085">
              <a:off x="3947705" y="-134277"/>
              <a:ext cx="248406" cy="248394"/>
            </a:xfrm>
            <a:custGeom>
              <a:rect b="b" l="l" r="r" t="t"/>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 name="Google Shape;279;p14"/>
            <p:cNvSpPr/>
            <p:nvPr/>
          </p:nvSpPr>
          <p:spPr>
            <a:xfrm rot="-1984896">
              <a:off x="8641157" y="228047"/>
              <a:ext cx="252295" cy="230176"/>
            </a:xfrm>
            <a:custGeom>
              <a:rect b="b" l="l" r="r" t="t"/>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 name="Google Shape;280;p14"/>
            <p:cNvSpPr/>
            <p:nvPr/>
          </p:nvSpPr>
          <p:spPr>
            <a:xfrm rot="2331123">
              <a:off x="8385919" y="1374021"/>
              <a:ext cx="264644" cy="215224"/>
            </a:xfrm>
            <a:custGeom>
              <a:rect b="b" l="l" r="r" t="t"/>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 name="Google Shape;281;p14"/>
            <p:cNvSpPr/>
            <p:nvPr/>
          </p:nvSpPr>
          <p:spPr>
            <a:xfrm>
              <a:off x="7630487" y="180096"/>
              <a:ext cx="256839" cy="173620"/>
            </a:xfrm>
            <a:custGeom>
              <a:rect b="b" l="l" r="r" t="t"/>
              <a:pathLst>
                <a:path extrusionOk="0" h="14773" w="21854">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 name="Google Shape;282;p14"/>
            <p:cNvSpPr/>
            <p:nvPr/>
          </p:nvSpPr>
          <p:spPr>
            <a:xfrm rot="8100000">
              <a:off x="8968383" y="1844236"/>
              <a:ext cx="173602" cy="256819"/>
            </a:xfrm>
            <a:custGeom>
              <a:rect b="b" l="l" r="r" t="t"/>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 name="Google Shape;283;p14"/>
            <p:cNvSpPr/>
            <p:nvPr/>
          </p:nvSpPr>
          <p:spPr>
            <a:xfrm rot="7963969">
              <a:off x="7880180" y="1013110"/>
              <a:ext cx="121603" cy="256839"/>
            </a:xfrm>
            <a:custGeom>
              <a:rect b="b" l="l" r="r" t="t"/>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 name="Google Shape;284;p14"/>
            <p:cNvSpPr/>
            <p:nvPr/>
          </p:nvSpPr>
          <p:spPr>
            <a:xfrm rot="-1104941">
              <a:off x="7153238" y="421725"/>
              <a:ext cx="152797" cy="256824"/>
            </a:xfrm>
            <a:custGeom>
              <a:rect b="b" l="l" r="r" t="t"/>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 name="Google Shape;285;p14"/>
            <p:cNvSpPr/>
            <p:nvPr/>
          </p:nvSpPr>
          <p:spPr>
            <a:xfrm>
              <a:off x="8141728" y="-53915"/>
              <a:ext cx="205481" cy="256193"/>
            </a:xfrm>
            <a:custGeom>
              <a:rect b="b" l="l" r="r" t="t"/>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 name="Google Shape;286;p14"/>
            <p:cNvSpPr/>
            <p:nvPr/>
          </p:nvSpPr>
          <p:spPr>
            <a:xfrm rot="8808818">
              <a:off x="9026329" y="553339"/>
              <a:ext cx="256823" cy="256823"/>
            </a:xfrm>
            <a:custGeom>
              <a:rect b="b" l="l" r="r" t="t"/>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 name="Google Shape;287;p14"/>
            <p:cNvSpPr/>
            <p:nvPr/>
          </p:nvSpPr>
          <p:spPr>
            <a:xfrm rot="-3372917">
              <a:off x="8680750" y="969381"/>
              <a:ext cx="215215" cy="236028"/>
            </a:xfrm>
            <a:custGeom>
              <a:rect b="b" l="l" r="r" t="t"/>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 name="Google Shape;288;p14"/>
            <p:cNvSpPr/>
            <p:nvPr/>
          </p:nvSpPr>
          <p:spPr>
            <a:xfrm rot="-2281671">
              <a:off x="8539643" y="1947424"/>
              <a:ext cx="194420" cy="256837"/>
            </a:xfrm>
            <a:custGeom>
              <a:rect b="b" l="l" r="r" t="t"/>
              <a:pathLst>
                <a:path extrusionOk="0" h="21854" w="16543">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 name="Google Shape;289;p14"/>
            <p:cNvSpPr/>
            <p:nvPr/>
          </p:nvSpPr>
          <p:spPr>
            <a:xfrm rot="-1748319">
              <a:off x="5572629" y="-99230"/>
              <a:ext cx="256835" cy="194419"/>
            </a:xfrm>
            <a:custGeom>
              <a:rect b="b" l="l" r="r" t="t"/>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 name="Google Shape;290;p14"/>
            <p:cNvSpPr/>
            <p:nvPr/>
          </p:nvSpPr>
          <p:spPr>
            <a:xfrm rot="1789591">
              <a:off x="9066422" y="16341"/>
              <a:ext cx="215209" cy="256821"/>
            </a:xfrm>
            <a:custGeom>
              <a:rect b="b" l="l" r="r" t="t"/>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 name="Google Shape;291;p14"/>
            <p:cNvSpPr/>
            <p:nvPr/>
          </p:nvSpPr>
          <p:spPr>
            <a:xfrm>
              <a:off x="8836715" y="1319218"/>
              <a:ext cx="246438" cy="241244"/>
            </a:xfrm>
            <a:custGeom>
              <a:rect b="b" l="l" r="r" t="t"/>
              <a:pathLst>
                <a:path extrusionOk="0" h="20527" w="20969">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 name="Google Shape;292;p14"/>
            <p:cNvSpPr/>
            <p:nvPr/>
          </p:nvSpPr>
          <p:spPr>
            <a:xfrm>
              <a:off x="4445577" y="-92335"/>
              <a:ext cx="256839" cy="256839"/>
            </a:xfrm>
            <a:custGeom>
              <a:rect b="b" l="l" r="r" t="t"/>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 name="Google Shape;293;p14"/>
            <p:cNvSpPr/>
            <p:nvPr/>
          </p:nvSpPr>
          <p:spPr>
            <a:xfrm rot="-1964817">
              <a:off x="7620084" y="553324"/>
              <a:ext cx="256848" cy="256848"/>
            </a:xfrm>
            <a:custGeom>
              <a:rect b="b" l="l" r="r" t="t"/>
              <a:pathLst>
                <a:path extrusionOk="0" h="21854" w="21854">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 name="Google Shape;294;p14"/>
            <p:cNvSpPr/>
            <p:nvPr/>
          </p:nvSpPr>
          <p:spPr>
            <a:xfrm rot="-1447329">
              <a:off x="7082181" y="-59542"/>
              <a:ext cx="256810" cy="256163"/>
            </a:xfrm>
            <a:custGeom>
              <a:rect b="b" l="l" r="r" t="t"/>
              <a:pathLst>
                <a:path extrusionOk="0" h="21799" w="21854">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 name="Google Shape;295;p14"/>
            <p:cNvSpPr/>
            <p:nvPr/>
          </p:nvSpPr>
          <p:spPr>
            <a:xfrm rot="1444061">
              <a:off x="6038695" y="166829"/>
              <a:ext cx="256820" cy="163841"/>
            </a:xfrm>
            <a:custGeom>
              <a:rect b="b" l="l" r="r" t="t"/>
              <a:pathLst>
                <a:path extrusionOk="0" h="13942" w="21854">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 name="Google Shape;296;p14"/>
            <p:cNvSpPr/>
            <p:nvPr/>
          </p:nvSpPr>
          <p:spPr>
            <a:xfrm rot="4097212">
              <a:off x="8293201" y="672399"/>
              <a:ext cx="184648" cy="256812"/>
            </a:xfrm>
            <a:custGeom>
              <a:rect b="b" l="l" r="r" t="t"/>
              <a:pathLst>
                <a:path extrusionOk="0" h="21854" w="15713">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 name="Google Shape;297;p14"/>
            <p:cNvSpPr/>
            <p:nvPr/>
          </p:nvSpPr>
          <p:spPr>
            <a:xfrm rot="4182644">
              <a:off x="3119409" y="4732025"/>
              <a:ext cx="230814" cy="230814"/>
            </a:xfrm>
            <a:custGeom>
              <a:rect b="b" l="l" r="r" t="t"/>
              <a:pathLst>
                <a:path extrusionOk="0" h="19641" w="19641">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 name="Google Shape;298;p14"/>
            <p:cNvSpPr/>
            <p:nvPr/>
          </p:nvSpPr>
          <p:spPr>
            <a:xfrm rot="-4905368">
              <a:off x="47576" y="2593779"/>
              <a:ext cx="248366" cy="248355"/>
            </a:xfrm>
            <a:custGeom>
              <a:rect b="b" l="l" r="r" t="t"/>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 name="Google Shape;299;p14"/>
            <p:cNvSpPr/>
            <p:nvPr/>
          </p:nvSpPr>
          <p:spPr>
            <a:xfrm>
              <a:off x="-54609" y="3124075"/>
              <a:ext cx="252291" cy="230173"/>
            </a:xfrm>
            <a:custGeom>
              <a:rect b="b" l="l" r="r" t="t"/>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 name="Google Shape;300;p14"/>
            <p:cNvSpPr/>
            <p:nvPr/>
          </p:nvSpPr>
          <p:spPr>
            <a:xfrm rot="5756751">
              <a:off x="4508674" y="4992510"/>
              <a:ext cx="264659" cy="215237"/>
            </a:xfrm>
            <a:custGeom>
              <a:rect b="b" l="l" r="r" t="t"/>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 name="Google Shape;301;p14"/>
            <p:cNvSpPr/>
            <p:nvPr/>
          </p:nvSpPr>
          <p:spPr>
            <a:xfrm rot="-1642964">
              <a:off x="488128" y="3297298"/>
              <a:ext cx="173597" cy="256811"/>
            </a:xfrm>
            <a:custGeom>
              <a:rect b="b" l="l" r="r" t="t"/>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 name="Google Shape;302;p14"/>
            <p:cNvSpPr/>
            <p:nvPr/>
          </p:nvSpPr>
          <p:spPr>
            <a:xfrm rot="5400000">
              <a:off x="-61521" y="4642800"/>
              <a:ext cx="121603" cy="256839"/>
            </a:xfrm>
            <a:custGeom>
              <a:rect b="b" l="l" r="r" t="t"/>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 name="Google Shape;303;p14"/>
            <p:cNvSpPr/>
            <p:nvPr/>
          </p:nvSpPr>
          <p:spPr>
            <a:xfrm rot="1616468">
              <a:off x="791230" y="3789388"/>
              <a:ext cx="174274" cy="256851"/>
            </a:xfrm>
            <a:custGeom>
              <a:rect b="b" l="l" r="r" t="t"/>
              <a:pathLst>
                <a:path extrusionOk="0" h="21854" w="14828">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 name="Google Shape;304;p14"/>
            <p:cNvSpPr/>
            <p:nvPr/>
          </p:nvSpPr>
          <p:spPr>
            <a:xfrm rot="1887299">
              <a:off x="95348" y="4976446"/>
              <a:ext cx="152799" cy="256827"/>
            </a:xfrm>
            <a:custGeom>
              <a:rect b="b" l="l" r="r" t="t"/>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 name="Google Shape;305;p14"/>
            <p:cNvSpPr/>
            <p:nvPr/>
          </p:nvSpPr>
          <p:spPr>
            <a:xfrm rot="-2424101">
              <a:off x="4037757" y="5015696"/>
              <a:ext cx="194427" cy="256846"/>
            </a:xfrm>
            <a:custGeom>
              <a:rect b="b" l="l" r="r" t="t"/>
              <a:pathLst>
                <a:path extrusionOk="0" h="21854" w="16543">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 name="Google Shape;306;p14"/>
            <p:cNvSpPr/>
            <p:nvPr/>
          </p:nvSpPr>
          <p:spPr>
            <a:xfrm rot="5074100">
              <a:off x="1795003" y="4894752"/>
              <a:ext cx="205485" cy="256199"/>
            </a:xfrm>
            <a:custGeom>
              <a:rect b="b" l="l" r="r" t="t"/>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 name="Google Shape;307;p14"/>
            <p:cNvSpPr/>
            <p:nvPr/>
          </p:nvSpPr>
          <p:spPr>
            <a:xfrm>
              <a:off x="3590072" y="4782944"/>
              <a:ext cx="256839" cy="256839"/>
            </a:xfrm>
            <a:custGeom>
              <a:rect b="b" l="l" r="r" t="t"/>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 name="Google Shape;308;p14"/>
            <p:cNvSpPr/>
            <p:nvPr/>
          </p:nvSpPr>
          <p:spPr>
            <a:xfrm>
              <a:off x="467327" y="4812897"/>
              <a:ext cx="215224" cy="236037"/>
            </a:xfrm>
            <a:custGeom>
              <a:rect b="b" l="l" r="r" t="t"/>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 name="Google Shape;309;p14"/>
            <p:cNvSpPr/>
            <p:nvPr/>
          </p:nvSpPr>
          <p:spPr>
            <a:xfrm>
              <a:off x="965493" y="5007315"/>
              <a:ext cx="256839" cy="195080"/>
            </a:xfrm>
            <a:custGeom>
              <a:rect b="b" l="l" r="r" t="t"/>
              <a:pathLst>
                <a:path extrusionOk="0" h="16599" w="21854">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 name="Google Shape;310;p14"/>
            <p:cNvSpPr/>
            <p:nvPr/>
          </p:nvSpPr>
          <p:spPr>
            <a:xfrm rot="1404782">
              <a:off x="1757253" y="4478796"/>
              <a:ext cx="256843" cy="194424"/>
            </a:xfrm>
            <a:custGeom>
              <a:rect b="b" l="l" r="r" t="t"/>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 name="Google Shape;311;p14"/>
            <p:cNvSpPr/>
            <p:nvPr/>
          </p:nvSpPr>
          <p:spPr>
            <a:xfrm rot="-2889356">
              <a:off x="42222" y="3695880"/>
              <a:ext cx="215219" cy="256834"/>
            </a:xfrm>
            <a:custGeom>
              <a:rect b="b" l="l" r="r" t="t"/>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 name="Google Shape;312;p14"/>
            <p:cNvSpPr/>
            <p:nvPr/>
          </p:nvSpPr>
          <p:spPr>
            <a:xfrm>
              <a:off x="1325653" y="4689868"/>
              <a:ext cx="246438" cy="241244"/>
            </a:xfrm>
            <a:custGeom>
              <a:rect b="b" l="l" r="r" t="t"/>
              <a:pathLst>
                <a:path extrusionOk="0" h="20527" w="20969">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 name="Google Shape;313;p14"/>
            <p:cNvSpPr/>
            <p:nvPr/>
          </p:nvSpPr>
          <p:spPr>
            <a:xfrm rot="3891786">
              <a:off x="747980" y="4447574"/>
              <a:ext cx="256852" cy="256852"/>
            </a:xfrm>
            <a:custGeom>
              <a:rect b="b" l="l" r="r" t="t"/>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 name="Google Shape;314;p14"/>
            <p:cNvSpPr/>
            <p:nvPr/>
          </p:nvSpPr>
          <p:spPr>
            <a:xfrm rot="10546735">
              <a:off x="2333495" y="4819538"/>
              <a:ext cx="256826" cy="256826"/>
            </a:xfrm>
            <a:custGeom>
              <a:rect b="b" l="l" r="r" t="t"/>
              <a:pathLst>
                <a:path extrusionOk="0" h="21854" w="21854">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 name="Google Shape;315;p14"/>
            <p:cNvSpPr/>
            <p:nvPr/>
          </p:nvSpPr>
          <p:spPr>
            <a:xfrm rot="1345434">
              <a:off x="2851762" y="5016040"/>
              <a:ext cx="256807" cy="256161"/>
            </a:xfrm>
            <a:custGeom>
              <a:rect b="b" l="l" r="r" t="t"/>
              <a:pathLst>
                <a:path extrusionOk="0" h="21799" w="21854">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 name="Google Shape;316;p14"/>
            <p:cNvSpPr/>
            <p:nvPr/>
          </p:nvSpPr>
          <p:spPr>
            <a:xfrm rot="-1610580">
              <a:off x="97613" y="4374451"/>
              <a:ext cx="256873" cy="163875"/>
            </a:xfrm>
            <a:custGeom>
              <a:rect b="b" l="l" r="r" t="t"/>
              <a:pathLst>
                <a:path extrusionOk="0" h="13942" w="21854">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 name="Google Shape;317;p14"/>
            <p:cNvSpPr/>
            <p:nvPr/>
          </p:nvSpPr>
          <p:spPr>
            <a:xfrm rot="-1646234">
              <a:off x="1204270" y="4206459"/>
              <a:ext cx="184658" cy="256826"/>
            </a:xfrm>
            <a:custGeom>
              <a:rect b="b" l="l" r="r" t="t"/>
              <a:pathLst>
                <a:path extrusionOk="0" h="21854" w="15713">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 name="Google Shape;318;p14"/>
            <p:cNvSpPr/>
            <p:nvPr/>
          </p:nvSpPr>
          <p:spPr>
            <a:xfrm rot="3799883">
              <a:off x="8874076" y="2381618"/>
              <a:ext cx="248395" cy="248384"/>
            </a:xfrm>
            <a:custGeom>
              <a:rect b="b" l="l" r="r" t="t"/>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 name="Google Shape;319;p14"/>
            <p:cNvSpPr/>
            <p:nvPr/>
          </p:nvSpPr>
          <p:spPr>
            <a:xfrm rot="8331321">
              <a:off x="8990974" y="3105466"/>
              <a:ext cx="252284" cy="230167"/>
            </a:xfrm>
            <a:custGeom>
              <a:rect b="b" l="l" r="r" t="t"/>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 name="Google Shape;320;p14"/>
            <p:cNvSpPr/>
            <p:nvPr/>
          </p:nvSpPr>
          <p:spPr>
            <a:xfrm rot="-4393353">
              <a:off x="9003600" y="4587778"/>
              <a:ext cx="264649" cy="215229"/>
            </a:xfrm>
            <a:custGeom>
              <a:rect b="b" l="l" r="r" t="t"/>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 name="Google Shape;321;p14"/>
            <p:cNvSpPr/>
            <p:nvPr/>
          </p:nvSpPr>
          <p:spPr>
            <a:xfrm rot="-1905983">
              <a:off x="8108013" y="3661290"/>
              <a:ext cx="256852" cy="173628"/>
            </a:xfrm>
            <a:custGeom>
              <a:rect b="b" l="l" r="r" t="t"/>
              <a:pathLst>
                <a:path extrusionOk="0" h="14773" w="21854">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 name="Google Shape;322;p14"/>
            <p:cNvSpPr/>
            <p:nvPr/>
          </p:nvSpPr>
          <p:spPr>
            <a:xfrm>
              <a:off x="7798113" y="4971731"/>
              <a:ext cx="173608" cy="256827"/>
            </a:xfrm>
            <a:custGeom>
              <a:rect b="b" l="l" r="r" t="t"/>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 name="Google Shape;323;p14"/>
            <p:cNvSpPr/>
            <p:nvPr/>
          </p:nvSpPr>
          <p:spPr>
            <a:xfrm rot="-2337863">
              <a:off x="8487784" y="4566973"/>
              <a:ext cx="121596" cy="256825"/>
            </a:xfrm>
            <a:custGeom>
              <a:rect b="b" l="l" r="r" t="t"/>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 name="Google Shape;324;p14"/>
            <p:cNvSpPr/>
            <p:nvPr/>
          </p:nvSpPr>
          <p:spPr>
            <a:xfrm rot="5048341">
              <a:off x="8701221" y="2754451"/>
              <a:ext cx="174250" cy="256816"/>
            </a:xfrm>
            <a:custGeom>
              <a:rect b="b" l="l" r="r" t="t"/>
              <a:pathLst>
                <a:path extrusionOk="0" h="21854" w="14828">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 name="Google Shape;325;p14"/>
            <p:cNvSpPr/>
            <p:nvPr/>
          </p:nvSpPr>
          <p:spPr>
            <a:xfrm rot="9113199">
              <a:off x="6948340" y="4591271"/>
              <a:ext cx="152793" cy="256817"/>
            </a:xfrm>
            <a:custGeom>
              <a:rect b="b" l="l" r="r" t="t"/>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 name="Google Shape;326;p14"/>
            <p:cNvSpPr/>
            <p:nvPr/>
          </p:nvSpPr>
          <p:spPr>
            <a:xfrm rot="3439445">
              <a:off x="7420819" y="4599991"/>
              <a:ext cx="194421" cy="256839"/>
            </a:xfrm>
            <a:custGeom>
              <a:rect b="b" l="l" r="r" t="t"/>
              <a:pathLst>
                <a:path extrusionOk="0" h="21854" w="16543">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7" name="Google Shape;327;p14"/>
            <p:cNvSpPr/>
            <p:nvPr/>
          </p:nvSpPr>
          <p:spPr>
            <a:xfrm rot="729362">
              <a:off x="6158941" y="4795522"/>
              <a:ext cx="205499" cy="256215"/>
            </a:xfrm>
            <a:custGeom>
              <a:rect b="b" l="l" r="r" t="t"/>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 name="Google Shape;328;p14"/>
            <p:cNvSpPr/>
            <p:nvPr/>
          </p:nvSpPr>
          <p:spPr>
            <a:xfrm rot="6577114">
              <a:off x="5012602" y="-138481"/>
              <a:ext cx="256775" cy="256775"/>
            </a:xfrm>
            <a:custGeom>
              <a:rect b="b" l="l" r="r" t="t"/>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 name="Google Shape;329;p14"/>
            <p:cNvSpPr/>
            <p:nvPr/>
          </p:nvSpPr>
          <p:spPr>
            <a:xfrm rot="9704310">
              <a:off x="9028318" y="3764788"/>
              <a:ext cx="215212" cy="236025"/>
            </a:xfrm>
            <a:custGeom>
              <a:rect b="b" l="l" r="r" t="t"/>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 name="Google Shape;330;p14"/>
            <p:cNvSpPr/>
            <p:nvPr/>
          </p:nvSpPr>
          <p:spPr>
            <a:xfrm rot="3979180">
              <a:off x="6697263" y="4971730"/>
              <a:ext cx="194414" cy="256828"/>
            </a:xfrm>
            <a:custGeom>
              <a:rect b="b" l="l" r="r" t="t"/>
              <a:pathLst>
                <a:path extrusionOk="0" h="21854" w="16543">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 name="Google Shape;331;p14"/>
            <p:cNvSpPr/>
            <p:nvPr/>
          </p:nvSpPr>
          <p:spPr>
            <a:xfrm>
              <a:off x="8330018" y="5007315"/>
              <a:ext cx="256839" cy="195080"/>
            </a:xfrm>
            <a:custGeom>
              <a:rect b="b" l="l" r="r" t="t"/>
              <a:pathLst>
                <a:path extrusionOk="0" h="16599" w="21854">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 name="Google Shape;332;p14"/>
            <p:cNvSpPr/>
            <p:nvPr/>
          </p:nvSpPr>
          <p:spPr>
            <a:xfrm rot="2419421">
              <a:off x="7180708" y="5046918"/>
              <a:ext cx="256836" cy="194419"/>
            </a:xfrm>
            <a:custGeom>
              <a:rect b="b" l="l" r="r" t="t"/>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 name="Google Shape;333;p14"/>
            <p:cNvSpPr/>
            <p:nvPr/>
          </p:nvSpPr>
          <p:spPr>
            <a:xfrm rot="-4139587">
              <a:off x="5167220" y="4895748"/>
              <a:ext cx="215196" cy="256806"/>
            </a:xfrm>
            <a:custGeom>
              <a:rect b="b" l="l" r="r" t="t"/>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4" name="Google Shape;334;p14"/>
            <p:cNvSpPr/>
            <p:nvPr/>
          </p:nvSpPr>
          <p:spPr>
            <a:xfrm rot="-9294082">
              <a:off x="8608927" y="3639699"/>
              <a:ext cx="246431" cy="241236"/>
            </a:xfrm>
            <a:custGeom>
              <a:rect b="b" l="l" r="r" t="t"/>
              <a:pathLst>
                <a:path extrusionOk="0" h="20527" w="20969">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 name="Google Shape;335;p14"/>
            <p:cNvSpPr/>
            <p:nvPr/>
          </p:nvSpPr>
          <p:spPr>
            <a:xfrm rot="9313696">
              <a:off x="8792435" y="4260786"/>
              <a:ext cx="256873" cy="256873"/>
            </a:xfrm>
            <a:custGeom>
              <a:rect b="b" l="l" r="r" t="t"/>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 name="Google Shape;336;p14"/>
            <p:cNvSpPr/>
            <p:nvPr/>
          </p:nvSpPr>
          <p:spPr>
            <a:xfrm>
              <a:off x="5709170" y="4980149"/>
              <a:ext cx="184667" cy="256839"/>
            </a:xfrm>
            <a:custGeom>
              <a:rect b="b" l="l" r="r" t="t"/>
              <a:pathLst>
                <a:path extrusionOk="0" h="21854" w="15713">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15"/>
          <p:cNvSpPr txBox="1"/>
          <p:nvPr>
            <p:ph idx="1" type="body"/>
          </p:nvPr>
        </p:nvSpPr>
        <p:spPr>
          <a:xfrm>
            <a:off x="1809750" y="1296275"/>
            <a:ext cx="5524500" cy="819900"/>
          </a:xfrm>
          <a:prstGeom prst="rect">
            <a:avLst/>
          </a:prstGeom>
          <a:noFill/>
        </p:spPr>
        <p:txBody>
          <a:bodyPr anchorCtr="0" anchor="t" bIns="91425" lIns="91425" spcFirstLastPara="1" rIns="91425" wrap="square" tIns="91425">
            <a:noAutofit/>
          </a:bodyPr>
          <a:lstStyle/>
          <a:p>
            <a:pPr indent="0" lvl="0" marL="0" algn="l">
              <a:spcBef>
                <a:spcPts val="600"/>
              </a:spcBef>
              <a:spcAft>
                <a:spcPts val="0"/>
              </a:spcAft>
              <a:buNone/>
            </a:pPr>
            <a:r>
              <a:rPr b="1" lang="en" sz="4800">
                <a:latin typeface="Amatic SC"/>
                <a:ea typeface="Amatic SC"/>
                <a:cs typeface="Amatic SC"/>
                <a:sym typeface="Amatic SC"/>
              </a:rPr>
              <a:t> Wie schütze ich mein Werk?</a:t>
            </a:r>
            <a:endParaRPr b="1" sz="4800">
              <a:solidFill>
                <a:srgbClr val="F3F3F3"/>
              </a:solidFill>
              <a:latin typeface="Amatic SC"/>
              <a:ea typeface="Amatic SC"/>
              <a:cs typeface="Amatic SC"/>
              <a:sym typeface="Amatic SC"/>
            </a:endParaRPr>
          </a:p>
        </p:txBody>
      </p:sp>
      <p:sp>
        <p:nvSpPr>
          <p:cNvPr id="342" name="Google Shape;342;p1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343" name="Google Shape;343;p15"/>
          <p:cNvSpPr txBox="1"/>
          <p:nvPr/>
        </p:nvSpPr>
        <p:spPr>
          <a:xfrm>
            <a:off x="2259375" y="2533250"/>
            <a:ext cx="4929600" cy="575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latin typeface="Abel"/>
                <a:ea typeface="Abel"/>
                <a:cs typeface="Abel"/>
                <a:sym typeface="Abel"/>
              </a:rPr>
              <a:t>In der Schweiz sind Werke der Literatur und Kunst ohne irgendwelche besonderen Formalitäten urheberrechtlich geschützt. Der Urheberrechtsschutz entsteht, indem das Werk geschaffen wird. Dies gilt auch für Drehbuch und Film. Sie sind mit ihrem Entstehen ohne weitere Formalitäten geschützt.</a:t>
            </a:r>
            <a:br>
              <a:rPr lang="en" sz="1800">
                <a:solidFill>
                  <a:srgbClr val="FFFFFF"/>
                </a:solidFill>
                <a:latin typeface="Abel"/>
                <a:ea typeface="Abel"/>
                <a:cs typeface="Abel"/>
                <a:sym typeface="Abel"/>
              </a:rPr>
            </a:br>
            <a:endParaRPr sz="1800">
              <a:solidFill>
                <a:srgbClr val="FFFFFF"/>
              </a:solidFill>
              <a:latin typeface="Abel"/>
              <a:ea typeface="Abel"/>
              <a:cs typeface="Abel"/>
              <a:sym typeface="Abel"/>
            </a:endParaRPr>
          </a:p>
        </p:txBody>
      </p:sp>
      <p:grpSp>
        <p:nvGrpSpPr>
          <p:cNvPr id="344" name="Google Shape;344;p15"/>
          <p:cNvGrpSpPr/>
          <p:nvPr/>
        </p:nvGrpSpPr>
        <p:grpSpPr>
          <a:xfrm>
            <a:off x="-168697" y="-180346"/>
            <a:ext cx="9501192" cy="5491843"/>
            <a:chOff x="-168697" y="-180346"/>
            <a:chExt cx="9501192" cy="5491843"/>
          </a:xfrm>
        </p:grpSpPr>
        <p:sp>
          <p:nvSpPr>
            <p:cNvPr id="345" name="Google Shape;345;p15"/>
            <p:cNvSpPr/>
            <p:nvPr/>
          </p:nvSpPr>
          <p:spPr>
            <a:xfrm rot="-5165075">
              <a:off x="-149313" y="-76480"/>
              <a:ext cx="248388" cy="248376"/>
            </a:xfrm>
            <a:custGeom>
              <a:rect b="b" l="l" r="r" t="t"/>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 name="Google Shape;346;p15"/>
            <p:cNvSpPr/>
            <p:nvPr/>
          </p:nvSpPr>
          <p:spPr>
            <a:xfrm>
              <a:off x="1199003" y="209866"/>
              <a:ext cx="252291" cy="230173"/>
            </a:xfrm>
            <a:custGeom>
              <a:rect b="b" l="l" r="r" t="t"/>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 name="Google Shape;347;p15"/>
            <p:cNvSpPr/>
            <p:nvPr/>
          </p:nvSpPr>
          <p:spPr>
            <a:xfrm rot="-7795544">
              <a:off x="1789723" y="-112653"/>
              <a:ext cx="264636" cy="215218"/>
            </a:xfrm>
            <a:custGeom>
              <a:rect b="b" l="l" r="r" t="t"/>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 name="Google Shape;348;p15"/>
            <p:cNvSpPr/>
            <p:nvPr/>
          </p:nvSpPr>
          <p:spPr>
            <a:xfrm rot="6276760">
              <a:off x="8224420" y="306479"/>
              <a:ext cx="163221" cy="256843"/>
            </a:xfrm>
            <a:custGeom>
              <a:rect b="b" l="l" r="r" t="t"/>
              <a:pathLst>
                <a:path extrusionOk="0" h="21854" w="13888">
                  <a:moveTo>
                    <a:pt x="9295" y="1550"/>
                  </a:moveTo>
                  <a:lnTo>
                    <a:pt x="9295" y="4371"/>
                  </a:lnTo>
                  <a:lnTo>
                    <a:pt x="8742" y="4205"/>
                  </a:lnTo>
                  <a:lnTo>
                    <a:pt x="8134" y="4095"/>
                  </a:lnTo>
                  <a:lnTo>
                    <a:pt x="7580" y="3984"/>
                  </a:lnTo>
                  <a:lnTo>
                    <a:pt x="6363" y="3984"/>
                  </a:lnTo>
                  <a:lnTo>
                    <a:pt x="5755" y="4095"/>
                  </a:lnTo>
                  <a:lnTo>
                    <a:pt x="5201" y="4205"/>
                  </a:lnTo>
                  <a:lnTo>
                    <a:pt x="4648" y="4371"/>
                  </a:lnTo>
                  <a:lnTo>
                    <a:pt x="4648" y="1550"/>
                  </a:lnTo>
                  <a:close/>
                  <a:moveTo>
                    <a:pt x="6529" y="7469"/>
                  </a:moveTo>
                  <a:lnTo>
                    <a:pt x="6197" y="7580"/>
                  </a:lnTo>
                  <a:lnTo>
                    <a:pt x="5976" y="7746"/>
                  </a:lnTo>
                  <a:lnTo>
                    <a:pt x="5810" y="7967"/>
                  </a:lnTo>
                  <a:lnTo>
                    <a:pt x="5755" y="8244"/>
                  </a:lnTo>
                  <a:lnTo>
                    <a:pt x="5755" y="10900"/>
                  </a:lnTo>
                  <a:lnTo>
                    <a:pt x="5755" y="11066"/>
                  </a:lnTo>
                  <a:lnTo>
                    <a:pt x="5810" y="11232"/>
                  </a:lnTo>
                  <a:lnTo>
                    <a:pt x="5921" y="11397"/>
                  </a:lnTo>
                  <a:lnTo>
                    <a:pt x="6031" y="11508"/>
                  </a:lnTo>
                  <a:lnTo>
                    <a:pt x="9074" y="14164"/>
                  </a:lnTo>
                  <a:lnTo>
                    <a:pt x="9351" y="14274"/>
                  </a:lnTo>
                  <a:lnTo>
                    <a:pt x="9627" y="14330"/>
                  </a:lnTo>
                  <a:lnTo>
                    <a:pt x="9738" y="14330"/>
                  </a:lnTo>
                  <a:lnTo>
                    <a:pt x="9904" y="14274"/>
                  </a:lnTo>
                  <a:lnTo>
                    <a:pt x="10070" y="14164"/>
                  </a:lnTo>
                  <a:lnTo>
                    <a:pt x="10181" y="14053"/>
                  </a:lnTo>
                  <a:lnTo>
                    <a:pt x="10346" y="13776"/>
                  </a:lnTo>
                  <a:lnTo>
                    <a:pt x="10346" y="13500"/>
                  </a:lnTo>
                  <a:lnTo>
                    <a:pt x="10291" y="13223"/>
                  </a:lnTo>
                  <a:lnTo>
                    <a:pt x="10125" y="13002"/>
                  </a:lnTo>
                  <a:lnTo>
                    <a:pt x="7304" y="10568"/>
                  </a:lnTo>
                  <a:lnTo>
                    <a:pt x="7304" y="8244"/>
                  </a:lnTo>
                  <a:lnTo>
                    <a:pt x="7248" y="7967"/>
                  </a:lnTo>
                  <a:lnTo>
                    <a:pt x="7082" y="7746"/>
                  </a:lnTo>
                  <a:lnTo>
                    <a:pt x="6806" y="7580"/>
                  </a:lnTo>
                  <a:lnTo>
                    <a:pt x="6529" y="7469"/>
                  </a:lnTo>
                  <a:close/>
                  <a:moveTo>
                    <a:pt x="7525" y="5533"/>
                  </a:moveTo>
                  <a:lnTo>
                    <a:pt x="8023" y="5644"/>
                  </a:lnTo>
                  <a:lnTo>
                    <a:pt x="8576" y="5754"/>
                  </a:lnTo>
                  <a:lnTo>
                    <a:pt x="9074" y="5920"/>
                  </a:lnTo>
                  <a:lnTo>
                    <a:pt x="9517" y="6142"/>
                  </a:lnTo>
                  <a:lnTo>
                    <a:pt x="9959" y="6418"/>
                  </a:lnTo>
                  <a:lnTo>
                    <a:pt x="10402" y="6750"/>
                  </a:lnTo>
                  <a:lnTo>
                    <a:pt x="10789" y="7082"/>
                  </a:lnTo>
                  <a:lnTo>
                    <a:pt x="11121" y="7469"/>
                  </a:lnTo>
                  <a:lnTo>
                    <a:pt x="11453" y="7912"/>
                  </a:lnTo>
                  <a:lnTo>
                    <a:pt x="11730" y="8355"/>
                  </a:lnTo>
                  <a:lnTo>
                    <a:pt x="11951" y="8797"/>
                  </a:lnTo>
                  <a:lnTo>
                    <a:pt x="12117" y="9295"/>
                  </a:lnTo>
                  <a:lnTo>
                    <a:pt x="12228" y="9848"/>
                  </a:lnTo>
                  <a:lnTo>
                    <a:pt x="12338" y="10346"/>
                  </a:lnTo>
                  <a:lnTo>
                    <a:pt x="12338" y="10900"/>
                  </a:lnTo>
                  <a:lnTo>
                    <a:pt x="12338" y="11453"/>
                  </a:lnTo>
                  <a:lnTo>
                    <a:pt x="12228" y="12006"/>
                  </a:lnTo>
                  <a:lnTo>
                    <a:pt x="12117" y="12504"/>
                  </a:lnTo>
                  <a:lnTo>
                    <a:pt x="11951" y="13002"/>
                  </a:lnTo>
                  <a:lnTo>
                    <a:pt x="11730" y="13500"/>
                  </a:lnTo>
                  <a:lnTo>
                    <a:pt x="11453" y="13942"/>
                  </a:lnTo>
                  <a:lnTo>
                    <a:pt x="11121" y="14330"/>
                  </a:lnTo>
                  <a:lnTo>
                    <a:pt x="10789" y="14717"/>
                  </a:lnTo>
                  <a:lnTo>
                    <a:pt x="10402" y="15104"/>
                  </a:lnTo>
                  <a:lnTo>
                    <a:pt x="9959" y="15381"/>
                  </a:lnTo>
                  <a:lnTo>
                    <a:pt x="9517" y="15657"/>
                  </a:lnTo>
                  <a:lnTo>
                    <a:pt x="9074" y="15879"/>
                  </a:lnTo>
                  <a:lnTo>
                    <a:pt x="8576" y="16100"/>
                  </a:lnTo>
                  <a:lnTo>
                    <a:pt x="8023" y="16211"/>
                  </a:lnTo>
                  <a:lnTo>
                    <a:pt x="7525" y="16321"/>
                  </a:lnTo>
                  <a:lnTo>
                    <a:pt x="6418" y="16321"/>
                  </a:lnTo>
                  <a:lnTo>
                    <a:pt x="5865" y="16211"/>
                  </a:lnTo>
                  <a:lnTo>
                    <a:pt x="5367" y="16100"/>
                  </a:lnTo>
                  <a:lnTo>
                    <a:pt x="4869" y="15879"/>
                  </a:lnTo>
                  <a:lnTo>
                    <a:pt x="4371" y="15657"/>
                  </a:lnTo>
                  <a:lnTo>
                    <a:pt x="3929" y="15381"/>
                  </a:lnTo>
                  <a:lnTo>
                    <a:pt x="3542" y="15104"/>
                  </a:lnTo>
                  <a:lnTo>
                    <a:pt x="3154" y="14717"/>
                  </a:lnTo>
                  <a:lnTo>
                    <a:pt x="2767" y="14330"/>
                  </a:lnTo>
                  <a:lnTo>
                    <a:pt x="2490" y="13942"/>
                  </a:lnTo>
                  <a:lnTo>
                    <a:pt x="2214" y="13500"/>
                  </a:lnTo>
                  <a:lnTo>
                    <a:pt x="1993" y="13002"/>
                  </a:lnTo>
                  <a:lnTo>
                    <a:pt x="1771" y="12504"/>
                  </a:lnTo>
                  <a:lnTo>
                    <a:pt x="1661" y="12006"/>
                  </a:lnTo>
                  <a:lnTo>
                    <a:pt x="1550" y="11453"/>
                  </a:lnTo>
                  <a:lnTo>
                    <a:pt x="1550" y="10900"/>
                  </a:lnTo>
                  <a:lnTo>
                    <a:pt x="1550" y="10346"/>
                  </a:lnTo>
                  <a:lnTo>
                    <a:pt x="1661" y="9848"/>
                  </a:lnTo>
                  <a:lnTo>
                    <a:pt x="1771" y="9295"/>
                  </a:lnTo>
                  <a:lnTo>
                    <a:pt x="1993" y="8797"/>
                  </a:lnTo>
                  <a:lnTo>
                    <a:pt x="2214" y="8355"/>
                  </a:lnTo>
                  <a:lnTo>
                    <a:pt x="2490" y="7912"/>
                  </a:lnTo>
                  <a:lnTo>
                    <a:pt x="2767" y="7469"/>
                  </a:lnTo>
                  <a:lnTo>
                    <a:pt x="3154" y="7082"/>
                  </a:lnTo>
                  <a:lnTo>
                    <a:pt x="3542" y="6750"/>
                  </a:lnTo>
                  <a:lnTo>
                    <a:pt x="3929" y="6418"/>
                  </a:lnTo>
                  <a:lnTo>
                    <a:pt x="4371" y="6142"/>
                  </a:lnTo>
                  <a:lnTo>
                    <a:pt x="4869" y="5920"/>
                  </a:lnTo>
                  <a:lnTo>
                    <a:pt x="5367" y="5754"/>
                  </a:lnTo>
                  <a:lnTo>
                    <a:pt x="5865" y="5644"/>
                  </a:lnTo>
                  <a:lnTo>
                    <a:pt x="6418" y="5533"/>
                  </a:lnTo>
                  <a:close/>
                  <a:moveTo>
                    <a:pt x="9295" y="17483"/>
                  </a:moveTo>
                  <a:lnTo>
                    <a:pt x="9295" y="20305"/>
                  </a:lnTo>
                  <a:lnTo>
                    <a:pt x="4648" y="20305"/>
                  </a:lnTo>
                  <a:lnTo>
                    <a:pt x="4648" y="17483"/>
                  </a:lnTo>
                  <a:lnTo>
                    <a:pt x="5201" y="17649"/>
                  </a:lnTo>
                  <a:lnTo>
                    <a:pt x="5755" y="17760"/>
                  </a:lnTo>
                  <a:lnTo>
                    <a:pt x="6363" y="17815"/>
                  </a:lnTo>
                  <a:lnTo>
                    <a:pt x="6972" y="17870"/>
                  </a:lnTo>
                  <a:lnTo>
                    <a:pt x="7580" y="17815"/>
                  </a:lnTo>
                  <a:lnTo>
                    <a:pt x="8134" y="17760"/>
                  </a:lnTo>
                  <a:lnTo>
                    <a:pt x="8742" y="17649"/>
                  </a:lnTo>
                  <a:lnTo>
                    <a:pt x="9295" y="17483"/>
                  </a:lnTo>
                  <a:close/>
                  <a:moveTo>
                    <a:pt x="3874" y="1"/>
                  </a:moveTo>
                  <a:lnTo>
                    <a:pt x="3542" y="56"/>
                  </a:lnTo>
                  <a:lnTo>
                    <a:pt x="3320" y="222"/>
                  </a:lnTo>
                  <a:lnTo>
                    <a:pt x="3154" y="443"/>
                  </a:lnTo>
                  <a:lnTo>
                    <a:pt x="3099" y="775"/>
                  </a:lnTo>
                  <a:lnTo>
                    <a:pt x="3099" y="5146"/>
                  </a:lnTo>
                  <a:lnTo>
                    <a:pt x="2435" y="5644"/>
                  </a:lnTo>
                  <a:lnTo>
                    <a:pt x="1827" y="6252"/>
                  </a:lnTo>
                  <a:lnTo>
                    <a:pt x="1273" y="6861"/>
                  </a:lnTo>
                  <a:lnTo>
                    <a:pt x="831" y="7580"/>
                  </a:lnTo>
                  <a:lnTo>
                    <a:pt x="499" y="8355"/>
                  </a:lnTo>
                  <a:lnTo>
                    <a:pt x="222" y="9185"/>
                  </a:lnTo>
                  <a:lnTo>
                    <a:pt x="56" y="10014"/>
                  </a:lnTo>
                  <a:lnTo>
                    <a:pt x="1" y="10900"/>
                  </a:lnTo>
                  <a:lnTo>
                    <a:pt x="56" y="11785"/>
                  </a:lnTo>
                  <a:lnTo>
                    <a:pt x="222" y="12670"/>
                  </a:lnTo>
                  <a:lnTo>
                    <a:pt x="499" y="13444"/>
                  </a:lnTo>
                  <a:lnTo>
                    <a:pt x="831" y="14219"/>
                  </a:lnTo>
                  <a:lnTo>
                    <a:pt x="1273" y="14938"/>
                  </a:lnTo>
                  <a:lnTo>
                    <a:pt x="1827" y="15602"/>
                  </a:lnTo>
                  <a:lnTo>
                    <a:pt x="2435" y="16211"/>
                  </a:lnTo>
                  <a:lnTo>
                    <a:pt x="3099" y="16709"/>
                  </a:lnTo>
                  <a:lnTo>
                    <a:pt x="3099" y="21079"/>
                  </a:lnTo>
                  <a:lnTo>
                    <a:pt x="3154" y="21356"/>
                  </a:lnTo>
                  <a:lnTo>
                    <a:pt x="3320" y="21632"/>
                  </a:lnTo>
                  <a:lnTo>
                    <a:pt x="3542" y="21798"/>
                  </a:lnTo>
                  <a:lnTo>
                    <a:pt x="3874" y="21854"/>
                  </a:lnTo>
                  <a:lnTo>
                    <a:pt x="10015" y="21854"/>
                  </a:lnTo>
                  <a:lnTo>
                    <a:pt x="10346" y="21798"/>
                  </a:lnTo>
                  <a:lnTo>
                    <a:pt x="10568" y="21632"/>
                  </a:lnTo>
                  <a:lnTo>
                    <a:pt x="10734" y="21356"/>
                  </a:lnTo>
                  <a:lnTo>
                    <a:pt x="10789" y="21079"/>
                  </a:lnTo>
                  <a:lnTo>
                    <a:pt x="10789" y="16709"/>
                  </a:lnTo>
                  <a:lnTo>
                    <a:pt x="11508" y="16211"/>
                  </a:lnTo>
                  <a:lnTo>
                    <a:pt x="12062" y="15602"/>
                  </a:lnTo>
                  <a:lnTo>
                    <a:pt x="12615" y="14938"/>
                  </a:lnTo>
                  <a:lnTo>
                    <a:pt x="13057" y="14219"/>
                  </a:lnTo>
                  <a:lnTo>
                    <a:pt x="13389" y="13444"/>
                  </a:lnTo>
                  <a:lnTo>
                    <a:pt x="13666" y="12670"/>
                  </a:lnTo>
                  <a:lnTo>
                    <a:pt x="13832" y="11785"/>
                  </a:lnTo>
                  <a:lnTo>
                    <a:pt x="13887" y="10900"/>
                  </a:lnTo>
                  <a:lnTo>
                    <a:pt x="13832" y="10014"/>
                  </a:lnTo>
                  <a:lnTo>
                    <a:pt x="13666" y="9185"/>
                  </a:lnTo>
                  <a:lnTo>
                    <a:pt x="13389" y="8355"/>
                  </a:lnTo>
                  <a:lnTo>
                    <a:pt x="13057" y="7580"/>
                  </a:lnTo>
                  <a:lnTo>
                    <a:pt x="12615" y="6861"/>
                  </a:lnTo>
                  <a:lnTo>
                    <a:pt x="12062" y="6252"/>
                  </a:lnTo>
                  <a:lnTo>
                    <a:pt x="11508" y="5644"/>
                  </a:lnTo>
                  <a:lnTo>
                    <a:pt x="10789" y="5146"/>
                  </a:lnTo>
                  <a:lnTo>
                    <a:pt x="10789" y="775"/>
                  </a:lnTo>
                  <a:lnTo>
                    <a:pt x="10734" y="443"/>
                  </a:lnTo>
                  <a:lnTo>
                    <a:pt x="10568" y="222"/>
                  </a:lnTo>
                  <a:lnTo>
                    <a:pt x="10346" y="56"/>
                  </a:lnTo>
                  <a:lnTo>
                    <a:pt x="10015"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 name="Google Shape;349;p15"/>
            <p:cNvSpPr/>
            <p:nvPr/>
          </p:nvSpPr>
          <p:spPr>
            <a:xfrm rot="2357159">
              <a:off x="358847" y="180980"/>
              <a:ext cx="256871" cy="173641"/>
            </a:xfrm>
            <a:custGeom>
              <a:rect b="b" l="l" r="r" t="t"/>
              <a:pathLst>
                <a:path extrusionOk="0" h="14773" w="21854">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 name="Google Shape;350;p15"/>
            <p:cNvSpPr/>
            <p:nvPr/>
          </p:nvSpPr>
          <p:spPr>
            <a:xfrm rot="5239795">
              <a:off x="2893367" y="12366"/>
              <a:ext cx="173612" cy="256833"/>
            </a:xfrm>
            <a:custGeom>
              <a:rect b="b" l="l" r="r" t="t"/>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 name="Google Shape;351;p15"/>
            <p:cNvSpPr/>
            <p:nvPr/>
          </p:nvSpPr>
          <p:spPr>
            <a:xfrm>
              <a:off x="3301666" y="-175575"/>
              <a:ext cx="121603" cy="256839"/>
            </a:xfrm>
            <a:custGeom>
              <a:rect b="b" l="l" r="r" t="t"/>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 name="Google Shape;352;p15"/>
            <p:cNvSpPr/>
            <p:nvPr/>
          </p:nvSpPr>
          <p:spPr>
            <a:xfrm>
              <a:off x="1263430" y="672385"/>
              <a:ext cx="174266" cy="256839"/>
            </a:xfrm>
            <a:custGeom>
              <a:rect b="b" l="l" r="r" t="t"/>
              <a:pathLst>
                <a:path extrusionOk="0" h="21854" w="14828">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 name="Google Shape;353;p15"/>
            <p:cNvSpPr/>
            <p:nvPr/>
          </p:nvSpPr>
          <p:spPr>
            <a:xfrm rot="-3491382">
              <a:off x="206778" y="508996"/>
              <a:ext cx="152810" cy="256846"/>
            </a:xfrm>
            <a:custGeom>
              <a:rect b="b" l="l" r="r" t="t"/>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 name="Google Shape;354;p15"/>
            <p:cNvSpPr/>
            <p:nvPr/>
          </p:nvSpPr>
          <p:spPr>
            <a:xfrm rot="-2888323">
              <a:off x="8645327" y="3200998"/>
              <a:ext cx="173613" cy="256830"/>
            </a:xfrm>
            <a:custGeom>
              <a:rect b="b" l="l" r="r" t="t"/>
              <a:pathLst>
                <a:path extrusionOk="0" h="21854" w="14773">
                  <a:moveTo>
                    <a:pt x="10678" y="4095"/>
                  </a:moveTo>
                  <a:lnTo>
                    <a:pt x="10678" y="8078"/>
                  </a:lnTo>
                  <a:lnTo>
                    <a:pt x="4095" y="8078"/>
                  </a:lnTo>
                  <a:lnTo>
                    <a:pt x="4095" y="4095"/>
                  </a:lnTo>
                  <a:close/>
                  <a:moveTo>
                    <a:pt x="2546" y="2546"/>
                  </a:moveTo>
                  <a:lnTo>
                    <a:pt x="2546" y="9627"/>
                  </a:lnTo>
                  <a:lnTo>
                    <a:pt x="12227" y="9627"/>
                  </a:lnTo>
                  <a:lnTo>
                    <a:pt x="12227" y="2546"/>
                  </a:lnTo>
                  <a:close/>
                  <a:moveTo>
                    <a:pt x="7359" y="14662"/>
                  </a:moveTo>
                  <a:lnTo>
                    <a:pt x="7635" y="14717"/>
                  </a:lnTo>
                  <a:lnTo>
                    <a:pt x="7857" y="14883"/>
                  </a:lnTo>
                  <a:lnTo>
                    <a:pt x="8023" y="15104"/>
                  </a:lnTo>
                  <a:lnTo>
                    <a:pt x="8023" y="15326"/>
                  </a:lnTo>
                  <a:lnTo>
                    <a:pt x="8023" y="15602"/>
                  </a:lnTo>
                  <a:lnTo>
                    <a:pt x="7857" y="15824"/>
                  </a:lnTo>
                  <a:lnTo>
                    <a:pt x="7635" y="15934"/>
                  </a:lnTo>
                  <a:lnTo>
                    <a:pt x="7359" y="15990"/>
                  </a:lnTo>
                  <a:lnTo>
                    <a:pt x="7138" y="15934"/>
                  </a:lnTo>
                  <a:lnTo>
                    <a:pt x="6916" y="15824"/>
                  </a:lnTo>
                  <a:lnTo>
                    <a:pt x="6750" y="15602"/>
                  </a:lnTo>
                  <a:lnTo>
                    <a:pt x="6750" y="15326"/>
                  </a:lnTo>
                  <a:lnTo>
                    <a:pt x="6750" y="15104"/>
                  </a:lnTo>
                  <a:lnTo>
                    <a:pt x="6916" y="14883"/>
                  </a:lnTo>
                  <a:lnTo>
                    <a:pt x="7138" y="14717"/>
                  </a:lnTo>
                  <a:lnTo>
                    <a:pt x="7359" y="14662"/>
                  </a:lnTo>
                  <a:close/>
                  <a:moveTo>
                    <a:pt x="7359" y="13113"/>
                  </a:moveTo>
                  <a:lnTo>
                    <a:pt x="6916" y="13168"/>
                  </a:lnTo>
                  <a:lnTo>
                    <a:pt x="6529" y="13334"/>
                  </a:lnTo>
                  <a:lnTo>
                    <a:pt x="6142" y="13500"/>
                  </a:lnTo>
                  <a:lnTo>
                    <a:pt x="5810" y="13777"/>
                  </a:lnTo>
                  <a:lnTo>
                    <a:pt x="5533" y="14109"/>
                  </a:lnTo>
                  <a:lnTo>
                    <a:pt x="5367" y="14496"/>
                  </a:lnTo>
                  <a:lnTo>
                    <a:pt x="5201" y="14883"/>
                  </a:lnTo>
                  <a:lnTo>
                    <a:pt x="5201" y="15326"/>
                  </a:lnTo>
                  <a:lnTo>
                    <a:pt x="5201" y="15768"/>
                  </a:lnTo>
                  <a:lnTo>
                    <a:pt x="5367" y="16211"/>
                  </a:lnTo>
                  <a:lnTo>
                    <a:pt x="5533" y="16598"/>
                  </a:lnTo>
                  <a:lnTo>
                    <a:pt x="5810" y="16875"/>
                  </a:lnTo>
                  <a:lnTo>
                    <a:pt x="6142" y="17151"/>
                  </a:lnTo>
                  <a:lnTo>
                    <a:pt x="6529" y="17373"/>
                  </a:lnTo>
                  <a:lnTo>
                    <a:pt x="6916" y="17483"/>
                  </a:lnTo>
                  <a:lnTo>
                    <a:pt x="7359" y="17539"/>
                  </a:lnTo>
                  <a:lnTo>
                    <a:pt x="7857" y="17483"/>
                  </a:lnTo>
                  <a:lnTo>
                    <a:pt x="8244" y="17373"/>
                  </a:lnTo>
                  <a:lnTo>
                    <a:pt x="8631" y="17151"/>
                  </a:lnTo>
                  <a:lnTo>
                    <a:pt x="8963" y="16875"/>
                  </a:lnTo>
                  <a:lnTo>
                    <a:pt x="9240" y="16598"/>
                  </a:lnTo>
                  <a:lnTo>
                    <a:pt x="9406" y="16211"/>
                  </a:lnTo>
                  <a:lnTo>
                    <a:pt x="9572" y="15768"/>
                  </a:lnTo>
                  <a:lnTo>
                    <a:pt x="9572" y="15326"/>
                  </a:lnTo>
                  <a:lnTo>
                    <a:pt x="9572" y="14883"/>
                  </a:lnTo>
                  <a:lnTo>
                    <a:pt x="9406" y="14496"/>
                  </a:lnTo>
                  <a:lnTo>
                    <a:pt x="9240" y="14109"/>
                  </a:lnTo>
                  <a:lnTo>
                    <a:pt x="8963" y="13777"/>
                  </a:lnTo>
                  <a:lnTo>
                    <a:pt x="8631" y="13500"/>
                  </a:lnTo>
                  <a:lnTo>
                    <a:pt x="8244" y="13334"/>
                  </a:lnTo>
                  <a:lnTo>
                    <a:pt x="7857" y="13168"/>
                  </a:lnTo>
                  <a:lnTo>
                    <a:pt x="7359" y="13113"/>
                  </a:lnTo>
                  <a:close/>
                  <a:moveTo>
                    <a:pt x="7359" y="12117"/>
                  </a:moveTo>
                  <a:lnTo>
                    <a:pt x="7691" y="12172"/>
                  </a:lnTo>
                  <a:lnTo>
                    <a:pt x="8023" y="12228"/>
                  </a:lnTo>
                  <a:lnTo>
                    <a:pt x="8631" y="12393"/>
                  </a:lnTo>
                  <a:lnTo>
                    <a:pt x="9185" y="12670"/>
                  </a:lnTo>
                  <a:lnTo>
                    <a:pt x="9627" y="13057"/>
                  </a:lnTo>
                  <a:lnTo>
                    <a:pt x="10014" y="13555"/>
                  </a:lnTo>
                  <a:lnTo>
                    <a:pt x="10346" y="14109"/>
                  </a:lnTo>
                  <a:lnTo>
                    <a:pt x="10512" y="14717"/>
                  </a:lnTo>
                  <a:lnTo>
                    <a:pt x="10568" y="14994"/>
                  </a:lnTo>
                  <a:lnTo>
                    <a:pt x="10568" y="15326"/>
                  </a:lnTo>
                  <a:lnTo>
                    <a:pt x="10568" y="15658"/>
                  </a:lnTo>
                  <a:lnTo>
                    <a:pt x="10512" y="15990"/>
                  </a:lnTo>
                  <a:lnTo>
                    <a:pt x="10346" y="16598"/>
                  </a:lnTo>
                  <a:lnTo>
                    <a:pt x="10014" y="17151"/>
                  </a:lnTo>
                  <a:lnTo>
                    <a:pt x="9627" y="17594"/>
                  </a:lnTo>
                  <a:lnTo>
                    <a:pt x="9185" y="17981"/>
                  </a:lnTo>
                  <a:lnTo>
                    <a:pt x="8631" y="18313"/>
                  </a:lnTo>
                  <a:lnTo>
                    <a:pt x="8023" y="18479"/>
                  </a:lnTo>
                  <a:lnTo>
                    <a:pt x="7691" y="18534"/>
                  </a:lnTo>
                  <a:lnTo>
                    <a:pt x="7082" y="18534"/>
                  </a:lnTo>
                  <a:lnTo>
                    <a:pt x="6750" y="18479"/>
                  </a:lnTo>
                  <a:lnTo>
                    <a:pt x="6142" y="18313"/>
                  </a:lnTo>
                  <a:lnTo>
                    <a:pt x="5588" y="17981"/>
                  </a:lnTo>
                  <a:lnTo>
                    <a:pt x="5146" y="17594"/>
                  </a:lnTo>
                  <a:lnTo>
                    <a:pt x="4759" y="17151"/>
                  </a:lnTo>
                  <a:lnTo>
                    <a:pt x="4427" y="16598"/>
                  </a:lnTo>
                  <a:lnTo>
                    <a:pt x="4261" y="15990"/>
                  </a:lnTo>
                  <a:lnTo>
                    <a:pt x="4205" y="15658"/>
                  </a:lnTo>
                  <a:lnTo>
                    <a:pt x="4205" y="15326"/>
                  </a:lnTo>
                  <a:lnTo>
                    <a:pt x="4205" y="14994"/>
                  </a:lnTo>
                  <a:lnTo>
                    <a:pt x="4261" y="14717"/>
                  </a:lnTo>
                  <a:lnTo>
                    <a:pt x="4427" y="14109"/>
                  </a:lnTo>
                  <a:lnTo>
                    <a:pt x="4759" y="13555"/>
                  </a:lnTo>
                  <a:lnTo>
                    <a:pt x="5146" y="13057"/>
                  </a:lnTo>
                  <a:lnTo>
                    <a:pt x="5588" y="12670"/>
                  </a:lnTo>
                  <a:lnTo>
                    <a:pt x="6142" y="12393"/>
                  </a:lnTo>
                  <a:lnTo>
                    <a:pt x="6750" y="12228"/>
                  </a:lnTo>
                  <a:lnTo>
                    <a:pt x="7082" y="12172"/>
                  </a:lnTo>
                  <a:lnTo>
                    <a:pt x="7359" y="12117"/>
                  </a:lnTo>
                  <a:close/>
                  <a:moveTo>
                    <a:pt x="7359" y="10568"/>
                  </a:moveTo>
                  <a:lnTo>
                    <a:pt x="6916" y="10623"/>
                  </a:lnTo>
                  <a:lnTo>
                    <a:pt x="6418" y="10678"/>
                  </a:lnTo>
                  <a:lnTo>
                    <a:pt x="5976" y="10789"/>
                  </a:lnTo>
                  <a:lnTo>
                    <a:pt x="5533" y="10955"/>
                  </a:lnTo>
                  <a:lnTo>
                    <a:pt x="5146" y="11176"/>
                  </a:lnTo>
                  <a:lnTo>
                    <a:pt x="4759" y="11398"/>
                  </a:lnTo>
                  <a:lnTo>
                    <a:pt x="4371" y="11674"/>
                  </a:lnTo>
                  <a:lnTo>
                    <a:pt x="4039" y="12006"/>
                  </a:lnTo>
                  <a:lnTo>
                    <a:pt x="3707" y="12338"/>
                  </a:lnTo>
                  <a:lnTo>
                    <a:pt x="3431" y="12670"/>
                  </a:lnTo>
                  <a:lnTo>
                    <a:pt x="3210" y="13057"/>
                  </a:lnTo>
                  <a:lnTo>
                    <a:pt x="2988" y="13500"/>
                  </a:lnTo>
                  <a:lnTo>
                    <a:pt x="2878" y="13943"/>
                  </a:lnTo>
                  <a:lnTo>
                    <a:pt x="2712" y="14385"/>
                  </a:lnTo>
                  <a:lnTo>
                    <a:pt x="2656" y="14883"/>
                  </a:lnTo>
                  <a:lnTo>
                    <a:pt x="2656" y="15326"/>
                  </a:lnTo>
                  <a:lnTo>
                    <a:pt x="2656" y="15824"/>
                  </a:lnTo>
                  <a:lnTo>
                    <a:pt x="2712" y="16321"/>
                  </a:lnTo>
                  <a:lnTo>
                    <a:pt x="2878" y="16764"/>
                  </a:lnTo>
                  <a:lnTo>
                    <a:pt x="2988" y="17207"/>
                  </a:lnTo>
                  <a:lnTo>
                    <a:pt x="3210" y="17594"/>
                  </a:lnTo>
                  <a:lnTo>
                    <a:pt x="3431" y="17981"/>
                  </a:lnTo>
                  <a:lnTo>
                    <a:pt x="3707" y="18368"/>
                  </a:lnTo>
                  <a:lnTo>
                    <a:pt x="4039" y="18700"/>
                  </a:lnTo>
                  <a:lnTo>
                    <a:pt x="4371" y="18977"/>
                  </a:lnTo>
                  <a:lnTo>
                    <a:pt x="4759" y="19254"/>
                  </a:lnTo>
                  <a:lnTo>
                    <a:pt x="5146" y="19530"/>
                  </a:lnTo>
                  <a:lnTo>
                    <a:pt x="5533" y="19696"/>
                  </a:lnTo>
                  <a:lnTo>
                    <a:pt x="5976" y="19862"/>
                  </a:lnTo>
                  <a:lnTo>
                    <a:pt x="6418" y="19973"/>
                  </a:lnTo>
                  <a:lnTo>
                    <a:pt x="6916" y="20084"/>
                  </a:lnTo>
                  <a:lnTo>
                    <a:pt x="7857" y="20084"/>
                  </a:lnTo>
                  <a:lnTo>
                    <a:pt x="8355" y="19973"/>
                  </a:lnTo>
                  <a:lnTo>
                    <a:pt x="8797" y="19862"/>
                  </a:lnTo>
                  <a:lnTo>
                    <a:pt x="9240" y="19696"/>
                  </a:lnTo>
                  <a:lnTo>
                    <a:pt x="9627" y="19530"/>
                  </a:lnTo>
                  <a:lnTo>
                    <a:pt x="10014" y="19254"/>
                  </a:lnTo>
                  <a:lnTo>
                    <a:pt x="10402" y="18977"/>
                  </a:lnTo>
                  <a:lnTo>
                    <a:pt x="10734" y="18700"/>
                  </a:lnTo>
                  <a:lnTo>
                    <a:pt x="11066" y="18368"/>
                  </a:lnTo>
                  <a:lnTo>
                    <a:pt x="11342" y="17981"/>
                  </a:lnTo>
                  <a:lnTo>
                    <a:pt x="11564" y="17594"/>
                  </a:lnTo>
                  <a:lnTo>
                    <a:pt x="11785" y="17207"/>
                  </a:lnTo>
                  <a:lnTo>
                    <a:pt x="11895" y="16764"/>
                  </a:lnTo>
                  <a:lnTo>
                    <a:pt x="12061" y="16321"/>
                  </a:lnTo>
                  <a:lnTo>
                    <a:pt x="12117" y="15824"/>
                  </a:lnTo>
                  <a:lnTo>
                    <a:pt x="12117" y="15326"/>
                  </a:lnTo>
                  <a:lnTo>
                    <a:pt x="12117" y="14883"/>
                  </a:lnTo>
                  <a:lnTo>
                    <a:pt x="12061" y="14385"/>
                  </a:lnTo>
                  <a:lnTo>
                    <a:pt x="11895" y="13943"/>
                  </a:lnTo>
                  <a:lnTo>
                    <a:pt x="11785" y="13500"/>
                  </a:lnTo>
                  <a:lnTo>
                    <a:pt x="11564" y="13057"/>
                  </a:lnTo>
                  <a:lnTo>
                    <a:pt x="11342" y="12670"/>
                  </a:lnTo>
                  <a:lnTo>
                    <a:pt x="11066" y="12338"/>
                  </a:lnTo>
                  <a:lnTo>
                    <a:pt x="10734" y="12006"/>
                  </a:lnTo>
                  <a:lnTo>
                    <a:pt x="10402" y="11674"/>
                  </a:lnTo>
                  <a:lnTo>
                    <a:pt x="10014" y="11398"/>
                  </a:lnTo>
                  <a:lnTo>
                    <a:pt x="9627" y="11176"/>
                  </a:lnTo>
                  <a:lnTo>
                    <a:pt x="9240" y="10955"/>
                  </a:lnTo>
                  <a:lnTo>
                    <a:pt x="8797" y="10789"/>
                  </a:lnTo>
                  <a:lnTo>
                    <a:pt x="8355" y="10678"/>
                  </a:lnTo>
                  <a:lnTo>
                    <a:pt x="7857" y="10623"/>
                  </a:lnTo>
                  <a:lnTo>
                    <a:pt x="7359" y="10568"/>
                  </a:lnTo>
                  <a:close/>
                  <a:moveTo>
                    <a:pt x="12449" y="1550"/>
                  </a:moveTo>
                  <a:lnTo>
                    <a:pt x="12615" y="1605"/>
                  </a:lnTo>
                  <a:lnTo>
                    <a:pt x="12781" y="1716"/>
                  </a:lnTo>
                  <a:lnTo>
                    <a:pt x="12947" y="1827"/>
                  </a:lnTo>
                  <a:lnTo>
                    <a:pt x="13057" y="1993"/>
                  </a:lnTo>
                  <a:lnTo>
                    <a:pt x="13168" y="2159"/>
                  </a:lnTo>
                  <a:lnTo>
                    <a:pt x="13223" y="2325"/>
                  </a:lnTo>
                  <a:lnTo>
                    <a:pt x="13223" y="2546"/>
                  </a:lnTo>
                  <a:lnTo>
                    <a:pt x="13223" y="19309"/>
                  </a:lnTo>
                  <a:lnTo>
                    <a:pt x="13223" y="19530"/>
                  </a:lnTo>
                  <a:lnTo>
                    <a:pt x="13168" y="19696"/>
                  </a:lnTo>
                  <a:lnTo>
                    <a:pt x="13057" y="19862"/>
                  </a:lnTo>
                  <a:lnTo>
                    <a:pt x="12947" y="20028"/>
                  </a:lnTo>
                  <a:lnTo>
                    <a:pt x="12781" y="20139"/>
                  </a:lnTo>
                  <a:lnTo>
                    <a:pt x="12615" y="20249"/>
                  </a:lnTo>
                  <a:lnTo>
                    <a:pt x="12449" y="20305"/>
                  </a:lnTo>
                  <a:lnTo>
                    <a:pt x="2324" y="20305"/>
                  </a:lnTo>
                  <a:lnTo>
                    <a:pt x="2158" y="20249"/>
                  </a:lnTo>
                  <a:lnTo>
                    <a:pt x="1992" y="20139"/>
                  </a:lnTo>
                  <a:lnTo>
                    <a:pt x="1826" y="20028"/>
                  </a:lnTo>
                  <a:lnTo>
                    <a:pt x="1716" y="19862"/>
                  </a:lnTo>
                  <a:lnTo>
                    <a:pt x="1605" y="19696"/>
                  </a:lnTo>
                  <a:lnTo>
                    <a:pt x="1550" y="19530"/>
                  </a:lnTo>
                  <a:lnTo>
                    <a:pt x="1550" y="19309"/>
                  </a:lnTo>
                  <a:lnTo>
                    <a:pt x="1550" y="2546"/>
                  </a:lnTo>
                  <a:lnTo>
                    <a:pt x="1550" y="2325"/>
                  </a:lnTo>
                  <a:lnTo>
                    <a:pt x="1605" y="2159"/>
                  </a:lnTo>
                  <a:lnTo>
                    <a:pt x="1716" y="1993"/>
                  </a:lnTo>
                  <a:lnTo>
                    <a:pt x="1826" y="1827"/>
                  </a:lnTo>
                  <a:lnTo>
                    <a:pt x="1992" y="1716"/>
                  </a:lnTo>
                  <a:lnTo>
                    <a:pt x="2158" y="1605"/>
                  </a:lnTo>
                  <a:lnTo>
                    <a:pt x="2324" y="1550"/>
                  </a:lnTo>
                  <a:close/>
                  <a:moveTo>
                    <a:pt x="2546" y="1"/>
                  </a:moveTo>
                  <a:lnTo>
                    <a:pt x="2048" y="56"/>
                  </a:lnTo>
                  <a:lnTo>
                    <a:pt x="1550" y="222"/>
                  </a:lnTo>
                  <a:lnTo>
                    <a:pt x="1107" y="444"/>
                  </a:lnTo>
                  <a:lnTo>
                    <a:pt x="720" y="720"/>
                  </a:lnTo>
                  <a:lnTo>
                    <a:pt x="443" y="1107"/>
                  </a:lnTo>
                  <a:lnTo>
                    <a:pt x="167" y="1550"/>
                  </a:lnTo>
                  <a:lnTo>
                    <a:pt x="56" y="2048"/>
                  </a:lnTo>
                  <a:lnTo>
                    <a:pt x="1" y="2546"/>
                  </a:lnTo>
                  <a:lnTo>
                    <a:pt x="1" y="19309"/>
                  </a:lnTo>
                  <a:lnTo>
                    <a:pt x="56" y="19807"/>
                  </a:lnTo>
                  <a:lnTo>
                    <a:pt x="167" y="20305"/>
                  </a:lnTo>
                  <a:lnTo>
                    <a:pt x="443" y="20747"/>
                  </a:lnTo>
                  <a:lnTo>
                    <a:pt x="720" y="21079"/>
                  </a:lnTo>
                  <a:lnTo>
                    <a:pt x="1107" y="21411"/>
                  </a:lnTo>
                  <a:lnTo>
                    <a:pt x="1550" y="21633"/>
                  </a:lnTo>
                  <a:lnTo>
                    <a:pt x="2048" y="21799"/>
                  </a:lnTo>
                  <a:lnTo>
                    <a:pt x="2546" y="21854"/>
                  </a:lnTo>
                  <a:lnTo>
                    <a:pt x="12227" y="21854"/>
                  </a:lnTo>
                  <a:lnTo>
                    <a:pt x="12725" y="21799"/>
                  </a:lnTo>
                  <a:lnTo>
                    <a:pt x="13223" y="21633"/>
                  </a:lnTo>
                  <a:lnTo>
                    <a:pt x="13666" y="21411"/>
                  </a:lnTo>
                  <a:lnTo>
                    <a:pt x="14053" y="21079"/>
                  </a:lnTo>
                  <a:lnTo>
                    <a:pt x="14330" y="20747"/>
                  </a:lnTo>
                  <a:lnTo>
                    <a:pt x="14606" y="20305"/>
                  </a:lnTo>
                  <a:lnTo>
                    <a:pt x="14717" y="19807"/>
                  </a:lnTo>
                  <a:lnTo>
                    <a:pt x="14772" y="19309"/>
                  </a:lnTo>
                  <a:lnTo>
                    <a:pt x="14772" y="2546"/>
                  </a:lnTo>
                  <a:lnTo>
                    <a:pt x="14717" y="2048"/>
                  </a:lnTo>
                  <a:lnTo>
                    <a:pt x="14606" y="1550"/>
                  </a:lnTo>
                  <a:lnTo>
                    <a:pt x="14330" y="1107"/>
                  </a:lnTo>
                  <a:lnTo>
                    <a:pt x="14053" y="720"/>
                  </a:lnTo>
                  <a:lnTo>
                    <a:pt x="13666" y="444"/>
                  </a:lnTo>
                  <a:lnTo>
                    <a:pt x="13223" y="222"/>
                  </a:lnTo>
                  <a:lnTo>
                    <a:pt x="12725" y="56"/>
                  </a:lnTo>
                  <a:lnTo>
                    <a:pt x="12227"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 name="Google Shape;355;p15"/>
            <p:cNvSpPr/>
            <p:nvPr/>
          </p:nvSpPr>
          <p:spPr>
            <a:xfrm rot="-5209778">
              <a:off x="477013" y="1599460"/>
              <a:ext cx="194430" cy="256850"/>
            </a:xfrm>
            <a:custGeom>
              <a:rect b="b" l="l" r="r" t="t"/>
              <a:pathLst>
                <a:path extrusionOk="0" h="21854" w="16543">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 name="Google Shape;356;p15"/>
            <p:cNvSpPr/>
            <p:nvPr/>
          </p:nvSpPr>
          <p:spPr>
            <a:xfrm>
              <a:off x="311340" y="1103372"/>
              <a:ext cx="205481" cy="256193"/>
            </a:xfrm>
            <a:custGeom>
              <a:rect b="b" l="l" r="r" t="t"/>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 name="Google Shape;357;p15"/>
            <p:cNvSpPr/>
            <p:nvPr/>
          </p:nvSpPr>
          <p:spPr>
            <a:xfrm rot="960139">
              <a:off x="839930" y="-54260"/>
              <a:ext cx="256848" cy="256848"/>
            </a:xfrm>
            <a:custGeom>
              <a:rect b="b" l="l" r="r" t="t"/>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 name="Google Shape;358;p15"/>
            <p:cNvSpPr/>
            <p:nvPr/>
          </p:nvSpPr>
          <p:spPr>
            <a:xfrm rot="5131367">
              <a:off x="3536340" y="163989"/>
              <a:ext cx="215239" cy="236055"/>
            </a:xfrm>
            <a:custGeom>
              <a:rect b="b" l="l" r="r" t="t"/>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59" name="Google Shape;359;p15"/>
            <p:cNvGrpSpPr/>
            <p:nvPr/>
          </p:nvGrpSpPr>
          <p:grpSpPr>
            <a:xfrm rot="3738602">
              <a:off x="445744" y="4146054"/>
              <a:ext cx="256846" cy="100792"/>
              <a:chOff x="5191939" y="3353769"/>
              <a:chExt cx="256839" cy="100789"/>
            </a:xfrm>
          </p:grpSpPr>
          <p:sp>
            <p:nvSpPr>
              <p:cNvPr id="360" name="Google Shape;360;p15"/>
              <p:cNvSpPr/>
              <p:nvPr/>
            </p:nvSpPr>
            <p:spPr>
              <a:xfrm>
                <a:off x="5212752" y="3353769"/>
                <a:ext cx="215224" cy="100789"/>
              </a:xfrm>
              <a:custGeom>
                <a:rect b="b" l="l" r="r" t="t"/>
                <a:pathLst>
                  <a:path extrusionOk="0" h="8576" w="18313">
                    <a:moveTo>
                      <a:pt x="4315" y="1549"/>
                    </a:moveTo>
                    <a:lnTo>
                      <a:pt x="4869" y="1605"/>
                    </a:lnTo>
                    <a:lnTo>
                      <a:pt x="5366" y="1771"/>
                    </a:lnTo>
                    <a:lnTo>
                      <a:pt x="5809" y="1992"/>
                    </a:lnTo>
                    <a:lnTo>
                      <a:pt x="6252" y="2324"/>
                    </a:lnTo>
                    <a:lnTo>
                      <a:pt x="6584" y="2766"/>
                    </a:lnTo>
                    <a:lnTo>
                      <a:pt x="6860" y="3209"/>
                    </a:lnTo>
                    <a:lnTo>
                      <a:pt x="6971" y="3762"/>
                    </a:lnTo>
                    <a:lnTo>
                      <a:pt x="7026" y="4316"/>
                    </a:lnTo>
                    <a:lnTo>
                      <a:pt x="6971" y="4869"/>
                    </a:lnTo>
                    <a:lnTo>
                      <a:pt x="6860" y="5367"/>
                    </a:lnTo>
                    <a:lnTo>
                      <a:pt x="6584" y="5809"/>
                    </a:lnTo>
                    <a:lnTo>
                      <a:pt x="6252" y="6252"/>
                    </a:lnTo>
                    <a:lnTo>
                      <a:pt x="5809" y="6584"/>
                    </a:lnTo>
                    <a:lnTo>
                      <a:pt x="5366" y="6860"/>
                    </a:lnTo>
                    <a:lnTo>
                      <a:pt x="4869" y="6971"/>
                    </a:lnTo>
                    <a:lnTo>
                      <a:pt x="4315" y="7026"/>
                    </a:lnTo>
                    <a:lnTo>
                      <a:pt x="3762" y="6971"/>
                    </a:lnTo>
                    <a:lnTo>
                      <a:pt x="3209" y="6860"/>
                    </a:lnTo>
                    <a:lnTo>
                      <a:pt x="2766" y="6584"/>
                    </a:lnTo>
                    <a:lnTo>
                      <a:pt x="2324" y="6252"/>
                    </a:lnTo>
                    <a:lnTo>
                      <a:pt x="1992" y="5809"/>
                    </a:lnTo>
                    <a:lnTo>
                      <a:pt x="1770" y="5367"/>
                    </a:lnTo>
                    <a:lnTo>
                      <a:pt x="1604" y="4869"/>
                    </a:lnTo>
                    <a:lnTo>
                      <a:pt x="1549" y="4316"/>
                    </a:lnTo>
                    <a:lnTo>
                      <a:pt x="1604" y="3762"/>
                    </a:lnTo>
                    <a:lnTo>
                      <a:pt x="1770" y="3209"/>
                    </a:lnTo>
                    <a:lnTo>
                      <a:pt x="1992" y="2766"/>
                    </a:lnTo>
                    <a:lnTo>
                      <a:pt x="2324" y="2324"/>
                    </a:lnTo>
                    <a:lnTo>
                      <a:pt x="2766" y="1992"/>
                    </a:lnTo>
                    <a:lnTo>
                      <a:pt x="3209" y="1771"/>
                    </a:lnTo>
                    <a:lnTo>
                      <a:pt x="3762" y="1605"/>
                    </a:lnTo>
                    <a:lnTo>
                      <a:pt x="4315" y="1549"/>
                    </a:lnTo>
                    <a:close/>
                    <a:moveTo>
                      <a:pt x="13997" y="1549"/>
                    </a:moveTo>
                    <a:lnTo>
                      <a:pt x="14550" y="1605"/>
                    </a:lnTo>
                    <a:lnTo>
                      <a:pt x="15104" y="1771"/>
                    </a:lnTo>
                    <a:lnTo>
                      <a:pt x="15546" y="1992"/>
                    </a:lnTo>
                    <a:lnTo>
                      <a:pt x="15933" y="2324"/>
                    </a:lnTo>
                    <a:lnTo>
                      <a:pt x="16265" y="2766"/>
                    </a:lnTo>
                    <a:lnTo>
                      <a:pt x="16542" y="3209"/>
                    </a:lnTo>
                    <a:lnTo>
                      <a:pt x="16708" y="3762"/>
                    </a:lnTo>
                    <a:lnTo>
                      <a:pt x="16763" y="4316"/>
                    </a:lnTo>
                    <a:lnTo>
                      <a:pt x="16708" y="4869"/>
                    </a:lnTo>
                    <a:lnTo>
                      <a:pt x="16542" y="5367"/>
                    </a:lnTo>
                    <a:lnTo>
                      <a:pt x="16265" y="5809"/>
                    </a:lnTo>
                    <a:lnTo>
                      <a:pt x="15933" y="6252"/>
                    </a:lnTo>
                    <a:lnTo>
                      <a:pt x="15546" y="6584"/>
                    </a:lnTo>
                    <a:lnTo>
                      <a:pt x="15104" y="6860"/>
                    </a:lnTo>
                    <a:lnTo>
                      <a:pt x="14550" y="6971"/>
                    </a:lnTo>
                    <a:lnTo>
                      <a:pt x="13997" y="7026"/>
                    </a:lnTo>
                    <a:lnTo>
                      <a:pt x="13444" y="6971"/>
                    </a:lnTo>
                    <a:lnTo>
                      <a:pt x="12946" y="6860"/>
                    </a:lnTo>
                    <a:lnTo>
                      <a:pt x="12448" y="6584"/>
                    </a:lnTo>
                    <a:lnTo>
                      <a:pt x="12061" y="6252"/>
                    </a:lnTo>
                    <a:lnTo>
                      <a:pt x="11729" y="5809"/>
                    </a:lnTo>
                    <a:lnTo>
                      <a:pt x="11452" y="5367"/>
                    </a:lnTo>
                    <a:lnTo>
                      <a:pt x="11286" y="4869"/>
                    </a:lnTo>
                    <a:lnTo>
                      <a:pt x="11231" y="4316"/>
                    </a:lnTo>
                    <a:lnTo>
                      <a:pt x="11286" y="3762"/>
                    </a:lnTo>
                    <a:lnTo>
                      <a:pt x="11452" y="3209"/>
                    </a:lnTo>
                    <a:lnTo>
                      <a:pt x="11729" y="2766"/>
                    </a:lnTo>
                    <a:lnTo>
                      <a:pt x="12061" y="2324"/>
                    </a:lnTo>
                    <a:lnTo>
                      <a:pt x="12448" y="1992"/>
                    </a:lnTo>
                    <a:lnTo>
                      <a:pt x="12946" y="1771"/>
                    </a:lnTo>
                    <a:lnTo>
                      <a:pt x="13444" y="1605"/>
                    </a:lnTo>
                    <a:lnTo>
                      <a:pt x="13997" y="1549"/>
                    </a:lnTo>
                    <a:close/>
                    <a:moveTo>
                      <a:pt x="3873" y="0"/>
                    </a:moveTo>
                    <a:lnTo>
                      <a:pt x="3430" y="56"/>
                    </a:lnTo>
                    <a:lnTo>
                      <a:pt x="3043" y="166"/>
                    </a:lnTo>
                    <a:lnTo>
                      <a:pt x="2600" y="332"/>
                    </a:lnTo>
                    <a:lnTo>
                      <a:pt x="2268" y="498"/>
                    </a:lnTo>
                    <a:lnTo>
                      <a:pt x="1881" y="719"/>
                    </a:lnTo>
                    <a:lnTo>
                      <a:pt x="1549" y="996"/>
                    </a:lnTo>
                    <a:lnTo>
                      <a:pt x="1272" y="1273"/>
                    </a:lnTo>
                    <a:lnTo>
                      <a:pt x="996" y="1549"/>
                    </a:lnTo>
                    <a:lnTo>
                      <a:pt x="719" y="1881"/>
                    </a:lnTo>
                    <a:lnTo>
                      <a:pt x="498" y="2269"/>
                    </a:lnTo>
                    <a:lnTo>
                      <a:pt x="332" y="2601"/>
                    </a:lnTo>
                    <a:lnTo>
                      <a:pt x="166" y="2988"/>
                    </a:lnTo>
                    <a:lnTo>
                      <a:pt x="55" y="3430"/>
                    </a:lnTo>
                    <a:lnTo>
                      <a:pt x="0" y="3873"/>
                    </a:lnTo>
                    <a:lnTo>
                      <a:pt x="0" y="4316"/>
                    </a:lnTo>
                    <a:lnTo>
                      <a:pt x="0" y="4758"/>
                    </a:lnTo>
                    <a:lnTo>
                      <a:pt x="55" y="5145"/>
                    </a:lnTo>
                    <a:lnTo>
                      <a:pt x="166" y="5588"/>
                    </a:lnTo>
                    <a:lnTo>
                      <a:pt x="332" y="5975"/>
                    </a:lnTo>
                    <a:lnTo>
                      <a:pt x="498" y="6363"/>
                    </a:lnTo>
                    <a:lnTo>
                      <a:pt x="719" y="6694"/>
                    </a:lnTo>
                    <a:lnTo>
                      <a:pt x="996" y="7026"/>
                    </a:lnTo>
                    <a:lnTo>
                      <a:pt x="1272" y="7358"/>
                    </a:lnTo>
                    <a:lnTo>
                      <a:pt x="1549" y="7635"/>
                    </a:lnTo>
                    <a:lnTo>
                      <a:pt x="1881" y="7856"/>
                    </a:lnTo>
                    <a:lnTo>
                      <a:pt x="2268" y="8078"/>
                    </a:lnTo>
                    <a:lnTo>
                      <a:pt x="2600" y="8244"/>
                    </a:lnTo>
                    <a:lnTo>
                      <a:pt x="3043" y="8410"/>
                    </a:lnTo>
                    <a:lnTo>
                      <a:pt x="3430" y="8520"/>
                    </a:lnTo>
                    <a:lnTo>
                      <a:pt x="3873" y="8575"/>
                    </a:lnTo>
                    <a:lnTo>
                      <a:pt x="4758" y="8575"/>
                    </a:lnTo>
                    <a:lnTo>
                      <a:pt x="5145" y="8520"/>
                    </a:lnTo>
                    <a:lnTo>
                      <a:pt x="5588" y="8410"/>
                    </a:lnTo>
                    <a:lnTo>
                      <a:pt x="5975" y="8244"/>
                    </a:lnTo>
                    <a:lnTo>
                      <a:pt x="6362" y="8078"/>
                    </a:lnTo>
                    <a:lnTo>
                      <a:pt x="6694" y="7856"/>
                    </a:lnTo>
                    <a:lnTo>
                      <a:pt x="7026" y="7635"/>
                    </a:lnTo>
                    <a:lnTo>
                      <a:pt x="7358" y="7358"/>
                    </a:lnTo>
                    <a:lnTo>
                      <a:pt x="7635" y="7026"/>
                    </a:lnTo>
                    <a:lnTo>
                      <a:pt x="7856" y="6694"/>
                    </a:lnTo>
                    <a:lnTo>
                      <a:pt x="8077" y="6363"/>
                    </a:lnTo>
                    <a:lnTo>
                      <a:pt x="8243" y="5975"/>
                    </a:lnTo>
                    <a:lnTo>
                      <a:pt x="8409" y="5588"/>
                    </a:lnTo>
                    <a:lnTo>
                      <a:pt x="8520" y="5145"/>
                    </a:lnTo>
                    <a:lnTo>
                      <a:pt x="8575" y="4758"/>
                    </a:lnTo>
                    <a:lnTo>
                      <a:pt x="8575" y="4316"/>
                    </a:lnTo>
                    <a:lnTo>
                      <a:pt x="8631" y="4094"/>
                    </a:lnTo>
                    <a:lnTo>
                      <a:pt x="8741" y="3928"/>
                    </a:lnTo>
                    <a:lnTo>
                      <a:pt x="8963" y="3762"/>
                    </a:lnTo>
                    <a:lnTo>
                      <a:pt x="9350" y="3762"/>
                    </a:lnTo>
                    <a:lnTo>
                      <a:pt x="9516" y="3928"/>
                    </a:lnTo>
                    <a:lnTo>
                      <a:pt x="9682" y="4094"/>
                    </a:lnTo>
                    <a:lnTo>
                      <a:pt x="9682" y="4316"/>
                    </a:lnTo>
                    <a:lnTo>
                      <a:pt x="9737" y="4758"/>
                    </a:lnTo>
                    <a:lnTo>
                      <a:pt x="9792" y="5145"/>
                    </a:lnTo>
                    <a:lnTo>
                      <a:pt x="9903" y="5588"/>
                    </a:lnTo>
                    <a:lnTo>
                      <a:pt x="10014" y="5975"/>
                    </a:lnTo>
                    <a:lnTo>
                      <a:pt x="10235" y="6363"/>
                    </a:lnTo>
                    <a:lnTo>
                      <a:pt x="10456" y="6694"/>
                    </a:lnTo>
                    <a:lnTo>
                      <a:pt x="10678" y="7026"/>
                    </a:lnTo>
                    <a:lnTo>
                      <a:pt x="10954" y="7358"/>
                    </a:lnTo>
                    <a:lnTo>
                      <a:pt x="11286" y="7635"/>
                    </a:lnTo>
                    <a:lnTo>
                      <a:pt x="11618" y="7856"/>
                    </a:lnTo>
                    <a:lnTo>
                      <a:pt x="11950" y="8078"/>
                    </a:lnTo>
                    <a:lnTo>
                      <a:pt x="12337" y="8244"/>
                    </a:lnTo>
                    <a:lnTo>
                      <a:pt x="12725" y="8410"/>
                    </a:lnTo>
                    <a:lnTo>
                      <a:pt x="13112" y="8520"/>
                    </a:lnTo>
                    <a:lnTo>
                      <a:pt x="13554" y="8575"/>
                    </a:lnTo>
                    <a:lnTo>
                      <a:pt x="14440" y="8575"/>
                    </a:lnTo>
                    <a:lnTo>
                      <a:pt x="14882" y="8520"/>
                    </a:lnTo>
                    <a:lnTo>
                      <a:pt x="15270" y="8410"/>
                    </a:lnTo>
                    <a:lnTo>
                      <a:pt x="15657" y="8244"/>
                    </a:lnTo>
                    <a:lnTo>
                      <a:pt x="16044" y="8078"/>
                    </a:lnTo>
                    <a:lnTo>
                      <a:pt x="16431" y="7856"/>
                    </a:lnTo>
                    <a:lnTo>
                      <a:pt x="16763" y="7635"/>
                    </a:lnTo>
                    <a:lnTo>
                      <a:pt x="17040" y="7358"/>
                    </a:lnTo>
                    <a:lnTo>
                      <a:pt x="17317" y="7026"/>
                    </a:lnTo>
                    <a:lnTo>
                      <a:pt x="17593" y="6694"/>
                    </a:lnTo>
                    <a:lnTo>
                      <a:pt x="17814" y="6363"/>
                    </a:lnTo>
                    <a:lnTo>
                      <a:pt x="17980" y="5975"/>
                    </a:lnTo>
                    <a:lnTo>
                      <a:pt x="18091" y="5588"/>
                    </a:lnTo>
                    <a:lnTo>
                      <a:pt x="18202" y="5145"/>
                    </a:lnTo>
                    <a:lnTo>
                      <a:pt x="18312" y="4758"/>
                    </a:lnTo>
                    <a:lnTo>
                      <a:pt x="18312" y="4316"/>
                    </a:lnTo>
                    <a:lnTo>
                      <a:pt x="18312" y="3873"/>
                    </a:lnTo>
                    <a:lnTo>
                      <a:pt x="18202" y="3430"/>
                    </a:lnTo>
                    <a:lnTo>
                      <a:pt x="18091" y="2988"/>
                    </a:lnTo>
                    <a:lnTo>
                      <a:pt x="17980" y="2601"/>
                    </a:lnTo>
                    <a:lnTo>
                      <a:pt x="17814" y="2269"/>
                    </a:lnTo>
                    <a:lnTo>
                      <a:pt x="17593" y="1881"/>
                    </a:lnTo>
                    <a:lnTo>
                      <a:pt x="17317" y="1549"/>
                    </a:lnTo>
                    <a:lnTo>
                      <a:pt x="17040" y="1273"/>
                    </a:lnTo>
                    <a:lnTo>
                      <a:pt x="16763" y="996"/>
                    </a:lnTo>
                    <a:lnTo>
                      <a:pt x="16431" y="719"/>
                    </a:lnTo>
                    <a:lnTo>
                      <a:pt x="16044" y="498"/>
                    </a:lnTo>
                    <a:lnTo>
                      <a:pt x="15657" y="332"/>
                    </a:lnTo>
                    <a:lnTo>
                      <a:pt x="15270" y="166"/>
                    </a:lnTo>
                    <a:lnTo>
                      <a:pt x="14882" y="56"/>
                    </a:lnTo>
                    <a:lnTo>
                      <a:pt x="14440" y="0"/>
                    </a:lnTo>
                    <a:lnTo>
                      <a:pt x="13997" y="0"/>
                    </a:lnTo>
                    <a:lnTo>
                      <a:pt x="13389" y="56"/>
                    </a:lnTo>
                    <a:lnTo>
                      <a:pt x="12780" y="166"/>
                    </a:lnTo>
                    <a:lnTo>
                      <a:pt x="12227" y="388"/>
                    </a:lnTo>
                    <a:lnTo>
                      <a:pt x="11673" y="664"/>
                    </a:lnTo>
                    <a:lnTo>
                      <a:pt x="11231" y="1051"/>
                    </a:lnTo>
                    <a:lnTo>
                      <a:pt x="10788" y="1439"/>
                    </a:lnTo>
                    <a:lnTo>
                      <a:pt x="10401" y="1937"/>
                    </a:lnTo>
                    <a:lnTo>
                      <a:pt x="10124" y="2435"/>
                    </a:lnTo>
                    <a:lnTo>
                      <a:pt x="9682" y="2269"/>
                    </a:lnTo>
                    <a:lnTo>
                      <a:pt x="9405" y="2213"/>
                    </a:lnTo>
                    <a:lnTo>
                      <a:pt x="8907" y="2213"/>
                    </a:lnTo>
                    <a:lnTo>
                      <a:pt x="8631" y="2269"/>
                    </a:lnTo>
                    <a:lnTo>
                      <a:pt x="8188" y="2435"/>
                    </a:lnTo>
                    <a:lnTo>
                      <a:pt x="7856" y="1937"/>
                    </a:lnTo>
                    <a:lnTo>
                      <a:pt x="7524" y="1439"/>
                    </a:lnTo>
                    <a:lnTo>
                      <a:pt x="7082" y="1051"/>
                    </a:lnTo>
                    <a:lnTo>
                      <a:pt x="6639" y="664"/>
                    </a:lnTo>
                    <a:lnTo>
                      <a:pt x="6086" y="388"/>
                    </a:lnTo>
                    <a:lnTo>
                      <a:pt x="5532" y="166"/>
                    </a:lnTo>
                    <a:lnTo>
                      <a:pt x="4924" y="56"/>
                    </a:lnTo>
                    <a:lnTo>
                      <a:pt x="4315"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 name="Google Shape;361;p15"/>
              <p:cNvSpPr/>
              <p:nvPr/>
            </p:nvSpPr>
            <p:spPr>
              <a:xfrm>
                <a:off x="5191939" y="3369376"/>
                <a:ext cx="24069" cy="44225"/>
              </a:xfrm>
              <a:custGeom>
                <a:rect b="b" l="l" r="r" t="t"/>
                <a:pathLst>
                  <a:path extrusionOk="0" h="3763" w="2048">
                    <a:moveTo>
                      <a:pt x="1273" y="0"/>
                    </a:moveTo>
                    <a:lnTo>
                      <a:pt x="996" y="55"/>
                    </a:lnTo>
                    <a:lnTo>
                      <a:pt x="720" y="166"/>
                    </a:lnTo>
                    <a:lnTo>
                      <a:pt x="554" y="443"/>
                    </a:lnTo>
                    <a:lnTo>
                      <a:pt x="333" y="1051"/>
                    </a:lnTo>
                    <a:lnTo>
                      <a:pt x="111" y="1660"/>
                    </a:lnTo>
                    <a:lnTo>
                      <a:pt x="56" y="2324"/>
                    </a:lnTo>
                    <a:lnTo>
                      <a:pt x="1" y="2988"/>
                    </a:lnTo>
                    <a:lnTo>
                      <a:pt x="56" y="3264"/>
                    </a:lnTo>
                    <a:lnTo>
                      <a:pt x="222" y="3485"/>
                    </a:lnTo>
                    <a:lnTo>
                      <a:pt x="443" y="3651"/>
                    </a:lnTo>
                    <a:lnTo>
                      <a:pt x="775" y="3762"/>
                    </a:lnTo>
                    <a:lnTo>
                      <a:pt x="1052" y="3651"/>
                    </a:lnTo>
                    <a:lnTo>
                      <a:pt x="1328" y="3485"/>
                    </a:lnTo>
                    <a:lnTo>
                      <a:pt x="1494" y="3264"/>
                    </a:lnTo>
                    <a:lnTo>
                      <a:pt x="1550" y="2988"/>
                    </a:lnTo>
                    <a:lnTo>
                      <a:pt x="1550" y="2490"/>
                    </a:lnTo>
                    <a:lnTo>
                      <a:pt x="1660" y="1992"/>
                    </a:lnTo>
                    <a:lnTo>
                      <a:pt x="1771" y="1549"/>
                    </a:lnTo>
                    <a:lnTo>
                      <a:pt x="1937" y="1107"/>
                    </a:lnTo>
                    <a:lnTo>
                      <a:pt x="2048" y="775"/>
                    </a:lnTo>
                    <a:lnTo>
                      <a:pt x="1992" y="498"/>
                    </a:lnTo>
                    <a:lnTo>
                      <a:pt x="1826" y="221"/>
                    </a:lnTo>
                    <a:lnTo>
                      <a:pt x="1550" y="55"/>
                    </a:lnTo>
                    <a:lnTo>
                      <a:pt x="127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 name="Google Shape;362;p15"/>
              <p:cNvSpPr/>
              <p:nvPr/>
            </p:nvSpPr>
            <p:spPr>
              <a:xfrm>
                <a:off x="5424709" y="3369376"/>
                <a:ext cx="24069" cy="44225"/>
              </a:xfrm>
              <a:custGeom>
                <a:rect b="b" l="l" r="r" t="t"/>
                <a:pathLst>
                  <a:path extrusionOk="0" h="3763" w="2048">
                    <a:moveTo>
                      <a:pt x="775" y="0"/>
                    </a:moveTo>
                    <a:lnTo>
                      <a:pt x="443" y="55"/>
                    </a:lnTo>
                    <a:lnTo>
                      <a:pt x="222" y="221"/>
                    </a:lnTo>
                    <a:lnTo>
                      <a:pt x="56" y="498"/>
                    </a:lnTo>
                    <a:lnTo>
                      <a:pt x="1" y="775"/>
                    </a:lnTo>
                    <a:lnTo>
                      <a:pt x="56" y="1107"/>
                    </a:lnTo>
                    <a:lnTo>
                      <a:pt x="277" y="1549"/>
                    </a:lnTo>
                    <a:lnTo>
                      <a:pt x="388" y="1992"/>
                    </a:lnTo>
                    <a:lnTo>
                      <a:pt x="443" y="2490"/>
                    </a:lnTo>
                    <a:lnTo>
                      <a:pt x="499" y="2988"/>
                    </a:lnTo>
                    <a:lnTo>
                      <a:pt x="554" y="3264"/>
                    </a:lnTo>
                    <a:lnTo>
                      <a:pt x="720" y="3485"/>
                    </a:lnTo>
                    <a:lnTo>
                      <a:pt x="941" y="3651"/>
                    </a:lnTo>
                    <a:lnTo>
                      <a:pt x="1273" y="3762"/>
                    </a:lnTo>
                    <a:lnTo>
                      <a:pt x="1550" y="3651"/>
                    </a:lnTo>
                    <a:lnTo>
                      <a:pt x="1826" y="3485"/>
                    </a:lnTo>
                    <a:lnTo>
                      <a:pt x="1992" y="3264"/>
                    </a:lnTo>
                    <a:lnTo>
                      <a:pt x="2048" y="2988"/>
                    </a:lnTo>
                    <a:lnTo>
                      <a:pt x="1992" y="2324"/>
                    </a:lnTo>
                    <a:lnTo>
                      <a:pt x="1882" y="1660"/>
                    </a:lnTo>
                    <a:lnTo>
                      <a:pt x="1716" y="1051"/>
                    </a:lnTo>
                    <a:lnTo>
                      <a:pt x="1494" y="443"/>
                    </a:lnTo>
                    <a:lnTo>
                      <a:pt x="1329" y="166"/>
                    </a:lnTo>
                    <a:lnTo>
                      <a:pt x="1052" y="55"/>
                    </a:lnTo>
                    <a:lnTo>
                      <a:pt x="775"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3" name="Google Shape;363;p15"/>
            <p:cNvSpPr/>
            <p:nvPr/>
          </p:nvSpPr>
          <p:spPr>
            <a:xfrm>
              <a:off x="8389810" y="4028610"/>
              <a:ext cx="256851" cy="254888"/>
            </a:xfrm>
            <a:custGeom>
              <a:rect b="b" l="l" r="r" t="t"/>
              <a:pathLst>
                <a:path extrusionOk="0" h="21688" w="21855">
                  <a:moveTo>
                    <a:pt x="7470" y="7138"/>
                  </a:moveTo>
                  <a:lnTo>
                    <a:pt x="7525" y="7248"/>
                  </a:lnTo>
                  <a:lnTo>
                    <a:pt x="7470" y="7304"/>
                  </a:lnTo>
                  <a:lnTo>
                    <a:pt x="7359" y="7304"/>
                  </a:lnTo>
                  <a:lnTo>
                    <a:pt x="7304" y="7248"/>
                  </a:lnTo>
                  <a:lnTo>
                    <a:pt x="7359" y="7138"/>
                  </a:lnTo>
                  <a:close/>
                  <a:moveTo>
                    <a:pt x="7082" y="5589"/>
                  </a:moveTo>
                  <a:lnTo>
                    <a:pt x="6751" y="5699"/>
                  </a:lnTo>
                  <a:lnTo>
                    <a:pt x="6474" y="5865"/>
                  </a:lnTo>
                  <a:lnTo>
                    <a:pt x="6253" y="6031"/>
                  </a:lnTo>
                  <a:lnTo>
                    <a:pt x="6031" y="6308"/>
                  </a:lnTo>
                  <a:lnTo>
                    <a:pt x="5865" y="6585"/>
                  </a:lnTo>
                  <a:lnTo>
                    <a:pt x="5810" y="6916"/>
                  </a:lnTo>
                  <a:lnTo>
                    <a:pt x="5755" y="7248"/>
                  </a:lnTo>
                  <a:lnTo>
                    <a:pt x="5810" y="7580"/>
                  </a:lnTo>
                  <a:lnTo>
                    <a:pt x="5865" y="7857"/>
                  </a:lnTo>
                  <a:lnTo>
                    <a:pt x="6031" y="8134"/>
                  </a:lnTo>
                  <a:lnTo>
                    <a:pt x="6253" y="8410"/>
                  </a:lnTo>
                  <a:lnTo>
                    <a:pt x="6474" y="8576"/>
                  </a:lnTo>
                  <a:lnTo>
                    <a:pt x="6751" y="8742"/>
                  </a:lnTo>
                  <a:lnTo>
                    <a:pt x="7082" y="8853"/>
                  </a:lnTo>
                  <a:lnTo>
                    <a:pt x="7746" y="8853"/>
                  </a:lnTo>
                  <a:lnTo>
                    <a:pt x="8078" y="8742"/>
                  </a:lnTo>
                  <a:lnTo>
                    <a:pt x="8355" y="8576"/>
                  </a:lnTo>
                  <a:lnTo>
                    <a:pt x="8576" y="8410"/>
                  </a:lnTo>
                  <a:lnTo>
                    <a:pt x="8798" y="8134"/>
                  </a:lnTo>
                  <a:lnTo>
                    <a:pt x="8964" y="7857"/>
                  </a:lnTo>
                  <a:lnTo>
                    <a:pt x="9019" y="7580"/>
                  </a:lnTo>
                  <a:lnTo>
                    <a:pt x="9074" y="7248"/>
                  </a:lnTo>
                  <a:lnTo>
                    <a:pt x="9019" y="6916"/>
                  </a:lnTo>
                  <a:lnTo>
                    <a:pt x="8964" y="6585"/>
                  </a:lnTo>
                  <a:lnTo>
                    <a:pt x="8798" y="6308"/>
                  </a:lnTo>
                  <a:lnTo>
                    <a:pt x="8576" y="6031"/>
                  </a:lnTo>
                  <a:lnTo>
                    <a:pt x="8355" y="5865"/>
                  </a:lnTo>
                  <a:lnTo>
                    <a:pt x="8078" y="5699"/>
                  </a:lnTo>
                  <a:lnTo>
                    <a:pt x="7746" y="5589"/>
                  </a:lnTo>
                  <a:close/>
                  <a:moveTo>
                    <a:pt x="14496" y="8631"/>
                  </a:moveTo>
                  <a:lnTo>
                    <a:pt x="14607" y="8687"/>
                  </a:lnTo>
                  <a:lnTo>
                    <a:pt x="14717" y="8742"/>
                  </a:lnTo>
                  <a:lnTo>
                    <a:pt x="14773" y="8853"/>
                  </a:lnTo>
                  <a:lnTo>
                    <a:pt x="14828" y="8963"/>
                  </a:lnTo>
                  <a:lnTo>
                    <a:pt x="14773" y="9129"/>
                  </a:lnTo>
                  <a:lnTo>
                    <a:pt x="14717" y="9240"/>
                  </a:lnTo>
                  <a:lnTo>
                    <a:pt x="14607" y="9295"/>
                  </a:lnTo>
                  <a:lnTo>
                    <a:pt x="14330" y="9295"/>
                  </a:lnTo>
                  <a:lnTo>
                    <a:pt x="14219" y="9240"/>
                  </a:lnTo>
                  <a:lnTo>
                    <a:pt x="14164" y="9129"/>
                  </a:lnTo>
                  <a:lnTo>
                    <a:pt x="14164" y="8963"/>
                  </a:lnTo>
                  <a:lnTo>
                    <a:pt x="14164" y="8853"/>
                  </a:lnTo>
                  <a:lnTo>
                    <a:pt x="14219" y="8742"/>
                  </a:lnTo>
                  <a:lnTo>
                    <a:pt x="14330" y="8687"/>
                  </a:lnTo>
                  <a:lnTo>
                    <a:pt x="14496" y="8631"/>
                  </a:lnTo>
                  <a:close/>
                  <a:moveTo>
                    <a:pt x="14219" y="7802"/>
                  </a:moveTo>
                  <a:lnTo>
                    <a:pt x="13998" y="7857"/>
                  </a:lnTo>
                  <a:lnTo>
                    <a:pt x="13777" y="7968"/>
                  </a:lnTo>
                  <a:lnTo>
                    <a:pt x="13611" y="8134"/>
                  </a:lnTo>
                  <a:lnTo>
                    <a:pt x="13445" y="8300"/>
                  </a:lnTo>
                  <a:lnTo>
                    <a:pt x="13334" y="8521"/>
                  </a:lnTo>
                  <a:lnTo>
                    <a:pt x="13279" y="8742"/>
                  </a:lnTo>
                  <a:lnTo>
                    <a:pt x="13279" y="8963"/>
                  </a:lnTo>
                  <a:lnTo>
                    <a:pt x="13279" y="9240"/>
                  </a:lnTo>
                  <a:lnTo>
                    <a:pt x="13334" y="9461"/>
                  </a:lnTo>
                  <a:lnTo>
                    <a:pt x="13445" y="9683"/>
                  </a:lnTo>
                  <a:lnTo>
                    <a:pt x="13611" y="9849"/>
                  </a:lnTo>
                  <a:lnTo>
                    <a:pt x="13777" y="10015"/>
                  </a:lnTo>
                  <a:lnTo>
                    <a:pt x="13998" y="10125"/>
                  </a:lnTo>
                  <a:lnTo>
                    <a:pt x="14219" y="10181"/>
                  </a:lnTo>
                  <a:lnTo>
                    <a:pt x="14717" y="10181"/>
                  </a:lnTo>
                  <a:lnTo>
                    <a:pt x="14939" y="10125"/>
                  </a:lnTo>
                  <a:lnTo>
                    <a:pt x="15160" y="10015"/>
                  </a:lnTo>
                  <a:lnTo>
                    <a:pt x="15326" y="9849"/>
                  </a:lnTo>
                  <a:lnTo>
                    <a:pt x="15492" y="9683"/>
                  </a:lnTo>
                  <a:lnTo>
                    <a:pt x="15602" y="9461"/>
                  </a:lnTo>
                  <a:lnTo>
                    <a:pt x="15658" y="9240"/>
                  </a:lnTo>
                  <a:lnTo>
                    <a:pt x="15713" y="8963"/>
                  </a:lnTo>
                  <a:lnTo>
                    <a:pt x="15658" y="8742"/>
                  </a:lnTo>
                  <a:lnTo>
                    <a:pt x="15602" y="8521"/>
                  </a:lnTo>
                  <a:lnTo>
                    <a:pt x="15492" y="8300"/>
                  </a:lnTo>
                  <a:lnTo>
                    <a:pt x="15326" y="8134"/>
                  </a:lnTo>
                  <a:lnTo>
                    <a:pt x="15160" y="7968"/>
                  </a:lnTo>
                  <a:lnTo>
                    <a:pt x="14939" y="7857"/>
                  </a:lnTo>
                  <a:lnTo>
                    <a:pt x="14717" y="7802"/>
                  </a:lnTo>
                  <a:close/>
                  <a:moveTo>
                    <a:pt x="3874" y="11287"/>
                  </a:moveTo>
                  <a:lnTo>
                    <a:pt x="3984" y="11342"/>
                  </a:lnTo>
                  <a:lnTo>
                    <a:pt x="4095" y="11398"/>
                  </a:lnTo>
                  <a:lnTo>
                    <a:pt x="4206" y="11508"/>
                  </a:lnTo>
                  <a:lnTo>
                    <a:pt x="4206" y="11619"/>
                  </a:lnTo>
                  <a:lnTo>
                    <a:pt x="4206" y="11785"/>
                  </a:lnTo>
                  <a:lnTo>
                    <a:pt x="4095" y="11896"/>
                  </a:lnTo>
                  <a:lnTo>
                    <a:pt x="3984" y="11951"/>
                  </a:lnTo>
                  <a:lnTo>
                    <a:pt x="3763" y="11951"/>
                  </a:lnTo>
                  <a:lnTo>
                    <a:pt x="3652" y="11896"/>
                  </a:lnTo>
                  <a:lnTo>
                    <a:pt x="3597" y="11785"/>
                  </a:lnTo>
                  <a:lnTo>
                    <a:pt x="3542" y="11619"/>
                  </a:lnTo>
                  <a:lnTo>
                    <a:pt x="3597" y="11508"/>
                  </a:lnTo>
                  <a:lnTo>
                    <a:pt x="3652" y="11398"/>
                  </a:lnTo>
                  <a:lnTo>
                    <a:pt x="3763" y="11342"/>
                  </a:lnTo>
                  <a:lnTo>
                    <a:pt x="3874" y="11287"/>
                  </a:lnTo>
                  <a:close/>
                  <a:moveTo>
                    <a:pt x="3874" y="10402"/>
                  </a:moveTo>
                  <a:lnTo>
                    <a:pt x="3652" y="10457"/>
                  </a:lnTo>
                  <a:lnTo>
                    <a:pt x="3431" y="10513"/>
                  </a:lnTo>
                  <a:lnTo>
                    <a:pt x="3210" y="10623"/>
                  </a:lnTo>
                  <a:lnTo>
                    <a:pt x="3044" y="10789"/>
                  </a:lnTo>
                  <a:lnTo>
                    <a:pt x="2878" y="10955"/>
                  </a:lnTo>
                  <a:lnTo>
                    <a:pt x="2767" y="11176"/>
                  </a:lnTo>
                  <a:lnTo>
                    <a:pt x="2712" y="11398"/>
                  </a:lnTo>
                  <a:lnTo>
                    <a:pt x="2657" y="11619"/>
                  </a:lnTo>
                  <a:lnTo>
                    <a:pt x="2712" y="11896"/>
                  </a:lnTo>
                  <a:lnTo>
                    <a:pt x="2767" y="12117"/>
                  </a:lnTo>
                  <a:lnTo>
                    <a:pt x="2878" y="12338"/>
                  </a:lnTo>
                  <a:lnTo>
                    <a:pt x="3044" y="12504"/>
                  </a:lnTo>
                  <a:lnTo>
                    <a:pt x="3210" y="12670"/>
                  </a:lnTo>
                  <a:lnTo>
                    <a:pt x="3431" y="12781"/>
                  </a:lnTo>
                  <a:lnTo>
                    <a:pt x="3652" y="12836"/>
                  </a:lnTo>
                  <a:lnTo>
                    <a:pt x="4150" y="12836"/>
                  </a:lnTo>
                  <a:lnTo>
                    <a:pt x="4372" y="12781"/>
                  </a:lnTo>
                  <a:lnTo>
                    <a:pt x="4538" y="12670"/>
                  </a:lnTo>
                  <a:lnTo>
                    <a:pt x="4759" y="12504"/>
                  </a:lnTo>
                  <a:lnTo>
                    <a:pt x="4870" y="12338"/>
                  </a:lnTo>
                  <a:lnTo>
                    <a:pt x="4980" y="12117"/>
                  </a:lnTo>
                  <a:lnTo>
                    <a:pt x="5091" y="11896"/>
                  </a:lnTo>
                  <a:lnTo>
                    <a:pt x="5091" y="11619"/>
                  </a:lnTo>
                  <a:lnTo>
                    <a:pt x="5091" y="11398"/>
                  </a:lnTo>
                  <a:lnTo>
                    <a:pt x="4980" y="11176"/>
                  </a:lnTo>
                  <a:lnTo>
                    <a:pt x="4870" y="10955"/>
                  </a:lnTo>
                  <a:lnTo>
                    <a:pt x="4759" y="10789"/>
                  </a:lnTo>
                  <a:lnTo>
                    <a:pt x="4538" y="10623"/>
                  </a:lnTo>
                  <a:lnTo>
                    <a:pt x="4372" y="10513"/>
                  </a:lnTo>
                  <a:lnTo>
                    <a:pt x="4150" y="10457"/>
                  </a:lnTo>
                  <a:lnTo>
                    <a:pt x="3874" y="10402"/>
                  </a:lnTo>
                  <a:close/>
                  <a:moveTo>
                    <a:pt x="10070" y="13279"/>
                  </a:moveTo>
                  <a:lnTo>
                    <a:pt x="10125" y="13334"/>
                  </a:lnTo>
                  <a:lnTo>
                    <a:pt x="10181" y="13389"/>
                  </a:lnTo>
                  <a:lnTo>
                    <a:pt x="10125" y="13445"/>
                  </a:lnTo>
                  <a:lnTo>
                    <a:pt x="10070" y="13500"/>
                  </a:lnTo>
                  <a:lnTo>
                    <a:pt x="9959" y="13445"/>
                  </a:lnTo>
                  <a:lnTo>
                    <a:pt x="9959" y="13389"/>
                  </a:lnTo>
                  <a:lnTo>
                    <a:pt x="9959" y="13334"/>
                  </a:lnTo>
                  <a:lnTo>
                    <a:pt x="10070" y="13279"/>
                  </a:lnTo>
                  <a:close/>
                  <a:moveTo>
                    <a:pt x="10070" y="11730"/>
                  </a:moveTo>
                  <a:lnTo>
                    <a:pt x="9738" y="11785"/>
                  </a:lnTo>
                  <a:lnTo>
                    <a:pt x="9406" y="11896"/>
                  </a:lnTo>
                  <a:lnTo>
                    <a:pt x="9129" y="12006"/>
                  </a:lnTo>
                  <a:lnTo>
                    <a:pt x="8908" y="12228"/>
                  </a:lnTo>
                  <a:lnTo>
                    <a:pt x="8687" y="12504"/>
                  </a:lnTo>
                  <a:lnTo>
                    <a:pt x="8521" y="12781"/>
                  </a:lnTo>
                  <a:lnTo>
                    <a:pt x="8466" y="13057"/>
                  </a:lnTo>
                  <a:lnTo>
                    <a:pt x="8410" y="13389"/>
                  </a:lnTo>
                  <a:lnTo>
                    <a:pt x="8466" y="13721"/>
                  </a:lnTo>
                  <a:lnTo>
                    <a:pt x="8521" y="14053"/>
                  </a:lnTo>
                  <a:lnTo>
                    <a:pt x="8687" y="14330"/>
                  </a:lnTo>
                  <a:lnTo>
                    <a:pt x="8908" y="14551"/>
                  </a:lnTo>
                  <a:lnTo>
                    <a:pt x="9129" y="14772"/>
                  </a:lnTo>
                  <a:lnTo>
                    <a:pt x="9406" y="14938"/>
                  </a:lnTo>
                  <a:lnTo>
                    <a:pt x="9738" y="15049"/>
                  </a:lnTo>
                  <a:lnTo>
                    <a:pt x="10402" y="15049"/>
                  </a:lnTo>
                  <a:lnTo>
                    <a:pt x="10679" y="14938"/>
                  </a:lnTo>
                  <a:lnTo>
                    <a:pt x="11011" y="14772"/>
                  </a:lnTo>
                  <a:lnTo>
                    <a:pt x="11232" y="14551"/>
                  </a:lnTo>
                  <a:lnTo>
                    <a:pt x="11453" y="14330"/>
                  </a:lnTo>
                  <a:lnTo>
                    <a:pt x="11564" y="14053"/>
                  </a:lnTo>
                  <a:lnTo>
                    <a:pt x="11674" y="13721"/>
                  </a:lnTo>
                  <a:lnTo>
                    <a:pt x="11730" y="13389"/>
                  </a:lnTo>
                  <a:lnTo>
                    <a:pt x="11674" y="13057"/>
                  </a:lnTo>
                  <a:lnTo>
                    <a:pt x="11564" y="12781"/>
                  </a:lnTo>
                  <a:lnTo>
                    <a:pt x="11453" y="12504"/>
                  </a:lnTo>
                  <a:lnTo>
                    <a:pt x="11232" y="12228"/>
                  </a:lnTo>
                  <a:lnTo>
                    <a:pt x="11011" y="12006"/>
                  </a:lnTo>
                  <a:lnTo>
                    <a:pt x="10679" y="11896"/>
                  </a:lnTo>
                  <a:lnTo>
                    <a:pt x="10402" y="11785"/>
                  </a:lnTo>
                  <a:lnTo>
                    <a:pt x="10070" y="11730"/>
                  </a:lnTo>
                  <a:close/>
                  <a:moveTo>
                    <a:pt x="13611" y="16598"/>
                  </a:moveTo>
                  <a:lnTo>
                    <a:pt x="13721" y="16653"/>
                  </a:lnTo>
                  <a:lnTo>
                    <a:pt x="13832" y="16709"/>
                  </a:lnTo>
                  <a:lnTo>
                    <a:pt x="13887" y="16819"/>
                  </a:lnTo>
                  <a:lnTo>
                    <a:pt x="13943" y="16930"/>
                  </a:lnTo>
                  <a:lnTo>
                    <a:pt x="13887" y="17041"/>
                  </a:lnTo>
                  <a:lnTo>
                    <a:pt x="13832" y="17151"/>
                  </a:lnTo>
                  <a:lnTo>
                    <a:pt x="13721" y="17262"/>
                  </a:lnTo>
                  <a:lnTo>
                    <a:pt x="13445" y="17262"/>
                  </a:lnTo>
                  <a:lnTo>
                    <a:pt x="13334" y="17151"/>
                  </a:lnTo>
                  <a:lnTo>
                    <a:pt x="13279" y="17041"/>
                  </a:lnTo>
                  <a:lnTo>
                    <a:pt x="13279" y="16930"/>
                  </a:lnTo>
                  <a:lnTo>
                    <a:pt x="13279" y="16819"/>
                  </a:lnTo>
                  <a:lnTo>
                    <a:pt x="13334" y="16709"/>
                  </a:lnTo>
                  <a:lnTo>
                    <a:pt x="13445" y="16653"/>
                  </a:lnTo>
                  <a:lnTo>
                    <a:pt x="13611" y="16598"/>
                  </a:lnTo>
                  <a:close/>
                  <a:moveTo>
                    <a:pt x="13611" y="15713"/>
                  </a:moveTo>
                  <a:lnTo>
                    <a:pt x="13334" y="15768"/>
                  </a:lnTo>
                  <a:lnTo>
                    <a:pt x="13113" y="15824"/>
                  </a:lnTo>
                  <a:lnTo>
                    <a:pt x="12892" y="15934"/>
                  </a:lnTo>
                  <a:lnTo>
                    <a:pt x="12726" y="16100"/>
                  </a:lnTo>
                  <a:lnTo>
                    <a:pt x="12560" y="16266"/>
                  </a:lnTo>
                  <a:lnTo>
                    <a:pt x="12449" y="16487"/>
                  </a:lnTo>
                  <a:lnTo>
                    <a:pt x="12394" y="16709"/>
                  </a:lnTo>
                  <a:lnTo>
                    <a:pt x="12394" y="16930"/>
                  </a:lnTo>
                  <a:lnTo>
                    <a:pt x="12394" y="17151"/>
                  </a:lnTo>
                  <a:lnTo>
                    <a:pt x="12449" y="17428"/>
                  </a:lnTo>
                  <a:lnTo>
                    <a:pt x="12560" y="17594"/>
                  </a:lnTo>
                  <a:lnTo>
                    <a:pt x="12726" y="17815"/>
                  </a:lnTo>
                  <a:lnTo>
                    <a:pt x="12892" y="17926"/>
                  </a:lnTo>
                  <a:lnTo>
                    <a:pt x="13113" y="18037"/>
                  </a:lnTo>
                  <a:lnTo>
                    <a:pt x="13334" y="18147"/>
                  </a:lnTo>
                  <a:lnTo>
                    <a:pt x="13832" y="18147"/>
                  </a:lnTo>
                  <a:lnTo>
                    <a:pt x="14053" y="18037"/>
                  </a:lnTo>
                  <a:lnTo>
                    <a:pt x="14275" y="17926"/>
                  </a:lnTo>
                  <a:lnTo>
                    <a:pt x="14441" y="17815"/>
                  </a:lnTo>
                  <a:lnTo>
                    <a:pt x="14607" y="17594"/>
                  </a:lnTo>
                  <a:lnTo>
                    <a:pt x="14717" y="17428"/>
                  </a:lnTo>
                  <a:lnTo>
                    <a:pt x="14773" y="17151"/>
                  </a:lnTo>
                  <a:lnTo>
                    <a:pt x="14828" y="16930"/>
                  </a:lnTo>
                  <a:lnTo>
                    <a:pt x="14773" y="16709"/>
                  </a:lnTo>
                  <a:lnTo>
                    <a:pt x="14717" y="16487"/>
                  </a:lnTo>
                  <a:lnTo>
                    <a:pt x="14607" y="16266"/>
                  </a:lnTo>
                  <a:lnTo>
                    <a:pt x="14441" y="16100"/>
                  </a:lnTo>
                  <a:lnTo>
                    <a:pt x="14275" y="15934"/>
                  </a:lnTo>
                  <a:lnTo>
                    <a:pt x="14053" y="15824"/>
                  </a:lnTo>
                  <a:lnTo>
                    <a:pt x="13832" y="15768"/>
                  </a:lnTo>
                  <a:lnTo>
                    <a:pt x="13611" y="15713"/>
                  </a:lnTo>
                  <a:close/>
                  <a:moveTo>
                    <a:pt x="8466" y="1716"/>
                  </a:moveTo>
                  <a:lnTo>
                    <a:pt x="8521" y="2103"/>
                  </a:lnTo>
                  <a:lnTo>
                    <a:pt x="8632" y="2491"/>
                  </a:lnTo>
                  <a:lnTo>
                    <a:pt x="8798" y="2822"/>
                  </a:lnTo>
                  <a:lnTo>
                    <a:pt x="8964" y="3154"/>
                  </a:lnTo>
                  <a:lnTo>
                    <a:pt x="9406" y="3763"/>
                  </a:lnTo>
                  <a:lnTo>
                    <a:pt x="9904" y="4316"/>
                  </a:lnTo>
                  <a:lnTo>
                    <a:pt x="10513" y="4759"/>
                  </a:lnTo>
                  <a:lnTo>
                    <a:pt x="10845" y="4925"/>
                  </a:lnTo>
                  <a:lnTo>
                    <a:pt x="11176" y="5091"/>
                  </a:lnTo>
                  <a:lnTo>
                    <a:pt x="11564" y="5201"/>
                  </a:lnTo>
                  <a:lnTo>
                    <a:pt x="11951" y="5257"/>
                  </a:lnTo>
                  <a:lnTo>
                    <a:pt x="12338" y="5312"/>
                  </a:lnTo>
                  <a:lnTo>
                    <a:pt x="12726" y="5367"/>
                  </a:lnTo>
                  <a:lnTo>
                    <a:pt x="13113" y="5312"/>
                  </a:lnTo>
                  <a:lnTo>
                    <a:pt x="13555" y="5257"/>
                  </a:lnTo>
                  <a:lnTo>
                    <a:pt x="13943" y="5146"/>
                  </a:lnTo>
                  <a:lnTo>
                    <a:pt x="14330" y="5035"/>
                  </a:lnTo>
                  <a:lnTo>
                    <a:pt x="14662" y="5478"/>
                  </a:lnTo>
                  <a:lnTo>
                    <a:pt x="14994" y="5865"/>
                  </a:lnTo>
                  <a:lnTo>
                    <a:pt x="15436" y="6253"/>
                  </a:lnTo>
                  <a:lnTo>
                    <a:pt x="15879" y="6529"/>
                  </a:lnTo>
                  <a:lnTo>
                    <a:pt x="16377" y="6806"/>
                  </a:lnTo>
                  <a:lnTo>
                    <a:pt x="16875" y="6972"/>
                  </a:lnTo>
                  <a:lnTo>
                    <a:pt x="17428" y="7082"/>
                  </a:lnTo>
                  <a:lnTo>
                    <a:pt x="17981" y="7138"/>
                  </a:lnTo>
                  <a:lnTo>
                    <a:pt x="18369" y="7082"/>
                  </a:lnTo>
                  <a:lnTo>
                    <a:pt x="18756" y="7027"/>
                  </a:lnTo>
                  <a:lnTo>
                    <a:pt x="19475" y="6861"/>
                  </a:lnTo>
                  <a:lnTo>
                    <a:pt x="19807" y="7802"/>
                  </a:lnTo>
                  <a:lnTo>
                    <a:pt x="20084" y="8742"/>
                  </a:lnTo>
                  <a:lnTo>
                    <a:pt x="20250" y="9738"/>
                  </a:lnTo>
                  <a:lnTo>
                    <a:pt x="20305" y="10734"/>
                  </a:lnTo>
                  <a:lnTo>
                    <a:pt x="20250" y="11730"/>
                  </a:lnTo>
                  <a:lnTo>
                    <a:pt x="20139" y="12615"/>
                  </a:lnTo>
                  <a:lnTo>
                    <a:pt x="19918" y="13555"/>
                  </a:lnTo>
                  <a:lnTo>
                    <a:pt x="19586" y="14385"/>
                  </a:lnTo>
                  <a:lnTo>
                    <a:pt x="19199" y="15215"/>
                  </a:lnTo>
                  <a:lnTo>
                    <a:pt x="18701" y="15990"/>
                  </a:lnTo>
                  <a:lnTo>
                    <a:pt x="18203" y="16709"/>
                  </a:lnTo>
                  <a:lnTo>
                    <a:pt x="17594" y="17373"/>
                  </a:lnTo>
                  <a:lnTo>
                    <a:pt x="16930" y="17981"/>
                  </a:lnTo>
                  <a:lnTo>
                    <a:pt x="16156" y="18534"/>
                  </a:lnTo>
                  <a:lnTo>
                    <a:pt x="15436" y="18977"/>
                  </a:lnTo>
                  <a:lnTo>
                    <a:pt x="14607" y="19420"/>
                  </a:lnTo>
                  <a:lnTo>
                    <a:pt x="13721" y="19696"/>
                  </a:lnTo>
                  <a:lnTo>
                    <a:pt x="12836" y="19918"/>
                  </a:lnTo>
                  <a:lnTo>
                    <a:pt x="11896" y="20084"/>
                  </a:lnTo>
                  <a:lnTo>
                    <a:pt x="10955" y="20139"/>
                  </a:lnTo>
                  <a:lnTo>
                    <a:pt x="9959" y="20084"/>
                  </a:lnTo>
                  <a:lnTo>
                    <a:pt x="9074" y="19918"/>
                  </a:lnTo>
                  <a:lnTo>
                    <a:pt x="8134" y="19696"/>
                  </a:lnTo>
                  <a:lnTo>
                    <a:pt x="7304" y="19420"/>
                  </a:lnTo>
                  <a:lnTo>
                    <a:pt x="6474" y="18977"/>
                  </a:lnTo>
                  <a:lnTo>
                    <a:pt x="5699" y="18534"/>
                  </a:lnTo>
                  <a:lnTo>
                    <a:pt x="4980" y="17981"/>
                  </a:lnTo>
                  <a:lnTo>
                    <a:pt x="4316" y="17373"/>
                  </a:lnTo>
                  <a:lnTo>
                    <a:pt x="3708" y="16709"/>
                  </a:lnTo>
                  <a:lnTo>
                    <a:pt x="3154" y="15990"/>
                  </a:lnTo>
                  <a:lnTo>
                    <a:pt x="2712" y="15215"/>
                  </a:lnTo>
                  <a:lnTo>
                    <a:pt x="2325" y="14385"/>
                  </a:lnTo>
                  <a:lnTo>
                    <a:pt x="1993" y="13555"/>
                  </a:lnTo>
                  <a:lnTo>
                    <a:pt x="1771" y="12615"/>
                  </a:lnTo>
                  <a:lnTo>
                    <a:pt x="1605" y="11730"/>
                  </a:lnTo>
                  <a:lnTo>
                    <a:pt x="1550" y="10734"/>
                  </a:lnTo>
                  <a:lnTo>
                    <a:pt x="1605" y="9959"/>
                  </a:lnTo>
                  <a:lnTo>
                    <a:pt x="1716" y="9185"/>
                  </a:lnTo>
                  <a:lnTo>
                    <a:pt x="1827" y="8410"/>
                  </a:lnTo>
                  <a:lnTo>
                    <a:pt x="2048" y="7691"/>
                  </a:lnTo>
                  <a:lnTo>
                    <a:pt x="2325" y="6972"/>
                  </a:lnTo>
                  <a:lnTo>
                    <a:pt x="2657" y="6308"/>
                  </a:lnTo>
                  <a:lnTo>
                    <a:pt x="3044" y="5644"/>
                  </a:lnTo>
                  <a:lnTo>
                    <a:pt x="3486" y="5035"/>
                  </a:lnTo>
                  <a:lnTo>
                    <a:pt x="3984" y="4482"/>
                  </a:lnTo>
                  <a:lnTo>
                    <a:pt x="4482" y="3929"/>
                  </a:lnTo>
                  <a:lnTo>
                    <a:pt x="5091" y="3431"/>
                  </a:lnTo>
                  <a:lnTo>
                    <a:pt x="5699" y="2988"/>
                  </a:lnTo>
                  <a:lnTo>
                    <a:pt x="6308" y="2601"/>
                  </a:lnTo>
                  <a:lnTo>
                    <a:pt x="7027" y="2269"/>
                  </a:lnTo>
                  <a:lnTo>
                    <a:pt x="7691" y="1937"/>
                  </a:lnTo>
                  <a:lnTo>
                    <a:pt x="8466" y="1716"/>
                  </a:lnTo>
                  <a:close/>
                  <a:moveTo>
                    <a:pt x="9074" y="1"/>
                  </a:moveTo>
                  <a:lnTo>
                    <a:pt x="8134" y="222"/>
                  </a:lnTo>
                  <a:lnTo>
                    <a:pt x="7193" y="499"/>
                  </a:lnTo>
                  <a:lnTo>
                    <a:pt x="6308" y="886"/>
                  </a:lnTo>
                  <a:lnTo>
                    <a:pt x="5423" y="1329"/>
                  </a:lnTo>
                  <a:lnTo>
                    <a:pt x="4648" y="1827"/>
                  </a:lnTo>
                  <a:lnTo>
                    <a:pt x="3929" y="2380"/>
                  </a:lnTo>
                  <a:lnTo>
                    <a:pt x="3210" y="3044"/>
                  </a:lnTo>
                  <a:lnTo>
                    <a:pt x="2601" y="3708"/>
                  </a:lnTo>
                  <a:lnTo>
                    <a:pt x="1993" y="4482"/>
                  </a:lnTo>
                  <a:lnTo>
                    <a:pt x="1495" y="5257"/>
                  </a:lnTo>
                  <a:lnTo>
                    <a:pt x="1052" y="6087"/>
                  </a:lnTo>
                  <a:lnTo>
                    <a:pt x="720" y="6972"/>
                  </a:lnTo>
                  <a:lnTo>
                    <a:pt x="388" y="7857"/>
                  </a:lnTo>
                  <a:lnTo>
                    <a:pt x="167" y="8797"/>
                  </a:lnTo>
                  <a:lnTo>
                    <a:pt x="56" y="9793"/>
                  </a:lnTo>
                  <a:lnTo>
                    <a:pt x="1" y="10734"/>
                  </a:lnTo>
                  <a:lnTo>
                    <a:pt x="56" y="11896"/>
                  </a:lnTo>
                  <a:lnTo>
                    <a:pt x="222" y="12947"/>
                  </a:lnTo>
                  <a:lnTo>
                    <a:pt x="499" y="13998"/>
                  </a:lnTo>
                  <a:lnTo>
                    <a:pt x="886" y="14994"/>
                  </a:lnTo>
                  <a:lnTo>
                    <a:pt x="1329" y="15934"/>
                  </a:lnTo>
                  <a:lnTo>
                    <a:pt x="1882" y="16875"/>
                  </a:lnTo>
                  <a:lnTo>
                    <a:pt x="2491" y="17705"/>
                  </a:lnTo>
                  <a:lnTo>
                    <a:pt x="3210" y="18479"/>
                  </a:lnTo>
                  <a:lnTo>
                    <a:pt x="3984" y="19198"/>
                  </a:lnTo>
                  <a:lnTo>
                    <a:pt x="4814" y="19807"/>
                  </a:lnTo>
                  <a:lnTo>
                    <a:pt x="5755" y="20360"/>
                  </a:lnTo>
                  <a:lnTo>
                    <a:pt x="6695" y="20803"/>
                  </a:lnTo>
                  <a:lnTo>
                    <a:pt x="7691" y="21190"/>
                  </a:lnTo>
                  <a:lnTo>
                    <a:pt x="8742" y="21467"/>
                  </a:lnTo>
                  <a:lnTo>
                    <a:pt x="9849" y="21633"/>
                  </a:lnTo>
                  <a:lnTo>
                    <a:pt x="10955" y="21688"/>
                  </a:lnTo>
                  <a:lnTo>
                    <a:pt x="12062" y="21633"/>
                  </a:lnTo>
                  <a:lnTo>
                    <a:pt x="13168" y="21467"/>
                  </a:lnTo>
                  <a:lnTo>
                    <a:pt x="14164" y="21190"/>
                  </a:lnTo>
                  <a:lnTo>
                    <a:pt x="15215" y="20803"/>
                  </a:lnTo>
                  <a:lnTo>
                    <a:pt x="16156" y="20360"/>
                  </a:lnTo>
                  <a:lnTo>
                    <a:pt x="17041" y="19807"/>
                  </a:lnTo>
                  <a:lnTo>
                    <a:pt x="17871" y="19198"/>
                  </a:lnTo>
                  <a:lnTo>
                    <a:pt x="18645" y="18479"/>
                  </a:lnTo>
                  <a:lnTo>
                    <a:pt x="19364" y="17705"/>
                  </a:lnTo>
                  <a:lnTo>
                    <a:pt x="19973" y="16875"/>
                  </a:lnTo>
                  <a:lnTo>
                    <a:pt x="20526" y="15934"/>
                  </a:lnTo>
                  <a:lnTo>
                    <a:pt x="21024" y="14994"/>
                  </a:lnTo>
                  <a:lnTo>
                    <a:pt x="21356" y="13998"/>
                  </a:lnTo>
                  <a:lnTo>
                    <a:pt x="21633" y="12947"/>
                  </a:lnTo>
                  <a:lnTo>
                    <a:pt x="21799" y="11896"/>
                  </a:lnTo>
                  <a:lnTo>
                    <a:pt x="21854" y="10734"/>
                  </a:lnTo>
                  <a:lnTo>
                    <a:pt x="21854" y="10070"/>
                  </a:lnTo>
                  <a:lnTo>
                    <a:pt x="21799" y="9351"/>
                  </a:lnTo>
                  <a:lnTo>
                    <a:pt x="21688" y="8687"/>
                  </a:lnTo>
                  <a:lnTo>
                    <a:pt x="21522" y="8023"/>
                  </a:lnTo>
                  <a:lnTo>
                    <a:pt x="21301" y="7359"/>
                  </a:lnTo>
                  <a:lnTo>
                    <a:pt x="21080" y="6695"/>
                  </a:lnTo>
                  <a:lnTo>
                    <a:pt x="20803" y="6087"/>
                  </a:lnTo>
                  <a:lnTo>
                    <a:pt x="20471" y="5478"/>
                  </a:lnTo>
                  <a:lnTo>
                    <a:pt x="20305" y="5201"/>
                  </a:lnTo>
                  <a:lnTo>
                    <a:pt x="20028" y="5091"/>
                  </a:lnTo>
                  <a:lnTo>
                    <a:pt x="19696" y="5091"/>
                  </a:lnTo>
                  <a:lnTo>
                    <a:pt x="19420" y="5146"/>
                  </a:lnTo>
                  <a:lnTo>
                    <a:pt x="19088" y="5367"/>
                  </a:lnTo>
                  <a:lnTo>
                    <a:pt x="18701" y="5478"/>
                  </a:lnTo>
                  <a:lnTo>
                    <a:pt x="18369" y="5533"/>
                  </a:lnTo>
                  <a:lnTo>
                    <a:pt x="17981" y="5589"/>
                  </a:lnTo>
                  <a:lnTo>
                    <a:pt x="17594" y="5533"/>
                  </a:lnTo>
                  <a:lnTo>
                    <a:pt x="17152" y="5423"/>
                  </a:lnTo>
                  <a:lnTo>
                    <a:pt x="16764" y="5257"/>
                  </a:lnTo>
                  <a:lnTo>
                    <a:pt x="16432" y="5035"/>
                  </a:lnTo>
                  <a:lnTo>
                    <a:pt x="16100" y="4759"/>
                  </a:lnTo>
                  <a:lnTo>
                    <a:pt x="15824" y="4482"/>
                  </a:lnTo>
                  <a:lnTo>
                    <a:pt x="15602" y="4095"/>
                  </a:lnTo>
                  <a:lnTo>
                    <a:pt x="15436" y="3708"/>
                  </a:lnTo>
                  <a:lnTo>
                    <a:pt x="15326" y="3542"/>
                  </a:lnTo>
                  <a:lnTo>
                    <a:pt x="15215" y="3431"/>
                  </a:lnTo>
                  <a:lnTo>
                    <a:pt x="15105" y="3320"/>
                  </a:lnTo>
                  <a:lnTo>
                    <a:pt x="14939" y="3210"/>
                  </a:lnTo>
                  <a:lnTo>
                    <a:pt x="14385" y="3210"/>
                  </a:lnTo>
                  <a:lnTo>
                    <a:pt x="14219" y="3320"/>
                  </a:lnTo>
                  <a:lnTo>
                    <a:pt x="13887" y="3542"/>
                  </a:lnTo>
                  <a:lnTo>
                    <a:pt x="13500" y="3652"/>
                  </a:lnTo>
                  <a:lnTo>
                    <a:pt x="13113" y="3763"/>
                  </a:lnTo>
                  <a:lnTo>
                    <a:pt x="12726" y="3818"/>
                  </a:lnTo>
                  <a:lnTo>
                    <a:pt x="12172" y="3763"/>
                  </a:lnTo>
                  <a:lnTo>
                    <a:pt x="11619" y="3597"/>
                  </a:lnTo>
                  <a:lnTo>
                    <a:pt x="11176" y="3320"/>
                  </a:lnTo>
                  <a:lnTo>
                    <a:pt x="10734" y="2988"/>
                  </a:lnTo>
                  <a:lnTo>
                    <a:pt x="10402" y="2546"/>
                  </a:lnTo>
                  <a:lnTo>
                    <a:pt x="10181" y="2103"/>
                  </a:lnTo>
                  <a:lnTo>
                    <a:pt x="10015" y="1550"/>
                  </a:lnTo>
                  <a:lnTo>
                    <a:pt x="9959" y="997"/>
                  </a:lnTo>
                  <a:lnTo>
                    <a:pt x="9959" y="831"/>
                  </a:lnTo>
                  <a:lnTo>
                    <a:pt x="9959" y="665"/>
                  </a:lnTo>
                  <a:lnTo>
                    <a:pt x="9904" y="499"/>
                  </a:lnTo>
                  <a:lnTo>
                    <a:pt x="9849" y="333"/>
                  </a:lnTo>
                  <a:lnTo>
                    <a:pt x="9738" y="167"/>
                  </a:lnTo>
                  <a:lnTo>
                    <a:pt x="9572" y="112"/>
                  </a:lnTo>
                  <a:lnTo>
                    <a:pt x="9406"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 name="Google Shape;364;p15"/>
            <p:cNvSpPr/>
            <p:nvPr/>
          </p:nvSpPr>
          <p:spPr>
            <a:xfrm rot="-610900">
              <a:off x="2369346" y="62297"/>
              <a:ext cx="194423" cy="256841"/>
            </a:xfrm>
            <a:custGeom>
              <a:rect b="b" l="l" r="r" t="t"/>
              <a:pathLst>
                <a:path extrusionOk="0" h="21854" w="16543">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 name="Google Shape;365;p15"/>
            <p:cNvSpPr/>
            <p:nvPr/>
          </p:nvSpPr>
          <p:spPr>
            <a:xfrm rot="1446362">
              <a:off x="-140058" y="923397"/>
              <a:ext cx="256837" cy="195078"/>
            </a:xfrm>
            <a:custGeom>
              <a:rect b="b" l="l" r="r" t="t"/>
              <a:pathLst>
                <a:path extrusionOk="0" h="16599" w="21854">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 name="Google Shape;366;p15"/>
            <p:cNvSpPr/>
            <p:nvPr/>
          </p:nvSpPr>
          <p:spPr>
            <a:xfrm>
              <a:off x="179581" y="2117407"/>
              <a:ext cx="256839" cy="194422"/>
            </a:xfrm>
            <a:custGeom>
              <a:rect b="b" l="l" r="r" t="t"/>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 name="Google Shape;367;p15"/>
            <p:cNvSpPr/>
            <p:nvPr/>
          </p:nvSpPr>
          <p:spPr>
            <a:xfrm rot="4880958">
              <a:off x="1713941" y="282614"/>
              <a:ext cx="215199" cy="256810"/>
            </a:xfrm>
            <a:custGeom>
              <a:rect b="b" l="l" r="r" t="t"/>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 name="Google Shape;368;p15"/>
            <p:cNvSpPr/>
            <p:nvPr/>
          </p:nvSpPr>
          <p:spPr>
            <a:xfrm>
              <a:off x="6207352" y="-138510"/>
              <a:ext cx="256839" cy="256839"/>
            </a:xfrm>
            <a:custGeom>
              <a:rect b="b" l="l" r="r" t="t"/>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 name="Google Shape;369;p15"/>
            <p:cNvSpPr/>
            <p:nvPr/>
          </p:nvSpPr>
          <p:spPr>
            <a:xfrm rot="-2327469">
              <a:off x="791260" y="1022956"/>
              <a:ext cx="256831" cy="256184"/>
            </a:xfrm>
            <a:custGeom>
              <a:rect b="b" l="l" r="r" t="t"/>
              <a:pathLst>
                <a:path extrusionOk="0" h="21799" w="21854">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 name="Google Shape;370;p15"/>
            <p:cNvSpPr/>
            <p:nvPr/>
          </p:nvSpPr>
          <p:spPr>
            <a:xfrm rot="-2279041">
              <a:off x="7971887" y="4369590"/>
              <a:ext cx="256822" cy="173596"/>
            </a:xfrm>
            <a:custGeom>
              <a:rect b="b" l="l" r="r" t="t"/>
              <a:pathLst>
                <a:path extrusionOk="0" h="14772" w="21854">
                  <a:moveTo>
                    <a:pt x="3431" y="2600"/>
                  </a:moveTo>
                  <a:lnTo>
                    <a:pt x="3154" y="2711"/>
                  </a:lnTo>
                  <a:lnTo>
                    <a:pt x="2878" y="2877"/>
                  </a:lnTo>
                  <a:lnTo>
                    <a:pt x="2712" y="3098"/>
                  </a:lnTo>
                  <a:lnTo>
                    <a:pt x="2656" y="3375"/>
                  </a:lnTo>
                  <a:lnTo>
                    <a:pt x="2712" y="3707"/>
                  </a:lnTo>
                  <a:lnTo>
                    <a:pt x="2878" y="3928"/>
                  </a:lnTo>
                  <a:lnTo>
                    <a:pt x="3154" y="4094"/>
                  </a:lnTo>
                  <a:lnTo>
                    <a:pt x="3431" y="4150"/>
                  </a:lnTo>
                  <a:lnTo>
                    <a:pt x="18479" y="4150"/>
                  </a:lnTo>
                  <a:lnTo>
                    <a:pt x="18756" y="4094"/>
                  </a:lnTo>
                  <a:lnTo>
                    <a:pt x="18977" y="3928"/>
                  </a:lnTo>
                  <a:lnTo>
                    <a:pt x="19143" y="3707"/>
                  </a:lnTo>
                  <a:lnTo>
                    <a:pt x="19198" y="3375"/>
                  </a:lnTo>
                  <a:lnTo>
                    <a:pt x="19143" y="3098"/>
                  </a:lnTo>
                  <a:lnTo>
                    <a:pt x="18977" y="2877"/>
                  </a:lnTo>
                  <a:lnTo>
                    <a:pt x="18756" y="2711"/>
                  </a:lnTo>
                  <a:lnTo>
                    <a:pt x="18479" y="2600"/>
                  </a:lnTo>
                  <a:close/>
                  <a:moveTo>
                    <a:pt x="5312" y="7026"/>
                  </a:moveTo>
                  <a:lnTo>
                    <a:pt x="5367" y="7082"/>
                  </a:lnTo>
                  <a:lnTo>
                    <a:pt x="5422" y="7137"/>
                  </a:lnTo>
                  <a:lnTo>
                    <a:pt x="5422" y="7248"/>
                  </a:lnTo>
                  <a:lnTo>
                    <a:pt x="5422" y="7303"/>
                  </a:lnTo>
                  <a:lnTo>
                    <a:pt x="5367" y="7358"/>
                  </a:lnTo>
                  <a:lnTo>
                    <a:pt x="5312" y="7414"/>
                  </a:lnTo>
                  <a:lnTo>
                    <a:pt x="5201" y="7469"/>
                  </a:lnTo>
                  <a:lnTo>
                    <a:pt x="5146" y="7414"/>
                  </a:lnTo>
                  <a:lnTo>
                    <a:pt x="5035" y="7358"/>
                  </a:lnTo>
                  <a:lnTo>
                    <a:pt x="5035" y="7303"/>
                  </a:lnTo>
                  <a:lnTo>
                    <a:pt x="4980" y="7248"/>
                  </a:lnTo>
                  <a:lnTo>
                    <a:pt x="5035" y="7137"/>
                  </a:lnTo>
                  <a:lnTo>
                    <a:pt x="5035" y="7082"/>
                  </a:lnTo>
                  <a:lnTo>
                    <a:pt x="5146" y="7026"/>
                  </a:lnTo>
                  <a:close/>
                  <a:moveTo>
                    <a:pt x="16764" y="7026"/>
                  </a:moveTo>
                  <a:lnTo>
                    <a:pt x="16819" y="7082"/>
                  </a:lnTo>
                  <a:lnTo>
                    <a:pt x="16875" y="7137"/>
                  </a:lnTo>
                  <a:lnTo>
                    <a:pt x="16930" y="7248"/>
                  </a:lnTo>
                  <a:lnTo>
                    <a:pt x="16875" y="7303"/>
                  </a:lnTo>
                  <a:lnTo>
                    <a:pt x="16819" y="7358"/>
                  </a:lnTo>
                  <a:lnTo>
                    <a:pt x="16764" y="7414"/>
                  </a:lnTo>
                  <a:lnTo>
                    <a:pt x="16709" y="7469"/>
                  </a:lnTo>
                  <a:lnTo>
                    <a:pt x="16598" y="7414"/>
                  </a:lnTo>
                  <a:lnTo>
                    <a:pt x="16543" y="7358"/>
                  </a:lnTo>
                  <a:lnTo>
                    <a:pt x="16487" y="7303"/>
                  </a:lnTo>
                  <a:lnTo>
                    <a:pt x="16487" y="7248"/>
                  </a:lnTo>
                  <a:lnTo>
                    <a:pt x="16487" y="7137"/>
                  </a:lnTo>
                  <a:lnTo>
                    <a:pt x="16543" y="7082"/>
                  </a:lnTo>
                  <a:lnTo>
                    <a:pt x="16598" y="7026"/>
                  </a:lnTo>
                  <a:close/>
                  <a:moveTo>
                    <a:pt x="8742" y="6363"/>
                  </a:moveTo>
                  <a:lnTo>
                    <a:pt x="8742" y="8133"/>
                  </a:lnTo>
                  <a:lnTo>
                    <a:pt x="13168" y="8133"/>
                  </a:lnTo>
                  <a:lnTo>
                    <a:pt x="13168" y="6363"/>
                  </a:lnTo>
                  <a:close/>
                  <a:moveTo>
                    <a:pt x="4869" y="5477"/>
                  </a:moveTo>
                  <a:lnTo>
                    <a:pt x="4537" y="5588"/>
                  </a:lnTo>
                  <a:lnTo>
                    <a:pt x="4205" y="5754"/>
                  </a:lnTo>
                  <a:lnTo>
                    <a:pt x="3984" y="5975"/>
                  </a:lnTo>
                  <a:lnTo>
                    <a:pt x="3763" y="6252"/>
                  </a:lnTo>
                  <a:lnTo>
                    <a:pt x="3597" y="6528"/>
                  </a:lnTo>
                  <a:lnTo>
                    <a:pt x="3486" y="6860"/>
                  </a:lnTo>
                  <a:lnTo>
                    <a:pt x="3431" y="7248"/>
                  </a:lnTo>
                  <a:lnTo>
                    <a:pt x="3486" y="7580"/>
                  </a:lnTo>
                  <a:lnTo>
                    <a:pt x="3597" y="7912"/>
                  </a:lnTo>
                  <a:lnTo>
                    <a:pt x="3763" y="8188"/>
                  </a:lnTo>
                  <a:lnTo>
                    <a:pt x="3984" y="8465"/>
                  </a:lnTo>
                  <a:lnTo>
                    <a:pt x="4205" y="8686"/>
                  </a:lnTo>
                  <a:lnTo>
                    <a:pt x="4537" y="8852"/>
                  </a:lnTo>
                  <a:lnTo>
                    <a:pt x="4869" y="8963"/>
                  </a:lnTo>
                  <a:lnTo>
                    <a:pt x="5588" y="8963"/>
                  </a:lnTo>
                  <a:lnTo>
                    <a:pt x="5920" y="8852"/>
                  </a:lnTo>
                  <a:lnTo>
                    <a:pt x="6197" y="8686"/>
                  </a:lnTo>
                  <a:lnTo>
                    <a:pt x="6474" y="8465"/>
                  </a:lnTo>
                  <a:lnTo>
                    <a:pt x="6695" y="8188"/>
                  </a:lnTo>
                  <a:lnTo>
                    <a:pt x="6861" y="7912"/>
                  </a:lnTo>
                  <a:lnTo>
                    <a:pt x="6916" y="7580"/>
                  </a:lnTo>
                  <a:lnTo>
                    <a:pt x="6972" y="7248"/>
                  </a:lnTo>
                  <a:lnTo>
                    <a:pt x="6916" y="6860"/>
                  </a:lnTo>
                  <a:lnTo>
                    <a:pt x="6861" y="6528"/>
                  </a:lnTo>
                  <a:lnTo>
                    <a:pt x="6695" y="6252"/>
                  </a:lnTo>
                  <a:lnTo>
                    <a:pt x="6474" y="5975"/>
                  </a:lnTo>
                  <a:lnTo>
                    <a:pt x="6197" y="5754"/>
                  </a:lnTo>
                  <a:lnTo>
                    <a:pt x="5920" y="5588"/>
                  </a:lnTo>
                  <a:lnTo>
                    <a:pt x="5588" y="5477"/>
                  </a:lnTo>
                  <a:close/>
                  <a:moveTo>
                    <a:pt x="16321" y="5477"/>
                  </a:moveTo>
                  <a:lnTo>
                    <a:pt x="15989" y="5588"/>
                  </a:lnTo>
                  <a:lnTo>
                    <a:pt x="15713" y="5754"/>
                  </a:lnTo>
                  <a:lnTo>
                    <a:pt x="15436" y="5975"/>
                  </a:lnTo>
                  <a:lnTo>
                    <a:pt x="15215" y="6252"/>
                  </a:lnTo>
                  <a:lnTo>
                    <a:pt x="15049" y="6528"/>
                  </a:lnTo>
                  <a:lnTo>
                    <a:pt x="14938" y="6860"/>
                  </a:lnTo>
                  <a:lnTo>
                    <a:pt x="14938" y="7248"/>
                  </a:lnTo>
                  <a:lnTo>
                    <a:pt x="14938" y="7580"/>
                  </a:lnTo>
                  <a:lnTo>
                    <a:pt x="15049" y="7912"/>
                  </a:lnTo>
                  <a:lnTo>
                    <a:pt x="15215" y="8188"/>
                  </a:lnTo>
                  <a:lnTo>
                    <a:pt x="15436" y="8465"/>
                  </a:lnTo>
                  <a:lnTo>
                    <a:pt x="15713" y="8686"/>
                  </a:lnTo>
                  <a:lnTo>
                    <a:pt x="15989" y="8852"/>
                  </a:lnTo>
                  <a:lnTo>
                    <a:pt x="16321" y="8963"/>
                  </a:lnTo>
                  <a:lnTo>
                    <a:pt x="17041" y="8963"/>
                  </a:lnTo>
                  <a:lnTo>
                    <a:pt x="17373" y="8852"/>
                  </a:lnTo>
                  <a:lnTo>
                    <a:pt x="17649" y="8686"/>
                  </a:lnTo>
                  <a:lnTo>
                    <a:pt x="17926" y="8465"/>
                  </a:lnTo>
                  <a:lnTo>
                    <a:pt x="18147" y="8188"/>
                  </a:lnTo>
                  <a:lnTo>
                    <a:pt x="18313" y="7912"/>
                  </a:lnTo>
                  <a:lnTo>
                    <a:pt x="18424" y="7580"/>
                  </a:lnTo>
                  <a:lnTo>
                    <a:pt x="18479" y="7248"/>
                  </a:lnTo>
                  <a:lnTo>
                    <a:pt x="18424" y="6860"/>
                  </a:lnTo>
                  <a:lnTo>
                    <a:pt x="18313" y="6528"/>
                  </a:lnTo>
                  <a:lnTo>
                    <a:pt x="18147" y="6252"/>
                  </a:lnTo>
                  <a:lnTo>
                    <a:pt x="17926" y="5975"/>
                  </a:lnTo>
                  <a:lnTo>
                    <a:pt x="17649" y="5754"/>
                  </a:lnTo>
                  <a:lnTo>
                    <a:pt x="17373" y="5588"/>
                  </a:lnTo>
                  <a:lnTo>
                    <a:pt x="17041" y="5477"/>
                  </a:lnTo>
                  <a:close/>
                  <a:moveTo>
                    <a:pt x="15049" y="12116"/>
                  </a:moveTo>
                  <a:lnTo>
                    <a:pt x="16155" y="13223"/>
                  </a:lnTo>
                  <a:lnTo>
                    <a:pt x="5754" y="13223"/>
                  </a:lnTo>
                  <a:lnTo>
                    <a:pt x="6861" y="12116"/>
                  </a:lnTo>
                  <a:close/>
                  <a:moveTo>
                    <a:pt x="19973" y="1549"/>
                  </a:moveTo>
                  <a:lnTo>
                    <a:pt x="20139" y="1660"/>
                  </a:lnTo>
                  <a:lnTo>
                    <a:pt x="20305" y="1881"/>
                  </a:lnTo>
                  <a:lnTo>
                    <a:pt x="20305" y="2047"/>
                  </a:lnTo>
                  <a:lnTo>
                    <a:pt x="20305" y="12669"/>
                  </a:lnTo>
                  <a:lnTo>
                    <a:pt x="20305" y="12891"/>
                  </a:lnTo>
                  <a:lnTo>
                    <a:pt x="20139" y="13057"/>
                  </a:lnTo>
                  <a:lnTo>
                    <a:pt x="19973" y="13167"/>
                  </a:lnTo>
                  <a:lnTo>
                    <a:pt x="19751" y="13223"/>
                  </a:lnTo>
                  <a:lnTo>
                    <a:pt x="18313" y="13223"/>
                  </a:lnTo>
                  <a:lnTo>
                    <a:pt x="15934" y="10788"/>
                  </a:lnTo>
                  <a:lnTo>
                    <a:pt x="15657" y="10622"/>
                  </a:lnTo>
                  <a:lnTo>
                    <a:pt x="15381" y="10567"/>
                  </a:lnTo>
                  <a:lnTo>
                    <a:pt x="6529" y="10567"/>
                  </a:lnTo>
                  <a:lnTo>
                    <a:pt x="6252" y="10622"/>
                  </a:lnTo>
                  <a:lnTo>
                    <a:pt x="5976" y="10788"/>
                  </a:lnTo>
                  <a:lnTo>
                    <a:pt x="3541" y="13223"/>
                  </a:lnTo>
                  <a:lnTo>
                    <a:pt x="2103" y="13223"/>
                  </a:lnTo>
                  <a:lnTo>
                    <a:pt x="1882" y="13167"/>
                  </a:lnTo>
                  <a:lnTo>
                    <a:pt x="1716" y="13057"/>
                  </a:lnTo>
                  <a:lnTo>
                    <a:pt x="1605" y="12891"/>
                  </a:lnTo>
                  <a:lnTo>
                    <a:pt x="1550" y="12669"/>
                  </a:lnTo>
                  <a:lnTo>
                    <a:pt x="1550" y="2047"/>
                  </a:lnTo>
                  <a:lnTo>
                    <a:pt x="1605" y="1881"/>
                  </a:lnTo>
                  <a:lnTo>
                    <a:pt x="1716" y="1660"/>
                  </a:lnTo>
                  <a:lnTo>
                    <a:pt x="1882" y="1549"/>
                  </a:lnTo>
                  <a:close/>
                  <a:moveTo>
                    <a:pt x="1716" y="0"/>
                  </a:moveTo>
                  <a:lnTo>
                    <a:pt x="1328" y="166"/>
                  </a:lnTo>
                  <a:lnTo>
                    <a:pt x="941" y="332"/>
                  </a:lnTo>
                  <a:lnTo>
                    <a:pt x="665" y="609"/>
                  </a:lnTo>
                  <a:lnTo>
                    <a:pt x="388" y="885"/>
                  </a:lnTo>
                  <a:lnTo>
                    <a:pt x="167" y="1273"/>
                  </a:lnTo>
                  <a:lnTo>
                    <a:pt x="56" y="1660"/>
                  </a:lnTo>
                  <a:lnTo>
                    <a:pt x="1" y="2047"/>
                  </a:lnTo>
                  <a:lnTo>
                    <a:pt x="1" y="12669"/>
                  </a:lnTo>
                  <a:lnTo>
                    <a:pt x="56" y="13112"/>
                  </a:lnTo>
                  <a:lnTo>
                    <a:pt x="167" y="13499"/>
                  </a:lnTo>
                  <a:lnTo>
                    <a:pt x="388" y="13831"/>
                  </a:lnTo>
                  <a:lnTo>
                    <a:pt x="665" y="14163"/>
                  </a:lnTo>
                  <a:lnTo>
                    <a:pt x="941" y="14384"/>
                  </a:lnTo>
                  <a:lnTo>
                    <a:pt x="1328" y="14606"/>
                  </a:lnTo>
                  <a:lnTo>
                    <a:pt x="1716" y="14716"/>
                  </a:lnTo>
                  <a:lnTo>
                    <a:pt x="2103" y="14772"/>
                  </a:lnTo>
                  <a:lnTo>
                    <a:pt x="19751" y="14772"/>
                  </a:lnTo>
                  <a:lnTo>
                    <a:pt x="20194" y="14716"/>
                  </a:lnTo>
                  <a:lnTo>
                    <a:pt x="20581" y="14606"/>
                  </a:lnTo>
                  <a:lnTo>
                    <a:pt x="20969" y="14384"/>
                  </a:lnTo>
                  <a:lnTo>
                    <a:pt x="21245" y="14163"/>
                  </a:lnTo>
                  <a:lnTo>
                    <a:pt x="21522" y="13831"/>
                  </a:lnTo>
                  <a:lnTo>
                    <a:pt x="21688" y="13499"/>
                  </a:lnTo>
                  <a:lnTo>
                    <a:pt x="21854" y="13112"/>
                  </a:lnTo>
                  <a:lnTo>
                    <a:pt x="21854" y="12669"/>
                  </a:lnTo>
                  <a:lnTo>
                    <a:pt x="21854" y="2047"/>
                  </a:lnTo>
                  <a:lnTo>
                    <a:pt x="21854" y="1660"/>
                  </a:lnTo>
                  <a:lnTo>
                    <a:pt x="21688" y="1273"/>
                  </a:lnTo>
                  <a:lnTo>
                    <a:pt x="21522" y="885"/>
                  </a:lnTo>
                  <a:lnTo>
                    <a:pt x="21245" y="609"/>
                  </a:lnTo>
                  <a:lnTo>
                    <a:pt x="20969" y="332"/>
                  </a:lnTo>
                  <a:lnTo>
                    <a:pt x="20581" y="166"/>
                  </a:lnTo>
                  <a:lnTo>
                    <a:pt x="20194"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 name="Google Shape;371;p15"/>
            <p:cNvSpPr/>
            <p:nvPr/>
          </p:nvSpPr>
          <p:spPr>
            <a:xfrm rot="-2480581">
              <a:off x="749960" y="486476"/>
              <a:ext cx="256813" cy="230807"/>
            </a:xfrm>
            <a:custGeom>
              <a:rect b="b" l="l" r="r" t="t"/>
              <a:pathLst>
                <a:path extrusionOk="0" h="19641" w="21854">
                  <a:moveTo>
                    <a:pt x="15215" y="1716"/>
                  </a:moveTo>
                  <a:lnTo>
                    <a:pt x="15547" y="3099"/>
                  </a:lnTo>
                  <a:lnTo>
                    <a:pt x="10125" y="3099"/>
                  </a:lnTo>
                  <a:lnTo>
                    <a:pt x="15215" y="1716"/>
                  </a:lnTo>
                  <a:close/>
                  <a:moveTo>
                    <a:pt x="2546" y="5755"/>
                  </a:moveTo>
                  <a:lnTo>
                    <a:pt x="2269" y="5810"/>
                  </a:lnTo>
                  <a:lnTo>
                    <a:pt x="1993" y="5976"/>
                  </a:lnTo>
                  <a:lnTo>
                    <a:pt x="1827" y="6197"/>
                  </a:lnTo>
                  <a:lnTo>
                    <a:pt x="1771" y="6529"/>
                  </a:lnTo>
                  <a:lnTo>
                    <a:pt x="1827" y="6806"/>
                  </a:lnTo>
                  <a:lnTo>
                    <a:pt x="1993" y="7027"/>
                  </a:lnTo>
                  <a:lnTo>
                    <a:pt x="2269" y="7193"/>
                  </a:lnTo>
                  <a:lnTo>
                    <a:pt x="2546" y="7304"/>
                  </a:lnTo>
                  <a:lnTo>
                    <a:pt x="3431" y="7304"/>
                  </a:lnTo>
                  <a:lnTo>
                    <a:pt x="3708" y="7193"/>
                  </a:lnTo>
                  <a:lnTo>
                    <a:pt x="3984" y="7027"/>
                  </a:lnTo>
                  <a:lnTo>
                    <a:pt x="4150" y="6806"/>
                  </a:lnTo>
                  <a:lnTo>
                    <a:pt x="4206" y="6529"/>
                  </a:lnTo>
                  <a:lnTo>
                    <a:pt x="4150" y="6197"/>
                  </a:lnTo>
                  <a:lnTo>
                    <a:pt x="3984" y="5976"/>
                  </a:lnTo>
                  <a:lnTo>
                    <a:pt x="3708" y="5810"/>
                  </a:lnTo>
                  <a:lnTo>
                    <a:pt x="3431" y="5755"/>
                  </a:lnTo>
                  <a:close/>
                  <a:moveTo>
                    <a:pt x="6087" y="5755"/>
                  </a:moveTo>
                  <a:lnTo>
                    <a:pt x="5755" y="5810"/>
                  </a:lnTo>
                  <a:lnTo>
                    <a:pt x="5533" y="5976"/>
                  </a:lnTo>
                  <a:lnTo>
                    <a:pt x="5367" y="6197"/>
                  </a:lnTo>
                  <a:lnTo>
                    <a:pt x="5312" y="6529"/>
                  </a:lnTo>
                  <a:lnTo>
                    <a:pt x="5367" y="6806"/>
                  </a:lnTo>
                  <a:lnTo>
                    <a:pt x="5533" y="7027"/>
                  </a:lnTo>
                  <a:lnTo>
                    <a:pt x="5755" y="7193"/>
                  </a:lnTo>
                  <a:lnTo>
                    <a:pt x="6087" y="7304"/>
                  </a:lnTo>
                  <a:lnTo>
                    <a:pt x="6972" y="7304"/>
                  </a:lnTo>
                  <a:lnTo>
                    <a:pt x="7248" y="7193"/>
                  </a:lnTo>
                  <a:lnTo>
                    <a:pt x="7525" y="7027"/>
                  </a:lnTo>
                  <a:lnTo>
                    <a:pt x="7691" y="6806"/>
                  </a:lnTo>
                  <a:lnTo>
                    <a:pt x="7746" y="6529"/>
                  </a:lnTo>
                  <a:lnTo>
                    <a:pt x="7691" y="6197"/>
                  </a:lnTo>
                  <a:lnTo>
                    <a:pt x="7525" y="5976"/>
                  </a:lnTo>
                  <a:lnTo>
                    <a:pt x="7248" y="5810"/>
                  </a:lnTo>
                  <a:lnTo>
                    <a:pt x="6972" y="5755"/>
                  </a:lnTo>
                  <a:close/>
                  <a:moveTo>
                    <a:pt x="9627" y="5755"/>
                  </a:moveTo>
                  <a:lnTo>
                    <a:pt x="9295" y="5810"/>
                  </a:lnTo>
                  <a:lnTo>
                    <a:pt x="9074" y="5976"/>
                  </a:lnTo>
                  <a:lnTo>
                    <a:pt x="8908" y="6197"/>
                  </a:lnTo>
                  <a:lnTo>
                    <a:pt x="8853" y="6529"/>
                  </a:lnTo>
                  <a:lnTo>
                    <a:pt x="8908" y="6806"/>
                  </a:lnTo>
                  <a:lnTo>
                    <a:pt x="9074" y="7027"/>
                  </a:lnTo>
                  <a:lnTo>
                    <a:pt x="9295" y="7193"/>
                  </a:lnTo>
                  <a:lnTo>
                    <a:pt x="9627" y="7304"/>
                  </a:lnTo>
                  <a:lnTo>
                    <a:pt x="10513" y="7304"/>
                  </a:lnTo>
                  <a:lnTo>
                    <a:pt x="10789" y="7193"/>
                  </a:lnTo>
                  <a:lnTo>
                    <a:pt x="11010" y="7027"/>
                  </a:lnTo>
                  <a:lnTo>
                    <a:pt x="11176" y="6806"/>
                  </a:lnTo>
                  <a:lnTo>
                    <a:pt x="11287" y="6529"/>
                  </a:lnTo>
                  <a:lnTo>
                    <a:pt x="11176" y="6197"/>
                  </a:lnTo>
                  <a:lnTo>
                    <a:pt x="11010" y="5976"/>
                  </a:lnTo>
                  <a:lnTo>
                    <a:pt x="10789" y="5810"/>
                  </a:lnTo>
                  <a:lnTo>
                    <a:pt x="10513" y="5755"/>
                  </a:lnTo>
                  <a:close/>
                  <a:moveTo>
                    <a:pt x="13113" y="5755"/>
                  </a:moveTo>
                  <a:lnTo>
                    <a:pt x="12836" y="5810"/>
                  </a:lnTo>
                  <a:lnTo>
                    <a:pt x="12615" y="5976"/>
                  </a:lnTo>
                  <a:lnTo>
                    <a:pt x="12449" y="6197"/>
                  </a:lnTo>
                  <a:lnTo>
                    <a:pt x="12338" y="6529"/>
                  </a:lnTo>
                  <a:lnTo>
                    <a:pt x="12449" y="6806"/>
                  </a:lnTo>
                  <a:lnTo>
                    <a:pt x="12615" y="7027"/>
                  </a:lnTo>
                  <a:lnTo>
                    <a:pt x="12836" y="7193"/>
                  </a:lnTo>
                  <a:lnTo>
                    <a:pt x="13113" y="7304"/>
                  </a:lnTo>
                  <a:lnTo>
                    <a:pt x="13998" y="7304"/>
                  </a:lnTo>
                  <a:lnTo>
                    <a:pt x="14330" y="7193"/>
                  </a:lnTo>
                  <a:lnTo>
                    <a:pt x="14551" y="7027"/>
                  </a:lnTo>
                  <a:lnTo>
                    <a:pt x="14717" y="6806"/>
                  </a:lnTo>
                  <a:lnTo>
                    <a:pt x="14773" y="6529"/>
                  </a:lnTo>
                  <a:lnTo>
                    <a:pt x="14717" y="6197"/>
                  </a:lnTo>
                  <a:lnTo>
                    <a:pt x="14551" y="5976"/>
                  </a:lnTo>
                  <a:lnTo>
                    <a:pt x="14330" y="5810"/>
                  </a:lnTo>
                  <a:lnTo>
                    <a:pt x="13998" y="5755"/>
                  </a:lnTo>
                  <a:close/>
                  <a:moveTo>
                    <a:pt x="16654" y="5755"/>
                  </a:moveTo>
                  <a:lnTo>
                    <a:pt x="16377" y="5810"/>
                  </a:lnTo>
                  <a:lnTo>
                    <a:pt x="16100" y="5976"/>
                  </a:lnTo>
                  <a:lnTo>
                    <a:pt x="15934" y="6197"/>
                  </a:lnTo>
                  <a:lnTo>
                    <a:pt x="15879" y="6529"/>
                  </a:lnTo>
                  <a:lnTo>
                    <a:pt x="15934" y="6806"/>
                  </a:lnTo>
                  <a:lnTo>
                    <a:pt x="16100" y="7027"/>
                  </a:lnTo>
                  <a:lnTo>
                    <a:pt x="16377" y="7193"/>
                  </a:lnTo>
                  <a:lnTo>
                    <a:pt x="16654" y="7304"/>
                  </a:lnTo>
                  <a:lnTo>
                    <a:pt x="17539" y="7304"/>
                  </a:lnTo>
                  <a:lnTo>
                    <a:pt x="17871" y="7193"/>
                  </a:lnTo>
                  <a:lnTo>
                    <a:pt x="18092" y="7027"/>
                  </a:lnTo>
                  <a:lnTo>
                    <a:pt x="18258" y="6806"/>
                  </a:lnTo>
                  <a:lnTo>
                    <a:pt x="18313" y="6529"/>
                  </a:lnTo>
                  <a:lnTo>
                    <a:pt x="18258" y="6197"/>
                  </a:lnTo>
                  <a:lnTo>
                    <a:pt x="18092" y="5976"/>
                  </a:lnTo>
                  <a:lnTo>
                    <a:pt x="17871" y="5810"/>
                  </a:lnTo>
                  <a:lnTo>
                    <a:pt x="17539" y="5755"/>
                  </a:lnTo>
                  <a:close/>
                  <a:moveTo>
                    <a:pt x="16654" y="10900"/>
                  </a:moveTo>
                  <a:lnTo>
                    <a:pt x="16488" y="10955"/>
                  </a:lnTo>
                  <a:lnTo>
                    <a:pt x="16377" y="11066"/>
                  </a:lnTo>
                  <a:lnTo>
                    <a:pt x="16266" y="11176"/>
                  </a:lnTo>
                  <a:lnTo>
                    <a:pt x="16211" y="11342"/>
                  </a:lnTo>
                  <a:lnTo>
                    <a:pt x="16266" y="11508"/>
                  </a:lnTo>
                  <a:lnTo>
                    <a:pt x="16377" y="11674"/>
                  </a:lnTo>
                  <a:lnTo>
                    <a:pt x="16488" y="11785"/>
                  </a:lnTo>
                  <a:lnTo>
                    <a:pt x="16820" y="11785"/>
                  </a:lnTo>
                  <a:lnTo>
                    <a:pt x="16985" y="11674"/>
                  </a:lnTo>
                  <a:lnTo>
                    <a:pt x="17096" y="11508"/>
                  </a:lnTo>
                  <a:lnTo>
                    <a:pt x="17096" y="11342"/>
                  </a:lnTo>
                  <a:lnTo>
                    <a:pt x="17096" y="11176"/>
                  </a:lnTo>
                  <a:lnTo>
                    <a:pt x="16985" y="11066"/>
                  </a:lnTo>
                  <a:lnTo>
                    <a:pt x="16820" y="10955"/>
                  </a:lnTo>
                  <a:lnTo>
                    <a:pt x="16654" y="10900"/>
                  </a:lnTo>
                  <a:close/>
                  <a:moveTo>
                    <a:pt x="19530" y="9904"/>
                  </a:moveTo>
                  <a:lnTo>
                    <a:pt x="19696" y="9959"/>
                  </a:lnTo>
                  <a:lnTo>
                    <a:pt x="19862" y="10015"/>
                  </a:lnTo>
                  <a:lnTo>
                    <a:pt x="20084" y="10181"/>
                  </a:lnTo>
                  <a:lnTo>
                    <a:pt x="20250" y="10457"/>
                  </a:lnTo>
                  <a:lnTo>
                    <a:pt x="20305" y="10789"/>
                  </a:lnTo>
                  <a:lnTo>
                    <a:pt x="20305" y="11896"/>
                  </a:lnTo>
                  <a:lnTo>
                    <a:pt x="20250" y="12283"/>
                  </a:lnTo>
                  <a:lnTo>
                    <a:pt x="20084" y="12560"/>
                  </a:lnTo>
                  <a:lnTo>
                    <a:pt x="19862" y="12725"/>
                  </a:lnTo>
                  <a:lnTo>
                    <a:pt x="19696" y="12781"/>
                  </a:lnTo>
                  <a:lnTo>
                    <a:pt x="15824" y="12781"/>
                  </a:lnTo>
                  <a:lnTo>
                    <a:pt x="15713" y="12725"/>
                  </a:lnTo>
                  <a:lnTo>
                    <a:pt x="15436" y="12560"/>
                  </a:lnTo>
                  <a:lnTo>
                    <a:pt x="15270" y="12283"/>
                  </a:lnTo>
                  <a:lnTo>
                    <a:pt x="15215" y="11896"/>
                  </a:lnTo>
                  <a:lnTo>
                    <a:pt x="15215" y="10789"/>
                  </a:lnTo>
                  <a:lnTo>
                    <a:pt x="15270" y="10457"/>
                  </a:lnTo>
                  <a:lnTo>
                    <a:pt x="15436" y="10181"/>
                  </a:lnTo>
                  <a:lnTo>
                    <a:pt x="15713" y="10015"/>
                  </a:lnTo>
                  <a:lnTo>
                    <a:pt x="15824" y="9959"/>
                  </a:lnTo>
                  <a:lnTo>
                    <a:pt x="15990" y="9904"/>
                  </a:lnTo>
                  <a:close/>
                  <a:moveTo>
                    <a:pt x="2546" y="15436"/>
                  </a:moveTo>
                  <a:lnTo>
                    <a:pt x="2269" y="15492"/>
                  </a:lnTo>
                  <a:lnTo>
                    <a:pt x="1993" y="15658"/>
                  </a:lnTo>
                  <a:lnTo>
                    <a:pt x="1827" y="15934"/>
                  </a:lnTo>
                  <a:lnTo>
                    <a:pt x="1771" y="16211"/>
                  </a:lnTo>
                  <a:lnTo>
                    <a:pt x="1827" y="16543"/>
                  </a:lnTo>
                  <a:lnTo>
                    <a:pt x="1993" y="16764"/>
                  </a:lnTo>
                  <a:lnTo>
                    <a:pt x="2269" y="16930"/>
                  </a:lnTo>
                  <a:lnTo>
                    <a:pt x="2546" y="16985"/>
                  </a:lnTo>
                  <a:lnTo>
                    <a:pt x="3431" y="16985"/>
                  </a:lnTo>
                  <a:lnTo>
                    <a:pt x="3708" y="16930"/>
                  </a:lnTo>
                  <a:lnTo>
                    <a:pt x="3984" y="16764"/>
                  </a:lnTo>
                  <a:lnTo>
                    <a:pt x="4150" y="16543"/>
                  </a:lnTo>
                  <a:lnTo>
                    <a:pt x="4206" y="16211"/>
                  </a:lnTo>
                  <a:lnTo>
                    <a:pt x="4150" y="15934"/>
                  </a:lnTo>
                  <a:lnTo>
                    <a:pt x="3984" y="15658"/>
                  </a:lnTo>
                  <a:lnTo>
                    <a:pt x="3708" y="15492"/>
                  </a:lnTo>
                  <a:lnTo>
                    <a:pt x="3431" y="15436"/>
                  </a:lnTo>
                  <a:close/>
                  <a:moveTo>
                    <a:pt x="6087" y="15436"/>
                  </a:moveTo>
                  <a:lnTo>
                    <a:pt x="5755" y="15492"/>
                  </a:lnTo>
                  <a:lnTo>
                    <a:pt x="5533" y="15658"/>
                  </a:lnTo>
                  <a:lnTo>
                    <a:pt x="5367" y="15934"/>
                  </a:lnTo>
                  <a:lnTo>
                    <a:pt x="5312" y="16211"/>
                  </a:lnTo>
                  <a:lnTo>
                    <a:pt x="5367" y="16543"/>
                  </a:lnTo>
                  <a:lnTo>
                    <a:pt x="5533" y="16764"/>
                  </a:lnTo>
                  <a:lnTo>
                    <a:pt x="5755" y="16930"/>
                  </a:lnTo>
                  <a:lnTo>
                    <a:pt x="6087" y="16985"/>
                  </a:lnTo>
                  <a:lnTo>
                    <a:pt x="6972" y="16985"/>
                  </a:lnTo>
                  <a:lnTo>
                    <a:pt x="7248" y="16930"/>
                  </a:lnTo>
                  <a:lnTo>
                    <a:pt x="7525" y="16764"/>
                  </a:lnTo>
                  <a:lnTo>
                    <a:pt x="7691" y="16543"/>
                  </a:lnTo>
                  <a:lnTo>
                    <a:pt x="7746" y="16211"/>
                  </a:lnTo>
                  <a:lnTo>
                    <a:pt x="7691" y="15934"/>
                  </a:lnTo>
                  <a:lnTo>
                    <a:pt x="7525" y="15658"/>
                  </a:lnTo>
                  <a:lnTo>
                    <a:pt x="7248" y="15492"/>
                  </a:lnTo>
                  <a:lnTo>
                    <a:pt x="6972" y="15436"/>
                  </a:lnTo>
                  <a:close/>
                  <a:moveTo>
                    <a:pt x="9627" y="15436"/>
                  </a:moveTo>
                  <a:lnTo>
                    <a:pt x="9295" y="15492"/>
                  </a:lnTo>
                  <a:lnTo>
                    <a:pt x="9074" y="15658"/>
                  </a:lnTo>
                  <a:lnTo>
                    <a:pt x="8908" y="15934"/>
                  </a:lnTo>
                  <a:lnTo>
                    <a:pt x="8853" y="16211"/>
                  </a:lnTo>
                  <a:lnTo>
                    <a:pt x="8908" y="16543"/>
                  </a:lnTo>
                  <a:lnTo>
                    <a:pt x="9074" y="16764"/>
                  </a:lnTo>
                  <a:lnTo>
                    <a:pt x="9295" y="16930"/>
                  </a:lnTo>
                  <a:lnTo>
                    <a:pt x="9627" y="16985"/>
                  </a:lnTo>
                  <a:lnTo>
                    <a:pt x="10513" y="16985"/>
                  </a:lnTo>
                  <a:lnTo>
                    <a:pt x="10789" y="16930"/>
                  </a:lnTo>
                  <a:lnTo>
                    <a:pt x="11010" y="16764"/>
                  </a:lnTo>
                  <a:lnTo>
                    <a:pt x="11176" y="16543"/>
                  </a:lnTo>
                  <a:lnTo>
                    <a:pt x="11287" y="16211"/>
                  </a:lnTo>
                  <a:lnTo>
                    <a:pt x="11176" y="15934"/>
                  </a:lnTo>
                  <a:lnTo>
                    <a:pt x="11010" y="15658"/>
                  </a:lnTo>
                  <a:lnTo>
                    <a:pt x="10789" y="15492"/>
                  </a:lnTo>
                  <a:lnTo>
                    <a:pt x="10513" y="15436"/>
                  </a:lnTo>
                  <a:close/>
                  <a:moveTo>
                    <a:pt x="13113" y="15436"/>
                  </a:moveTo>
                  <a:lnTo>
                    <a:pt x="12836" y="15492"/>
                  </a:lnTo>
                  <a:lnTo>
                    <a:pt x="12615" y="15658"/>
                  </a:lnTo>
                  <a:lnTo>
                    <a:pt x="12449" y="15934"/>
                  </a:lnTo>
                  <a:lnTo>
                    <a:pt x="12338" y="16211"/>
                  </a:lnTo>
                  <a:lnTo>
                    <a:pt x="12449" y="16543"/>
                  </a:lnTo>
                  <a:lnTo>
                    <a:pt x="12615" y="16764"/>
                  </a:lnTo>
                  <a:lnTo>
                    <a:pt x="12836" y="16930"/>
                  </a:lnTo>
                  <a:lnTo>
                    <a:pt x="13113" y="16985"/>
                  </a:lnTo>
                  <a:lnTo>
                    <a:pt x="13998" y="16985"/>
                  </a:lnTo>
                  <a:lnTo>
                    <a:pt x="14330" y="16930"/>
                  </a:lnTo>
                  <a:lnTo>
                    <a:pt x="14551" y="16764"/>
                  </a:lnTo>
                  <a:lnTo>
                    <a:pt x="14717" y="16543"/>
                  </a:lnTo>
                  <a:lnTo>
                    <a:pt x="14773" y="16211"/>
                  </a:lnTo>
                  <a:lnTo>
                    <a:pt x="14717" y="15934"/>
                  </a:lnTo>
                  <a:lnTo>
                    <a:pt x="14551" y="15658"/>
                  </a:lnTo>
                  <a:lnTo>
                    <a:pt x="14330" y="15492"/>
                  </a:lnTo>
                  <a:lnTo>
                    <a:pt x="13998" y="15436"/>
                  </a:lnTo>
                  <a:close/>
                  <a:moveTo>
                    <a:pt x="16654" y="15436"/>
                  </a:moveTo>
                  <a:lnTo>
                    <a:pt x="16377" y="15492"/>
                  </a:lnTo>
                  <a:lnTo>
                    <a:pt x="16100" y="15658"/>
                  </a:lnTo>
                  <a:lnTo>
                    <a:pt x="15934" y="15934"/>
                  </a:lnTo>
                  <a:lnTo>
                    <a:pt x="15879" y="16211"/>
                  </a:lnTo>
                  <a:lnTo>
                    <a:pt x="15934" y="16543"/>
                  </a:lnTo>
                  <a:lnTo>
                    <a:pt x="16100" y="16764"/>
                  </a:lnTo>
                  <a:lnTo>
                    <a:pt x="16377" y="16930"/>
                  </a:lnTo>
                  <a:lnTo>
                    <a:pt x="16654" y="16985"/>
                  </a:lnTo>
                  <a:lnTo>
                    <a:pt x="17539" y="16985"/>
                  </a:lnTo>
                  <a:lnTo>
                    <a:pt x="17871" y="16930"/>
                  </a:lnTo>
                  <a:lnTo>
                    <a:pt x="18092" y="16764"/>
                  </a:lnTo>
                  <a:lnTo>
                    <a:pt x="18258" y="16543"/>
                  </a:lnTo>
                  <a:lnTo>
                    <a:pt x="18313" y="16211"/>
                  </a:lnTo>
                  <a:lnTo>
                    <a:pt x="18258" y="15934"/>
                  </a:lnTo>
                  <a:lnTo>
                    <a:pt x="18092" y="15658"/>
                  </a:lnTo>
                  <a:lnTo>
                    <a:pt x="17871" y="15492"/>
                  </a:lnTo>
                  <a:lnTo>
                    <a:pt x="17539" y="15436"/>
                  </a:lnTo>
                  <a:close/>
                  <a:moveTo>
                    <a:pt x="16211" y="4648"/>
                  </a:moveTo>
                  <a:lnTo>
                    <a:pt x="16709" y="4704"/>
                  </a:lnTo>
                  <a:lnTo>
                    <a:pt x="17151" y="4814"/>
                  </a:lnTo>
                  <a:lnTo>
                    <a:pt x="17539" y="5035"/>
                  </a:lnTo>
                  <a:lnTo>
                    <a:pt x="17871" y="5312"/>
                  </a:lnTo>
                  <a:lnTo>
                    <a:pt x="18147" y="5644"/>
                  </a:lnTo>
                  <a:lnTo>
                    <a:pt x="18369" y="6031"/>
                  </a:lnTo>
                  <a:lnTo>
                    <a:pt x="18479" y="6474"/>
                  </a:lnTo>
                  <a:lnTo>
                    <a:pt x="18535" y="6972"/>
                  </a:lnTo>
                  <a:lnTo>
                    <a:pt x="18535" y="8355"/>
                  </a:lnTo>
                  <a:lnTo>
                    <a:pt x="15990" y="8355"/>
                  </a:lnTo>
                  <a:lnTo>
                    <a:pt x="15547" y="8410"/>
                  </a:lnTo>
                  <a:lnTo>
                    <a:pt x="15104" y="8576"/>
                  </a:lnTo>
                  <a:lnTo>
                    <a:pt x="14717" y="8797"/>
                  </a:lnTo>
                  <a:lnTo>
                    <a:pt x="14385" y="9074"/>
                  </a:lnTo>
                  <a:lnTo>
                    <a:pt x="14109" y="9461"/>
                  </a:lnTo>
                  <a:lnTo>
                    <a:pt x="13887" y="9849"/>
                  </a:lnTo>
                  <a:lnTo>
                    <a:pt x="13721" y="10347"/>
                  </a:lnTo>
                  <a:lnTo>
                    <a:pt x="13666" y="10789"/>
                  </a:lnTo>
                  <a:lnTo>
                    <a:pt x="13666" y="11896"/>
                  </a:lnTo>
                  <a:lnTo>
                    <a:pt x="13721" y="12394"/>
                  </a:lnTo>
                  <a:lnTo>
                    <a:pt x="13887" y="12836"/>
                  </a:lnTo>
                  <a:lnTo>
                    <a:pt x="14109" y="13279"/>
                  </a:lnTo>
                  <a:lnTo>
                    <a:pt x="14385" y="13611"/>
                  </a:lnTo>
                  <a:lnTo>
                    <a:pt x="14717" y="13943"/>
                  </a:lnTo>
                  <a:lnTo>
                    <a:pt x="15104" y="14164"/>
                  </a:lnTo>
                  <a:lnTo>
                    <a:pt x="15547" y="14275"/>
                  </a:lnTo>
                  <a:lnTo>
                    <a:pt x="15990" y="14330"/>
                  </a:lnTo>
                  <a:lnTo>
                    <a:pt x="18535" y="14330"/>
                  </a:lnTo>
                  <a:lnTo>
                    <a:pt x="18535" y="15768"/>
                  </a:lnTo>
                  <a:lnTo>
                    <a:pt x="18479" y="16266"/>
                  </a:lnTo>
                  <a:lnTo>
                    <a:pt x="18369" y="16653"/>
                  </a:lnTo>
                  <a:lnTo>
                    <a:pt x="18147" y="17096"/>
                  </a:lnTo>
                  <a:lnTo>
                    <a:pt x="17871" y="17428"/>
                  </a:lnTo>
                  <a:lnTo>
                    <a:pt x="17539" y="17705"/>
                  </a:lnTo>
                  <a:lnTo>
                    <a:pt x="17151" y="17926"/>
                  </a:lnTo>
                  <a:lnTo>
                    <a:pt x="16709" y="18037"/>
                  </a:lnTo>
                  <a:lnTo>
                    <a:pt x="16211" y="18092"/>
                  </a:lnTo>
                  <a:lnTo>
                    <a:pt x="2325" y="18092"/>
                  </a:lnTo>
                  <a:lnTo>
                    <a:pt x="2159" y="18037"/>
                  </a:lnTo>
                  <a:lnTo>
                    <a:pt x="1993" y="17926"/>
                  </a:lnTo>
                  <a:lnTo>
                    <a:pt x="1827" y="17815"/>
                  </a:lnTo>
                  <a:lnTo>
                    <a:pt x="1716" y="17649"/>
                  </a:lnTo>
                  <a:lnTo>
                    <a:pt x="1605" y="17483"/>
                  </a:lnTo>
                  <a:lnTo>
                    <a:pt x="1550" y="17317"/>
                  </a:lnTo>
                  <a:lnTo>
                    <a:pt x="1550" y="17096"/>
                  </a:lnTo>
                  <a:lnTo>
                    <a:pt x="1550" y="5644"/>
                  </a:lnTo>
                  <a:lnTo>
                    <a:pt x="1550" y="5423"/>
                  </a:lnTo>
                  <a:lnTo>
                    <a:pt x="1605" y="5257"/>
                  </a:lnTo>
                  <a:lnTo>
                    <a:pt x="1716" y="5091"/>
                  </a:lnTo>
                  <a:lnTo>
                    <a:pt x="1827" y="4925"/>
                  </a:lnTo>
                  <a:lnTo>
                    <a:pt x="1993" y="4814"/>
                  </a:lnTo>
                  <a:lnTo>
                    <a:pt x="2159" y="4704"/>
                  </a:lnTo>
                  <a:lnTo>
                    <a:pt x="2325" y="4648"/>
                  </a:lnTo>
                  <a:close/>
                  <a:moveTo>
                    <a:pt x="15602" y="1"/>
                  </a:moveTo>
                  <a:lnTo>
                    <a:pt x="4206" y="3099"/>
                  </a:lnTo>
                  <a:lnTo>
                    <a:pt x="2546" y="3099"/>
                  </a:lnTo>
                  <a:lnTo>
                    <a:pt x="2048" y="3154"/>
                  </a:lnTo>
                  <a:lnTo>
                    <a:pt x="1550" y="3265"/>
                  </a:lnTo>
                  <a:lnTo>
                    <a:pt x="1107" y="3542"/>
                  </a:lnTo>
                  <a:lnTo>
                    <a:pt x="775" y="3818"/>
                  </a:lnTo>
                  <a:lnTo>
                    <a:pt x="444" y="4206"/>
                  </a:lnTo>
                  <a:lnTo>
                    <a:pt x="222" y="4648"/>
                  </a:lnTo>
                  <a:lnTo>
                    <a:pt x="56" y="5091"/>
                  </a:lnTo>
                  <a:lnTo>
                    <a:pt x="1" y="5644"/>
                  </a:lnTo>
                  <a:lnTo>
                    <a:pt x="1" y="17096"/>
                  </a:lnTo>
                  <a:lnTo>
                    <a:pt x="56" y="17594"/>
                  </a:lnTo>
                  <a:lnTo>
                    <a:pt x="222" y="18092"/>
                  </a:lnTo>
                  <a:lnTo>
                    <a:pt x="444" y="18534"/>
                  </a:lnTo>
                  <a:lnTo>
                    <a:pt x="775" y="18866"/>
                  </a:lnTo>
                  <a:lnTo>
                    <a:pt x="1107" y="19198"/>
                  </a:lnTo>
                  <a:lnTo>
                    <a:pt x="1550" y="19420"/>
                  </a:lnTo>
                  <a:lnTo>
                    <a:pt x="2048" y="19586"/>
                  </a:lnTo>
                  <a:lnTo>
                    <a:pt x="2546" y="19641"/>
                  </a:lnTo>
                  <a:lnTo>
                    <a:pt x="16598" y="19641"/>
                  </a:lnTo>
                  <a:lnTo>
                    <a:pt x="16985" y="19530"/>
                  </a:lnTo>
                  <a:lnTo>
                    <a:pt x="17373" y="19475"/>
                  </a:lnTo>
                  <a:lnTo>
                    <a:pt x="17705" y="19309"/>
                  </a:lnTo>
                  <a:lnTo>
                    <a:pt x="18092" y="19143"/>
                  </a:lnTo>
                  <a:lnTo>
                    <a:pt x="18369" y="18977"/>
                  </a:lnTo>
                  <a:lnTo>
                    <a:pt x="18701" y="18756"/>
                  </a:lnTo>
                  <a:lnTo>
                    <a:pt x="18977" y="18479"/>
                  </a:lnTo>
                  <a:lnTo>
                    <a:pt x="19198" y="18203"/>
                  </a:lnTo>
                  <a:lnTo>
                    <a:pt x="19420" y="17926"/>
                  </a:lnTo>
                  <a:lnTo>
                    <a:pt x="19641" y="17594"/>
                  </a:lnTo>
                  <a:lnTo>
                    <a:pt x="19807" y="17262"/>
                  </a:lnTo>
                  <a:lnTo>
                    <a:pt x="19918" y="16930"/>
                  </a:lnTo>
                  <a:lnTo>
                    <a:pt x="20028" y="16543"/>
                  </a:lnTo>
                  <a:lnTo>
                    <a:pt x="20084" y="16156"/>
                  </a:lnTo>
                  <a:lnTo>
                    <a:pt x="20084" y="15768"/>
                  </a:lnTo>
                  <a:lnTo>
                    <a:pt x="20084" y="14275"/>
                  </a:lnTo>
                  <a:lnTo>
                    <a:pt x="20471" y="14164"/>
                  </a:lnTo>
                  <a:lnTo>
                    <a:pt x="20803" y="13943"/>
                  </a:lnTo>
                  <a:lnTo>
                    <a:pt x="21079" y="13721"/>
                  </a:lnTo>
                  <a:lnTo>
                    <a:pt x="21356" y="13445"/>
                  </a:lnTo>
                  <a:lnTo>
                    <a:pt x="21577" y="13113"/>
                  </a:lnTo>
                  <a:lnTo>
                    <a:pt x="21743" y="12725"/>
                  </a:lnTo>
                  <a:lnTo>
                    <a:pt x="21799" y="12338"/>
                  </a:lnTo>
                  <a:lnTo>
                    <a:pt x="21854" y="11896"/>
                  </a:lnTo>
                  <a:lnTo>
                    <a:pt x="21854" y="10789"/>
                  </a:lnTo>
                  <a:lnTo>
                    <a:pt x="21799" y="10402"/>
                  </a:lnTo>
                  <a:lnTo>
                    <a:pt x="21743" y="10015"/>
                  </a:lnTo>
                  <a:lnTo>
                    <a:pt x="21577" y="9627"/>
                  </a:lnTo>
                  <a:lnTo>
                    <a:pt x="21356" y="9295"/>
                  </a:lnTo>
                  <a:lnTo>
                    <a:pt x="21079" y="9019"/>
                  </a:lnTo>
                  <a:lnTo>
                    <a:pt x="20803" y="8742"/>
                  </a:lnTo>
                  <a:lnTo>
                    <a:pt x="20471" y="8576"/>
                  </a:lnTo>
                  <a:lnTo>
                    <a:pt x="20084" y="8466"/>
                  </a:lnTo>
                  <a:lnTo>
                    <a:pt x="20084" y="6972"/>
                  </a:lnTo>
                  <a:lnTo>
                    <a:pt x="20028" y="6308"/>
                  </a:lnTo>
                  <a:lnTo>
                    <a:pt x="19862" y="5644"/>
                  </a:lnTo>
                  <a:lnTo>
                    <a:pt x="19586" y="5091"/>
                  </a:lnTo>
                  <a:lnTo>
                    <a:pt x="19254" y="4593"/>
                  </a:lnTo>
                  <a:lnTo>
                    <a:pt x="18867" y="4095"/>
                  </a:lnTo>
                  <a:lnTo>
                    <a:pt x="18369" y="3763"/>
                  </a:lnTo>
                  <a:lnTo>
                    <a:pt x="17815" y="3431"/>
                  </a:lnTo>
                  <a:lnTo>
                    <a:pt x="17207" y="3210"/>
                  </a:lnTo>
                  <a:lnTo>
                    <a:pt x="16543" y="554"/>
                  </a:lnTo>
                  <a:lnTo>
                    <a:pt x="16377" y="333"/>
                  </a:lnTo>
                  <a:lnTo>
                    <a:pt x="16156" y="112"/>
                  </a:lnTo>
                  <a:lnTo>
                    <a:pt x="158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 name="Google Shape;372;p15"/>
            <p:cNvSpPr/>
            <p:nvPr/>
          </p:nvSpPr>
          <p:spPr>
            <a:xfrm rot="5400000">
              <a:off x="-103316" y="1625167"/>
              <a:ext cx="256839" cy="163853"/>
            </a:xfrm>
            <a:custGeom>
              <a:rect b="b" l="l" r="r" t="t"/>
              <a:pathLst>
                <a:path extrusionOk="0" h="13942" w="21854">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 name="Google Shape;373;p15"/>
            <p:cNvSpPr/>
            <p:nvPr/>
          </p:nvSpPr>
          <p:spPr>
            <a:xfrm rot="4927602">
              <a:off x="6631638" y="75292"/>
              <a:ext cx="230846" cy="230846"/>
            </a:xfrm>
            <a:custGeom>
              <a:rect b="b" l="l" r="r" t="t"/>
              <a:pathLst>
                <a:path extrusionOk="0" h="19641" w="19641">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 name="Google Shape;374;p15"/>
            <p:cNvSpPr/>
            <p:nvPr/>
          </p:nvSpPr>
          <p:spPr>
            <a:xfrm rot="-3553085">
              <a:off x="3947705" y="-134277"/>
              <a:ext cx="248406" cy="248394"/>
            </a:xfrm>
            <a:custGeom>
              <a:rect b="b" l="l" r="r" t="t"/>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 name="Google Shape;375;p15"/>
            <p:cNvSpPr/>
            <p:nvPr/>
          </p:nvSpPr>
          <p:spPr>
            <a:xfrm rot="-1984896">
              <a:off x="8641157" y="228047"/>
              <a:ext cx="252295" cy="230176"/>
            </a:xfrm>
            <a:custGeom>
              <a:rect b="b" l="l" r="r" t="t"/>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 name="Google Shape;376;p15"/>
            <p:cNvSpPr/>
            <p:nvPr/>
          </p:nvSpPr>
          <p:spPr>
            <a:xfrm rot="2331123">
              <a:off x="8385919" y="1374021"/>
              <a:ext cx="264644" cy="215224"/>
            </a:xfrm>
            <a:custGeom>
              <a:rect b="b" l="l" r="r" t="t"/>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 name="Google Shape;377;p15"/>
            <p:cNvSpPr/>
            <p:nvPr/>
          </p:nvSpPr>
          <p:spPr>
            <a:xfrm>
              <a:off x="7630487" y="180096"/>
              <a:ext cx="256839" cy="173620"/>
            </a:xfrm>
            <a:custGeom>
              <a:rect b="b" l="l" r="r" t="t"/>
              <a:pathLst>
                <a:path extrusionOk="0" h="14773" w="21854">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 name="Google Shape;378;p15"/>
            <p:cNvSpPr/>
            <p:nvPr/>
          </p:nvSpPr>
          <p:spPr>
            <a:xfrm rot="8100000">
              <a:off x="8968383" y="1844236"/>
              <a:ext cx="173602" cy="256819"/>
            </a:xfrm>
            <a:custGeom>
              <a:rect b="b" l="l" r="r" t="t"/>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 name="Google Shape;379;p15"/>
            <p:cNvSpPr/>
            <p:nvPr/>
          </p:nvSpPr>
          <p:spPr>
            <a:xfrm rot="7963969">
              <a:off x="7880180" y="1013110"/>
              <a:ext cx="121603" cy="256839"/>
            </a:xfrm>
            <a:custGeom>
              <a:rect b="b" l="l" r="r" t="t"/>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 name="Google Shape;380;p15"/>
            <p:cNvSpPr/>
            <p:nvPr/>
          </p:nvSpPr>
          <p:spPr>
            <a:xfrm rot="-1104941">
              <a:off x="7153238" y="421725"/>
              <a:ext cx="152797" cy="256824"/>
            </a:xfrm>
            <a:custGeom>
              <a:rect b="b" l="l" r="r" t="t"/>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 name="Google Shape;381;p15"/>
            <p:cNvSpPr/>
            <p:nvPr/>
          </p:nvSpPr>
          <p:spPr>
            <a:xfrm>
              <a:off x="8141728" y="-53915"/>
              <a:ext cx="205481" cy="256193"/>
            </a:xfrm>
            <a:custGeom>
              <a:rect b="b" l="l" r="r" t="t"/>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 name="Google Shape;382;p15"/>
            <p:cNvSpPr/>
            <p:nvPr/>
          </p:nvSpPr>
          <p:spPr>
            <a:xfrm rot="8808818">
              <a:off x="9026329" y="553339"/>
              <a:ext cx="256823" cy="256823"/>
            </a:xfrm>
            <a:custGeom>
              <a:rect b="b" l="l" r="r" t="t"/>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3" name="Google Shape;383;p15"/>
            <p:cNvSpPr/>
            <p:nvPr/>
          </p:nvSpPr>
          <p:spPr>
            <a:xfrm rot="-3372917">
              <a:off x="8680750" y="969381"/>
              <a:ext cx="215215" cy="236028"/>
            </a:xfrm>
            <a:custGeom>
              <a:rect b="b" l="l" r="r" t="t"/>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4" name="Google Shape;384;p15"/>
            <p:cNvSpPr/>
            <p:nvPr/>
          </p:nvSpPr>
          <p:spPr>
            <a:xfrm rot="-2281671">
              <a:off x="8539643" y="1947424"/>
              <a:ext cx="194420" cy="256837"/>
            </a:xfrm>
            <a:custGeom>
              <a:rect b="b" l="l" r="r" t="t"/>
              <a:pathLst>
                <a:path extrusionOk="0" h="21854" w="16543">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 name="Google Shape;385;p15"/>
            <p:cNvSpPr/>
            <p:nvPr/>
          </p:nvSpPr>
          <p:spPr>
            <a:xfrm rot="-1748319">
              <a:off x="5572629" y="-99230"/>
              <a:ext cx="256835" cy="194419"/>
            </a:xfrm>
            <a:custGeom>
              <a:rect b="b" l="l" r="r" t="t"/>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6" name="Google Shape;386;p15"/>
            <p:cNvSpPr/>
            <p:nvPr/>
          </p:nvSpPr>
          <p:spPr>
            <a:xfrm rot="1789591">
              <a:off x="9066422" y="16341"/>
              <a:ext cx="215209" cy="256821"/>
            </a:xfrm>
            <a:custGeom>
              <a:rect b="b" l="l" r="r" t="t"/>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7" name="Google Shape;387;p15"/>
            <p:cNvSpPr/>
            <p:nvPr/>
          </p:nvSpPr>
          <p:spPr>
            <a:xfrm>
              <a:off x="8836715" y="1319218"/>
              <a:ext cx="246438" cy="241244"/>
            </a:xfrm>
            <a:custGeom>
              <a:rect b="b" l="l" r="r" t="t"/>
              <a:pathLst>
                <a:path extrusionOk="0" h="20527" w="20969">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8" name="Google Shape;388;p15"/>
            <p:cNvSpPr/>
            <p:nvPr/>
          </p:nvSpPr>
          <p:spPr>
            <a:xfrm>
              <a:off x="4445577" y="-92335"/>
              <a:ext cx="256839" cy="256839"/>
            </a:xfrm>
            <a:custGeom>
              <a:rect b="b" l="l" r="r" t="t"/>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9" name="Google Shape;389;p15"/>
            <p:cNvSpPr/>
            <p:nvPr/>
          </p:nvSpPr>
          <p:spPr>
            <a:xfrm rot="-1964817">
              <a:off x="7620084" y="553324"/>
              <a:ext cx="256848" cy="256848"/>
            </a:xfrm>
            <a:custGeom>
              <a:rect b="b" l="l" r="r" t="t"/>
              <a:pathLst>
                <a:path extrusionOk="0" h="21854" w="21854">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0" name="Google Shape;390;p15"/>
            <p:cNvSpPr/>
            <p:nvPr/>
          </p:nvSpPr>
          <p:spPr>
            <a:xfrm rot="-1447329">
              <a:off x="7082181" y="-59542"/>
              <a:ext cx="256810" cy="256163"/>
            </a:xfrm>
            <a:custGeom>
              <a:rect b="b" l="l" r="r" t="t"/>
              <a:pathLst>
                <a:path extrusionOk="0" h="21799" w="21854">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1" name="Google Shape;391;p15"/>
            <p:cNvSpPr/>
            <p:nvPr/>
          </p:nvSpPr>
          <p:spPr>
            <a:xfrm rot="1444061">
              <a:off x="6038695" y="166829"/>
              <a:ext cx="256820" cy="163841"/>
            </a:xfrm>
            <a:custGeom>
              <a:rect b="b" l="l" r="r" t="t"/>
              <a:pathLst>
                <a:path extrusionOk="0" h="13942" w="21854">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2" name="Google Shape;392;p15"/>
            <p:cNvSpPr/>
            <p:nvPr/>
          </p:nvSpPr>
          <p:spPr>
            <a:xfrm rot="4097212">
              <a:off x="8293201" y="672399"/>
              <a:ext cx="184648" cy="256812"/>
            </a:xfrm>
            <a:custGeom>
              <a:rect b="b" l="l" r="r" t="t"/>
              <a:pathLst>
                <a:path extrusionOk="0" h="21854" w="15713">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3" name="Google Shape;393;p15"/>
            <p:cNvSpPr/>
            <p:nvPr/>
          </p:nvSpPr>
          <p:spPr>
            <a:xfrm rot="4182644">
              <a:off x="3119409" y="4732025"/>
              <a:ext cx="230814" cy="230814"/>
            </a:xfrm>
            <a:custGeom>
              <a:rect b="b" l="l" r="r" t="t"/>
              <a:pathLst>
                <a:path extrusionOk="0" h="19641" w="19641">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4" name="Google Shape;394;p15"/>
            <p:cNvSpPr/>
            <p:nvPr/>
          </p:nvSpPr>
          <p:spPr>
            <a:xfrm rot="-4905368">
              <a:off x="47576" y="2593779"/>
              <a:ext cx="248366" cy="248355"/>
            </a:xfrm>
            <a:custGeom>
              <a:rect b="b" l="l" r="r" t="t"/>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5" name="Google Shape;395;p15"/>
            <p:cNvSpPr/>
            <p:nvPr/>
          </p:nvSpPr>
          <p:spPr>
            <a:xfrm>
              <a:off x="-54609" y="3124075"/>
              <a:ext cx="252291" cy="230173"/>
            </a:xfrm>
            <a:custGeom>
              <a:rect b="b" l="l" r="r" t="t"/>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6" name="Google Shape;396;p15"/>
            <p:cNvSpPr/>
            <p:nvPr/>
          </p:nvSpPr>
          <p:spPr>
            <a:xfrm rot="5756751">
              <a:off x="4508674" y="4992510"/>
              <a:ext cx="264659" cy="215237"/>
            </a:xfrm>
            <a:custGeom>
              <a:rect b="b" l="l" r="r" t="t"/>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7" name="Google Shape;397;p15"/>
            <p:cNvSpPr/>
            <p:nvPr/>
          </p:nvSpPr>
          <p:spPr>
            <a:xfrm rot="-1642964">
              <a:off x="488128" y="3297298"/>
              <a:ext cx="173597" cy="256811"/>
            </a:xfrm>
            <a:custGeom>
              <a:rect b="b" l="l" r="r" t="t"/>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8" name="Google Shape;398;p15"/>
            <p:cNvSpPr/>
            <p:nvPr/>
          </p:nvSpPr>
          <p:spPr>
            <a:xfrm rot="5400000">
              <a:off x="-61521" y="4642800"/>
              <a:ext cx="121603" cy="256839"/>
            </a:xfrm>
            <a:custGeom>
              <a:rect b="b" l="l" r="r" t="t"/>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9" name="Google Shape;399;p15"/>
            <p:cNvSpPr/>
            <p:nvPr/>
          </p:nvSpPr>
          <p:spPr>
            <a:xfrm rot="1616468">
              <a:off x="791230" y="3789388"/>
              <a:ext cx="174274" cy="256851"/>
            </a:xfrm>
            <a:custGeom>
              <a:rect b="b" l="l" r="r" t="t"/>
              <a:pathLst>
                <a:path extrusionOk="0" h="21854" w="14828">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0" name="Google Shape;400;p15"/>
            <p:cNvSpPr/>
            <p:nvPr/>
          </p:nvSpPr>
          <p:spPr>
            <a:xfrm rot="1887299">
              <a:off x="95348" y="4976446"/>
              <a:ext cx="152799" cy="256827"/>
            </a:xfrm>
            <a:custGeom>
              <a:rect b="b" l="l" r="r" t="t"/>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1" name="Google Shape;401;p15"/>
            <p:cNvSpPr/>
            <p:nvPr/>
          </p:nvSpPr>
          <p:spPr>
            <a:xfrm rot="-2424101">
              <a:off x="4037757" y="5015696"/>
              <a:ext cx="194427" cy="256846"/>
            </a:xfrm>
            <a:custGeom>
              <a:rect b="b" l="l" r="r" t="t"/>
              <a:pathLst>
                <a:path extrusionOk="0" h="21854" w="16543">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2" name="Google Shape;402;p15"/>
            <p:cNvSpPr/>
            <p:nvPr/>
          </p:nvSpPr>
          <p:spPr>
            <a:xfrm rot="5074100">
              <a:off x="1795003" y="4894752"/>
              <a:ext cx="205485" cy="256199"/>
            </a:xfrm>
            <a:custGeom>
              <a:rect b="b" l="l" r="r" t="t"/>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3" name="Google Shape;403;p15"/>
            <p:cNvSpPr/>
            <p:nvPr/>
          </p:nvSpPr>
          <p:spPr>
            <a:xfrm>
              <a:off x="3590072" y="4782944"/>
              <a:ext cx="256839" cy="256839"/>
            </a:xfrm>
            <a:custGeom>
              <a:rect b="b" l="l" r="r" t="t"/>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4" name="Google Shape;404;p15"/>
            <p:cNvSpPr/>
            <p:nvPr/>
          </p:nvSpPr>
          <p:spPr>
            <a:xfrm>
              <a:off x="467327" y="4812897"/>
              <a:ext cx="215224" cy="236037"/>
            </a:xfrm>
            <a:custGeom>
              <a:rect b="b" l="l" r="r" t="t"/>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5" name="Google Shape;405;p15"/>
            <p:cNvSpPr/>
            <p:nvPr/>
          </p:nvSpPr>
          <p:spPr>
            <a:xfrm>
              <a:off x="965493" y="5007315"/>
              <a:ext cx="256839" cy="195080"/>
            </a:xfrm>
            <a:custGeom>
              <a:rect b="b" l="l" r="r" t="t"/>
              <a:pathLst>
                <a:path extrusionOk="0" h="16599" w="21854">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 name="Google Shape;406;p15"/>
            <p:cNvSpPr/>
            <p:nvPr/>
          </p:nvSpPr>
          <p:spPr>
            <a:xfrm rot="1404782">
              <a:off x="1757253" y="4478796"/>
              <a:ext cx="256843" cy="194424"/>
            </a:xfrm>
            <a:custGeom>
              <a:rect b="b" l="l" r="r" t="t"/>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7" name="Google Shape;407;p15"/>
            <p:cNvSpPr/>
            <p:nvPr/>
          </p:nvSpPr>
          <p:spPr>
            <a:xfrm rot="-2889356">
              <a:off x="42222" y="3695880"/>
              <a:ext cx="215219" cy="256834"/>
            </a:xfrm>
            <a:custGeom>
              <a:rect b="b" l="l" r="r" t="t"/>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8" name="Google Shape;408;p15"/>
            <p:cNvSpPr/>
            <p:nvPr/>
          </p:nvSpPr>
          <p:spPr>
            <a:xfrm>
              <a:off x="1325653" y="4689868"/>
              <a:ext cx="246438" cy="241244"/>
            </a:xfrm>
            <a:custGeom>
              <a:rect b="b" l="l" r="r" t="t"/>
              <a:pathLst>
                <a:path extrusionOk="0" h="20527" w="20969">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9" name="Google Shape;409;p15"/>
            <p:cNvSpPr/>
            <p:nvPr/>
          </p:nvSpPr>
          <p:spPr>
            <a:xfrm rot="3891786">
              <a:off x="747980" y="4447574"/>
              <a:ext cx="256852" cy="256852"/>
            </a:xfrm>
            <a:custGeom>
              <a:rect b="b" l="l" r="r" t="t"/>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0" name="Google Shape;410;p15"/>
            <p:cNvSpPr/>
            <p:nvPr/>
          </p:nvSpPr>
          <p:spPr>
            <a:xfrm rot="10546735">
              <a:off x="2333495" y="4819538"/>
              <a:ext cx="256826" cy="256826"/>
            </a:xfrm>
            <a:custGeom>
              <a:rect b="b" l="l" r="r" t="t"/>
              <a:pathLst>
                <a:path extrusionOk="0" h="21854" w="21854">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 name="Google Shape;411;p15"/>
            <p:cNvSpPr/>
            <p:nvPr/>
          </p:nvSpPr>
          <p:spPr>
            <a:xfrm rot="1345434">
              <a:off x="2851762" y="5016040"/>
              <a:ext cx="256807" cy="256161"/>
            </a:xfrm>
            <a:custGeom>
              <a:rect b="b" l="l" r="r" t="t"/>
              <a:pathLst>
                <a:path extrusionOk="0" h="21799" w="21854">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2" name="Google Shape;412;p15"/>
            <p:cNvSpPr/>
            <p:nvPr/>
          </p:nvSpPr>
          <p:spPr>
            <a:xfrm rot="-1610580">
              <a:off x="97613" y="4374451"/>
              <a:ext cx="256873" cy="163875"/>
            </a:xfrm>
            <a:custGeom>
              <a:rect b="b" l="l" r="r" t="t"/>
              <a:pathLst>
                <a:path extrusionOk="0" h="13942" w="21854">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3" name="Google Shape;413;p15"/>
            <p:cNvSpPr/>
            <p:nvPr/>
          </p:nvSpPr>
          <p:spPr>
            <a:xfrm rot="-1646234">
              <a:off x="1204270" y="4206459"/>
              <a:ext cx="184658" cy="256826"/>
            </a:xfrm>
            <a:custGeom>
              <a:rect b="b" l="l" r="r" t="t"/>
              <a:pathLst>
                <a:path extrusionOk="0" h="21854" w="15713">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 name="Google Shape;414;p15"/>
            <p:cNvSpPr/>
            <p:nvPr/>
          </p:nvSpPr>
          <p:spPr>
            <a:xfrm rot="3799883">
              <a:off x="8874076" y="2381618"/>
              <a:ext cx="248395" cy="248384"/>
            </a:xfrm>
            <a:custGeom>
              <a:rect b="b" l="l" r="r" t="t"/>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5" name="Google Shape;415;p15"/>
            <p:cNvSpPr/>
            <p:nvPr/>
          </p:nvSpPr>
          <p:spPr>
            <a:xfrm rot="8331321">
              <a:off x="8990974" y="3105466"/>
              <a:ext cx="252284" cy="230167"/>
            </a:xfrm>
            <a:custGeom>
              <a:rect b="b" l="l" r="r" t="t"/>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6" name="Google Shape;416;p15"/>
            <p:cNvSpPr/>
            <p:nvPr/>
          </p:nvSpPr>
          <p:spPr>
            <a:xfrm rot="-4393353">
              <a:off x="9003600" y="4587778"/>
              <a:ext cx="264649" cy="215229"/>
            </a:xfrm>
            <a:custGeom>
              <a:rect b="b" l="l" r="r" t="t"/>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7" name="Google Shape;417;p15"/>
            <p:cNvSpPr/>
            <p:nvPr/>
          </p:nvSpPr>
          <p:spPr>
            <a:xfrm rot="-1905983">
              <a:off x="8108013" y="3661290"/>
              <a:ext cx="256852" cy="173628"/>
            </a:xfrm>
            <a:custGeom>
              <a:rect b="b" l="l" r="r" t="t"/>
              <a:pathLst>
                <a:path extrusionOk="0" h="14773" w="21854">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 name="Google Shape;418;p15"/>
            <p:cNvSpPr/>
            <p:nvPr/>
          </p:nvSpPr>
          <p:spPr>
            <a:xfrm>
              <a:off x="7798113" y="4971731"/>
              <a:ext cx="173608" cy="256827"/>
            </a:xfrm>
            <a:custGeom>
              <a:rect b="b" l="l" r="r" t="t"/>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 name="Google Shape;419;p15"/>
            <p:cNvSpPr/>
            <p:nvPr/>
          </p:nvSpPr>
          <p:spPr>
            <a:xfrm rot="-2337863">
              <a:off x="8487784" y="4566973"/>
              <a:ext cx="121596" cy="256825"/>
            </a:xfrm>
            <a:custGeom>
              <a:rect b="b" l="l" r="r" t="t"/>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 name="Google Shape;420;p15"/>
            <p:cNvSpPr/>
            <p:nvPr/>
          </p:nvSpPr>
          <p:spPr>
            <a:xfrm rot="5048341">
              <a:off x="8701221" y="2754451"/>
              <a:ext cx="174250" cy="256816"/>
            </a:xfrm>
            <a:custGeom>
              <a:rect b="b" l="l" r="r" t="t"/>
              <a:pathLst>
                <a:path extrusionOk="0" h="21854" w="14828">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1" name="Google Shape;421;p15"/>
            <p:cNvSpPr/>
            <p:nvPr/>
          </p:nvSpPr>
          <p:spPr>
            <a:xfrm rot="9113199">
              <a:off x="6948340" y="4591271"/>
              <a:ext cx="152793" cy="256817"/>
            </a:xfrm>
            <a:custGeom>
              <a:rect b="b" l="l" r="r" t="t"/>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2" name="Google Shape;422;p15"/>
            <p:cNvSpPr/>
            <p:nvPr/>
          </p:nvSpPr>
          <p:spPr>
            <a:xfrm rot="3439445">
              <a:off x="7420819" y="4599991"/>
              <a:ext cx="194421" cy="256839"/>
            </a:xfrm>
            <a:custGeom>
              <a:rect b="b" l="l" r="r" t="t"/>
              <a:pathLst>
                <a:path extrusionOk="0" h="21854" w="16543">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3" name="Google Shape;423;p15"/>
            <p:cNvSpPr/>
            <p:nvPr/>
          </p:nvSpPr>
          <p:spPr>
            <a:xfrm rot="729362">
              <a:off x="6158941" y="4795522"/>
              <a:ext cx="205499" cy="256215"/>
            </a:xfrm>
            <a:custGeom>
              <a:rect b="b" l="l" r="r" t="t"/>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4" name="Google Shape;424;p15"/>
            <p:cNvSpPr/>
            <p:nvPr/>
          </p:nvSpPr>
          <p:spPr>
            <a:xfrm rot="6577114">
              <a:off x="5012602" y="-138481"/>
              <a:ext cx="256775" cy="256775"/>
            </a:xfrm>
            <a:custGeom>
              <a:rect b="b" l="l" r="r" t="t"/>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5" name="Google Shape;425;p15"/>
            <p:cNvSpPr/>
            <p:nvPr/>
          </p:nvSpPr>
          <p:spPr>
            <a:xfrm rot="9704310">
              <a:off x="9028318" y="3764788"/>
              <a:ext cx="215212" cy="236025"/>
            </a:xfrm>
            <a:custGeom>
              <a:rect b="b" l="l" r="r" t="t"/>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6" name="Google Shape;426;p15"/>
            <p:cNvSpPr/>
            <p:nvPr/>
          </p:nvSpPr>
          <p:spPr>
            <a:xfrm rot="3979180">
              <a:off x="6697263" y="4971730"/>
              <a:ext cx="194414" cy="256828"/>
            </a:xfrm>
            <a:custGeom>
              <a:rect b="b" l="l" r="r" t="t"/>
              <a:pathLst>
                <a:path extrusionOk="0" h="21854" w="16543">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7" name="Google Shape;427;p15"/>
            <p:cNvSpPr/>
            <p:nvPr/>
          </p:nvSpPr>
          <p:spPr>
            <a:xfrm>
              <a:off x="8330018" y="5007315"/>
              <a:ext cx="256839" cy="195080"/>
            </a:xfrm>
            <a:custGeom>
              <a:rect b="b" l="l" r="r" t="t"/>
              <a:pathLst>
                <a:path extrusionOk="0" h="16599" w="21854">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8" name="Google Shape;428;p15"/>
            <p:cNvSpPr/>
            <p:nvPr/>
          </p:nvSpPr>
          <p:spPr>
            <a:xfrm rot="2419421">
              <a:off x="7180708" y="5046918"/>
              <a:ext cx="256836" cy="194419"/>
            </a:xfrm>
            <a:custGeom>
              <a:rect b="b" l="l" r="r" t="t"/>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9" name="Google Shape;429;p15"/>
            <p:cNvSpPr/>
            <p:nvPr/>
          </p:nvSpPr>
          <p:spPr>
            <a:xfrm rot="-4139587">
              <a:off x="5167220" y="4895748"/>
              <a:ext cx="215196" cy="256806"/>
            </a:xfrm>
            <a:custGeom>
              <a:rect b="b" l="l" r="r" t="t"/>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0" name="Google Shape;430;p15"/>
            <p:cNvSpPr/>
            <p:nvPr/>
          </p:nvSpPr>
          <p:spPr>
            <a:xfrm rot="-9294082">
              <a:off x="8608927" y="3639699"/>
              <a:ext cx="246431" cy="241236"/>
            </a:xfrm>
            <a:custGeom>
              <a:rect b="b" l="l" r="r" t="t"/>
              <a:pathLst>
                <a:path extrusionOk="0" h="20527" w="20969">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1" name="Google Shape;431;p15"/>
            <p:cNvSpPr/>
            <p:nvPr/>
          </p:nvSpPr>
          <p:spPr>
            <a:xfrm rot="9313696">
              <a:off x="8792435" y="4260786"/>
              <a:ext cx="256873" cy="256873"/>
            </a:xfrm>
            <a:custGeom>
              <a:rect b="b" l="l" r="r" t="t"/>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2" name="Google Shape;432;p15"/>
            <p:cNvSpPr/>
            <p:nvPr/>
          </p:nvSpPr>
          <p:spPr>
            <a:xfrm>
              <a:off x="5709170" y="4980149"/>
              <a:ext cx="184667" cy="256839"/>
            </a:xfrm>
            <a:custGeom>
              <a:rect b="b" l="l" r="r" t="t"/>
              <a:pathLst>
                <a:path extrusionOk="0" h="21854" w="15713">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16"/>
          <p:cNvSpPr txBox="1"/>
          <p:nvPr>
            <p:ph idx="1" type="body"/>
          </p:nvPr>
        </p:nvSpPr>
        <p:spPr>
          <a:xfrm>
            <a:off x="1283725" y="945425"/>
            <a:ext cx="7368600" cy="1151400"/>
          </a:xfrm>
          <a:prstGeom prst="rect">
            <a:avLst/>
          </a:prstGeom>
          <a:noFill/>
        </p:spPr>
        <p:txBody>
          <a:bodyPr anchorCtr="0" anchor="t" bIns="91425" lIns="91425" spcFirstLastPara="1" rIns="91425" wrap="square" tIns="91425">
            <a:noAutofit/>
          </a:bodyPr>
          <a:lstStyle/>
          <a:p>
            <a:pPr indent="0" lvl="0" marL="0" rtl="0" algn="l">
              <a:spcBef>
                <a:spcPts val="600"/>
              </a:spcBef>
              <a:spcAft>
                <a:spcPts val="0"/>
              </a:spcAft>
              <a:buNone/>
            </a:pPr>
            <a:r>
              <a:rPr lang="en" sz="4800">
                <a:latin typeface="Amatic SC"/>
                <a:ea typeface="Amatic SC"/>
                <a:cs typeface="Amatic SC"/>
                <a:sym typeface="Amatic SC"/>
              </a:rPr>
              <a:t>Wie lange ist ein Film urheberrechtlich geschützt?</a:t>
            </a:r>
            <a:endParaRPr sz="4800">
              <a:solidFill>
                <a:srgbClr val="F3F3F3"/>
              </a:solidFill>
              <a:latin typeface="Amatic SC"/>
              <a:ea typeface="Amatic SC"/>
              <a:cs typeface="Amatic SC"/>
              <a:sym typeface="Amatic SC"/>
            </a:endParaRPr>
          </a:p>
        </p:txBody>
      </p:sp>
      <p:sp>
        <p:nvSpPr>
          <p:cNvPr id="438" name="Google Shape;438;p1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39" name="Google Shape;439;p16"/>
          <p:cNvSpPr txBox="1"/>
          <p:nvPr/>
        </p:nvSpPr>
        <p:spPr>
          <a:xfrm>
            <a:off x="2107200" y="2755775"/>
            <a:ext cx="4929600" cy="57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Abel"/>
                <a:ea typeface="Abel"/>
                <a:cs typeface="Abel"/>
                <a:sym typeface="Abel"/>
              </a:rPr>
              <a:t>In Europa ist ein Film in der Regel noch während 70 Jahren nach dem Tod des zuletzt verstorbenen Urhebers geschützt</a:t>
            </a:r>
            <a:endParaRPr sz="1800">
              <a:solidFill>
                <a:srgbClr val="FFFFFF"/>
              </a:solidFill>
              <a:latin typeface="Abel"/>
              <a:ea typeface="Abel"/>
              <a:cs typeface="Abel"/>
              <a:sym typeface="Abel"/>
            </a:endParaRPr>
          </a:p>
        </p:txBody>
      </p:sp>
      <p:grpSp>
        <p:nvGrpSpPr>
          <p:cNvPr id="440" name="Google Shape;440;p16"/>
          <p:cNvGrpSpPr/>
          <p:nvPr/>
        </p:nvGrpSpPr>
        <p:grpSpPr>
          <a:xfrm>
            <a:off x="-168697" y="-180346"/>
            <a:ext cx="9501192" cy="5491843"/>
            <a:chOff x="-168697" y="-180346"/>
            <a:chExt cx="9501192" cy="5491843"/>
          </a:xfrm>
        </p:grpSpPr>
        <p:sp>
          <p:nvSpPr>
            <p:cNvPr id="441" name="Google Shape;441;p16"/>
            <p:cNvSpPr/>
            <p:nvPr/>
          </p:nvSpPr>
          <p:spPr>
            <a:xfrm rot="-5165075">
              <a:off x="-149313" y="-76480"/>
              <a:ext cx="248388" cy="248376"/>
            </a:xfrm>
            <a:custGeom>
              <a:rect b="b" l="l" r="r" t="t"/>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2" name="Google Shape;442;p16"/>
            <p:cNvSpPr/>
            <p:nvPr/>
          </p:nvSpPr>
          <p:spPr>
            <a:xfrm>
              <a:off x="1199003" y="209866"/>
              <a:ext cx="252291" cy="230173"/>
            </a:xfrm>
            <a:custGeom>
              <a:rect b="b" l="l" r="r" t="t"/>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3" name="Google Shape;443;p16"/>
            <p:cNvSpPr/>
            <p:nvPr/>
          </p:nvSpPr>
          <p:spPr>
            <a:xfrm rot="-7795544">
              <a:off x="1789723" y="-112653"/>
              <a:ext cx="264636" cy="215218"/>
            </a:xfrm>
            <a:custGeom>
              <a:rect b="b" l="l" r="r" t="t"/>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4" name="Google Shape;444;p16"/>
            <p:cNvSpPr/>
            <p:nvPr/>
          </p:nvSpPr>
          <p:spPr>
            <a:xfrm rot="6276760">
              <a:off x="8224420" y="306479"/>
              <a:ext cx="163221" cy="256843"/>
            </a:xfrm>
            <a:custGeom>
              <a:rect b="b" l="l" r="r" t="t"/>
              <a:pathLst>
                <a:path extrusionOk="0" h="21854" w="13888">
                  <a:moveTo>
                    <a:pt x="9295" y="1550"/>
                  </a:moveTo>
                  <a:lnTo>
                    <a:pt x="9295" y="4371"/>
                  </a:lnTo>
                  <a:lnTo>
                    <a:pt x="8742" y="4205"/>
                  </a:lnTo>
                  <a:lnTo>
                    <a:pt x="8134" y="4095"/>
                  </a:lnTo>
                  <a:lnTo>
                    <a:pt x="7580" y="3984"/>
                  </a:lnTo>
                  <a:lnTo>
                    <a:pt x="6363" y="3984"/>
                  </a:lnTo>
                  <a:lnTo>
                    <a:pt x="5755" y="4095"/>
                  </a:lnTo>
                  <a:lnTo>
                    <a:pt x="5201" y="4205"/>
                  </a:lnTo>
                  <a:lnTo>
                    <a:pt x="4648" y="4371"/>
                  </a:lnTo>
                  <a:lnTo>
                    <a:pt x="4648" y="1550"/>
                  </a:lnTo>
                  <a:close/>
                  <a:moveTo>
                    <a:pt x="6529" y="7469"/>
                  </a:moveTo>
                  <a:lnTo>
                    <a:pt x="6197" y="7580"/>
                  </a:lnTo>
                  <a:lnTo>
                    <a:pt x="5976" y="7746"/>
                  </a:lnTo>
                  <a:lnTo>
                    <a:pt x="5810" y="7967"/>
                  </a:lnTo>
                  <a:lnTo>
                    <a:pt x="5755" y="8244"/>
                  </a:lnTo>
                  <a:lnTo>
                    <a:pt x="5755" y="10900"/>
                  </a:lnTo>
                  <a:lnTo>
                    <a:pt x="5755" y="11066"/>
                  </a:lnTo>
                  <a:lnTo>
                    <a:pt x="5810" y="11232"/>
                  </a:lnTo>
                  <a:lnTo>
                    <a:pt x="5921" y="11397"/>
                  </a:lnTo>
                  <a:lnTo>
                    <a:pt x="6031" y="11508"/>
                  </a:lnTo>
                  <a:lnTo>
                    <a:pt x="9074" y="14164"/>
                  </a:lnTo>
                  <a:lnTo>
                    <a:pt x="9351" y="14274"/>
                  </a:lnTo>
                  <a:lnTo>
                    <a:pt x="9627" y="14330"/>
                  </a:lnTo>
                  <a:lnTo>
                    <a:pt x="9738" y="14330"/>
                  </a:lnTo>
                  <a:lnTo>
                    <a:pt x="9904" y="14274"/>
                  </a:lnTo>
                  <a:lnTo>
                    <a:pt x="10070" y="14164"/>
                  </a:lnTo>
                  <a:lnTo>
                    <a:pt x="10181" y="14053"/>
                  </a:lnTo>
                  <a:lnTo>
                    <a:pt x="10346" y="13776"/>
                  </a:lnTo>
                  <a:lnTo>
                    <a:pt x="10346" y="13500"/>
                  </a:lnTo>
                  <a:lnTo>
                    <a:pt x="10291" y="13223"/>
                  </a:lnTo>
                  <a:lnTo>
                    <a:pt x="10125" y="13002"/>
                  </a:lnTo>
                  <a:lnTo>
                    <a:pt x="7304" y="10568"/>
                  </a:lnTo>
                  <a:lnTo>
                    <a:pt x="7304" y="8244"/>
                  </a:lnTo>
                  <a:lnTo>
                    <a:pt x="7248" y="7967"/>
                  </a:lnTo>
                  <a:lnTo>
                    <a:pt x="7082" y="7746"/>
                  </a:lnTo>
                  <a:lnTo>
                    <a:pt x="6806" y="7580"/>
                  </a:lnTo>
                  <a:lnTo>
                    <a:pt x="6529" y="7469"/>
                  </a:lnTo>
                  <a:close/>
                  <a:moveTo>
                    <a:pt x="7525" y="5533"/>
                  </a:moveTo>
                  <a:lnTo>
                    <a:pt x="8023" y="5644"/>
                  </a:lnTo>
                  <a:lnTo>
                    <a:pt x="8576" y="5754"/>
                  </a:lnTo>
                  <a:lnTo>
                    <a:pt x="9074" y="5920"/>
                  </a:lnTo>
                  <a:lnTo>
                    <a:pt x="9517" y="6142"/>
                  </a:lnTo>
                  <a:lnTo>
                    <a:pt x="9959" y="6418"/>
                  </a:lnTo>
                  <a:lnTo>
                    <a:pt x="10402" y="6750"/>
                  </a:lnTo>
                  <a:lnTo>
                    <a:pt x="10789" y="7082"/>
                  </a:lnTo>
                  <a:lnTo>
                    <a:pt x="11121" y="7469"/>
                  </a:lnTo>
                  <a:lnTo>
                    <a:pt x="11453" y="7912"/>
                  </a:lnTo>
                  <a:lnTo>
                    <a:pt x="11730" y="8355"/>
                  </a:lnTo>
                  <a:lnTo>
                    <a:pt x="11951" y="8797"/>
                  </a:lnTo>
                  <a:lnTo>
                    <a:pt x="12117" y="9295"/>
                  </a:lnTo>
                  <a:lnTo>
                    <a:pt x="12228" y="9848"/>
                  </a:lnTo>
                  <a:lnTo>
                    <a:pt x="12338" y="10346"/>
                  </a:lnTo>
                  <a:lnTo>
                    <a:pt x="12338" y="10900"/>
                  </a:lnTo>
                  <a:lnTo>
                    <a:pt x="12338" y="11453"/>
                  </a:lnTo>
                  <a:lnTo>
                    <a:pt x="12228" y="12006"/>
                  </a:lnTo>
                  <a:lnTo>
                    <a:pt x="12117" y="12504"/>
                  </a:lnTo>
                  <a:lnTo>
                    <a:pt x="11951" y="13002"/>
                  </a:lnTo>
                  <a:lnTo>
                    <a:pt x="11730" y="13500"/>
                  </a:lnTo>
                  <a:lnTo>
                    <a:pt x="11453" y="13942"/>
                  </a:lnTo>
                  <a:lnTo>
                    <a:pt x="11121" y="14330"/>
                  </a:lnTo>
                  <a:lnTo>
                    <a:pt x="10789" y="14717"/>
                  </a:lnTo>
                  <a:lnTo>
                    <a:pt x="10402" y="15104"/>
                  </a:lnTo>
                  <a:lnTo>
                    <a:pt x="9959" y="15381"/>
                  </a:lnTo>
                  <a:lnTo>
                    <a:pt x="9517" y="15657"/>
                  </a:lnTo>
                  <a:lnTo>
                    <a:pt x="9074" y="15879"/>
                  </a:lnTo>
                  <a:lnTo>
                    <a:pt x="8576" y="16100"/>
                  </a:lnTo>
                  <a:lnTo>
                    <a:pt x="8023" y="16211"/>
                  </a:lnTo>
                  <a:lnTo>
                    <a:pt x="7525" y="16321"/>
                  </a:lnTo>
                  <a:lnTo>
                    <a:pt x="6418" y="16321"/>
                  </a:lnTo>
                  <a:lnTo>
                    <a:pt x="5865" y="16211"/>
                  </a:lnTo>
                  <a:lnTo>
                    <a:pt x="5367" y="16100"/>
                  </a:lnTo>
                  <a:lnTo>
                    <a:pt x="4869" y="15879"/>
                  </a:lnTo>
                  <a:lnTo>
                    <a:pt x="4371" y="15657"/>
                  </a:lnTo>
                  <a:lnTo>
                    <a:pt x="3929" y="15381"/>
                  </a:lnTo>
                  <a:lnTo>
                    <a:pt x="3542" y="15104"/>
                  </a:lnTo>
                  <a:lnTo>
                    <a:pt x="3154" y="14717"/>
                  </a:lnTo>
                  <a:lnTo>
                    <a:pt x="2767" y="14330"/>
                  </a:lnTo>
                  <a:lnTo>
                    <a:pt x="2490" y="13942"/>
                  </a:lnTo>
                  <a:lnTo>
                    <a:pt x="2214" y="13500"/>
                  </a:lnTo>
                  <a:lnTo>
                    <a:pt x="1993" y="13002"/>
                  </a:lnTo>
                  <a:lnTo>
                    <a:pt x="1771" y="12504"/>
                  </a:lnTo>
                  <a:lnTo>
                    <a:pt x="1661" y="12006"/>
                  </a:lnTo>
                  <a:lnTo>
                    <a:pt x="1550" y="11453"/>
                  </a:lnTo>
                  <a:lnTo>
                    <a:pt x="1550" y="10900"/>
                  </a:lnTo>
                  <a:lnTo>
                    <a:pt x="1550" y="10346"/>
                  </a:lnTo>
                  <a:lnTo>
                    <a:pt x="1661" y="9848"/>
                  </a:lnTo>
                  <a:lnTo>
                    <a:pt x="1771" y="9295"/>
                  </a:lnTo>
                  <a:lnTo>
                    <a:pt x="1993" y="8797"/>
                  </a:lnTo>
                  <a:lnTo>
                    <a:pt x="2214" y="8355"/>
                  </a:lnTo>
                  <a:lnTo>
                    <a:pt x="2490" y="7912"/>
                  </a:lnTo>
                  <a:lnTo>
                    <a:pt x="2767" y="7469"/>
                  </a:lnTo>
                  <a:lnTo>
                    <a:pt x="3154" y="7082"/>
                  </a:lnTo>
                  <a:lnTo>
                    <a:pt x="3542" y="6750"/>
                  </a:lnTo>
                  <a:lnTo>
                    <a:pt x="3929" y="6418"/>
                  </a:lnTo>
                  <a:lnTo>
                    <a:pt x="4371" y="6142"/>
                  </a:lnTo>
                  <a:lnTo>
                    <a:pt x="4869" y="5920"/>
                  </a:lnTo>
                  <a:lnTo>
                    <a:pt x="5367" y="5754"/>
                  </a:lnTo>
                  <a:lnTo>
                    <a:pt x="5865" y="5644"/>
                  </a:lnTo>
                  <a:lnTo>
                    <a:pt x="6418" y="5533"/>
                  </a:lnTo>
                  <a:close/>
                  <a:moveTo>
                    <a:pt x="9295" y="17483"/>
                  </a:moveTo>
                  <a:lnTo>
                    <a:pt x="9295" y="20305"/>
                  </a:lnTo>
                  <a:lnTo>
                    <a:pt x="4648" y="20305"/>
                  </a:lnTo>
                  <a:lnTo>
                    <a:pt x="4648" y="17483"/>
                  </a:lnTo>
                  <a:lnTo>
                    <a:pt x="5201" y="17649"/>
                  </a:lnTo>
                  <a:lnTo>
                    <a:pt x="5755" y="17760"/>
                  </a:lnTo>
                  <a:lnTo>
                    <a:pt x="6363" y="17815"/>
                  </a:lnTo>
                  <a:lnTo>
                    <a:pt x="6972" y="17870"/>
                  </a:lnTo>
                  <a:lnTo>
                    <a:pt x="7580" y="17815"/>
                  </a:lnTo>
                  <a:lnTo>
                    <a:pt x="8134" y="17760"/>
                  </a:lnTo>
                  <a:lnTo>
                    <a:pt x="8742" y="17649"/>
                  </a:lnTo>
                  <a:lnTo>
                    <a:pt x="9295" y="17483"/>
                  </a:lnTo>
                  <a:close/>
                  <a:moveTo>
                    <a:pt x="3874" y="1"/>
                  </a:moveTo>
                  <a:lnTo>
                    <a:pt x="3542" y="56"/>
                  </a:lnTo>
                  <a:lnTo>
                    <a:pt x="3320" y="222"/>
                  </a:lnTo>
                  <a:lnTo>
                    <a:pt x="3154" y="443"/>
                  </a:lnTo>
                  <a:lnTo>
                    <a:pt x="3099" y="775"/>
                  </a:lnTo>
                  <a:lnTo>
                    <a:pt x="3099" y="5146"/>
                  </a:lnTo>
                  <a:lnTo>
                    <a:pt x="2435" y="5644"/>
                  </a:lnTo>
                  <a:lnTo>
                    <a:pt x="1827" y="6252"/>
                  </a:lnTo>
                  <a:lnTo>
                    <a:pt x="1273" y="6861"/>
                  </a:lnTo>
                  <a:lnTo>
                    <a:pt x="831" y="7580"/>
                  </a:lnTo>
                  <a:lnTo>
                    <a:pt x="499" y="8355"/>
                  </a:lnTo>
                  <a:lnTo>
                    <a:pt x="222" y="9185"/>
                  </a:lnTo>
                  <a:lnTo>
                    <a:pt x="56" y="10014"/>
                  </a:lnTo>
                  <a:lnTo>
                    <a:pt x="1" y="10900"/>
                  </a:lnTo>
                  <a:lnTo>
                    <a:pt x="56" y="11785"/>
                  </a:lnTo>
                  <a:lnTo>
                    <a:pt x="222" y="12670"/>
                  </a:lnTo>
                  <a:lnTo>
                    <a:pt x="499" y="13444"/>
                  </a:lnTo>
                  <a:lnTo>
                    <a:pt x="831" y="14219"/>
                  </a:lnTo>
                  <a:lnTo>
                    <a:pt x="1273" y="14938"/>
                  </a:lnTo>
                  <a:lnTo>
                    <a:pt x="1827" y="15602"/>
                  </a:lnTo>
                  <a:lnTo>
                    <a:pt x="2435" y="16211"/>
                  </a:lnTo>
                  <a:lnTo>
                    <a:pt x="3099" y="16709"/>
                  </a:lnTo>
                  <a:lnTo>
                    <a:pt x="3099" y="21079"/>
                  </a:lnTo>
                  <a:lnTo>
                    <a:pt x="3154" y="21356"/>
                  </a:lnTo>
                  <a:lnTo>
                    <a:pt x="3320" y="21632"/>
                  </a:lnTo>
                  <a:lnTo>
                    <a:pt x="3542" y="21798"/>
                  </a:lnTo>
                  <a:lnTo>
                    <a:pt x="3874" y="21854"/>
                  </a:lnTo>
                  <a:lnTo>
                    <a:pt x="10015" y="21854"/>
                  </a:lnTo>
                  <a:lnTo>
                    <a:pt x="10346" y="21798"/>
                  </a:lnTo>
                  <a:lnTo>
                    <a:pt x="10568" y="21632"/>
                  </a:lnTo>
                  <a:lnTo>
                    <a:pt x="10734" y="21356"/>
                  </a:lnTo>
                  <a:lnTo>
                    <a:pt x="10789" y="21079"/>
                  </a:lnTo>
                  <a:lnTo>
                    <a:pt x="10789" y="16709"/>
                  </a:lnTo>
                  <a:lnTo>
                    <a:pt x="11508" y="16211"/>
                  </a:lnTo>
                  <a:lnTo>
                    <a:pt x="12062" y="15602"/>
                  </a:lnTo>
                  <a:lnTo>
                    <a:pt x="12615" y="14938"/>
                  </a:lnTo>
                  <a:lnTo>
                    <a:pt x="13057" y="14219"/>
                  </a:lnTo>
                  <a:lnTo>
                    <a:pt x="13389" y="13444"/>
                  </a:lnTo>
                  <a:lnTo>
                    <a:pt x="13666" y="12670"/>
                  </a:lnTo>
                  <a:lnTo>
                    <a:pt x="13832" y="11785"/>
                  </a:lnTo>
                  <a:lnTo>
                    <a:pt x="13887" y="10900"/>
                  </a:lnTo>
                  <a:lnTo>
                    <a:pt x="13832" y="10014"/>
                  </a:lnTo>
                  <a:lnTo>
                    <a:pt x="13666" y="9185"/>
                  </a:lnTo>
                  <a:lnTo>
                    <a:pt x="13389" y="8355"/>
                  </a:lnTo>
                  <a:lnTo>
                    <a:pt x="13057" y="7580"/>
                  </a:lnTo>
                  <a:lnTo>
                    <a:pt x="12615" y="6861"/>
                  </a:lnTo>
                  <a:lnTo>
                    <a:pt x="12062" y="6252"/>
                  </a:lnTo>
                  <a:lnTo>
                    <a:pt x="11508" y="5644"/>
                  </a:lnTo>
                  <a:lnTo>
                    <a:pt x="10789" y="5146"/>
                  </a:lnTo>
                  <a:lnTo>
                    <a:pt x="10789" y="775"/>
                  </a:lnTo>
                  <a:lnTo>
                    <a:pt x="10734" y="443"/>
                  </a:lnTo>
                  <a:lnTo>
                    <a:pt x="10568" y="222"/>
                  </a:lnTo>
                  <a:lnTo>
                    <a:pt x="10346" y="56"/>
                  </a:lnTo>
                  <a:lnTo>
                    <a:pt x="10015"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5" name="Google Shape;445;p16"/>
            <p:cNvSpPr/>
            <p:nvPr/>
          </p:nvSpPr>
          <p:spPr>
            <a:xfrm rot="2357159">
              <a:off x="358847" y="180980"/>
              <a:ext cx="256871" cy="173641"/>
            </a:xfrm>
            <a:custGeom>
              <a:rect b="b" l="l" r="r" t="t"/>
              <a:pathLst>
                <a:path extrusionOk="0" h="14773" w="21854">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6" name="Google Shape;446;p16"/>
            <p:cNvSpPr/>
            <p:nvPr/>
          </p:nvSpPr>
          <p:spPr>
            <a:xfrm rot="5239795">
              <a:off x="2893367" y="12366"/>
              <a:ext cx="173612" cy="256833"/>
            </a:xfrm>
            <a:custGeom>
              <a:rect b="b" l="l" r="r" t="t"/>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7" name="Google Shape;447;p16"/>
            <p:cNvSpPr/>
            <p:nvPr/>
          </p:nvSpPr>
          <p:spPr>
            <a:xfrm>
              <a:off x="3301666" y="-175575"/>
              <a:ext cx="121603" cy="256839"/>
            </a:xfrm>
            <a:custGeom>
              <a:rect b="b" l="l" r="r" t="t"/>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8" name="Google Shape;448;p16"/>
            <p:cNvSpPr/>
            <p:nvPr/>
          </p:nvSpPr>
          <p:spPr>
            <a:xfrm>
              <a:off x="1263430" y="672385"/>
              <a:ext cx="174266" cy="256839"/>
            </a:xfrm>
            <a:custGeom>
              <a:rect b="b" l="l" r="r" t="t"/>
              <a:pathLst>
                <a:path extrusionOk="0" h="21854" w="14828">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9" name="Google Shape;449;p16"/>
            <p:cNvSpPr/>
            <p:nvPr/>
          </p:nvSpPr>
          <p:spPr>
            <a:xfrm rot="-3491382">
              <a:off x="206778" y="508996"/>
              <a:ext cx="152810" cy="256846"/>
            </a:xfrm>
            <a:custGeom>
              <a:rect b="b" l="l" r="r" t="t"/>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0" name="Google Shape;450;p16"/>
            <p:cNvSpPr/>
            <p:nvPr/>
          </p:nvSpPr>
          <p:spPr>
            <a:xfrm rot="-2888323">
              <a:off x="8645327" y="3200998"/>
              <a:ext cx="173613" cy="256830"/>
            </a:xfrm>
            <a:custGeom>
              <a:rect b="b" l="l" r="r" t="t"/>
              <a:pathLst>
                <a:path extrusionOk="0" h="21854" w="14773">
                  <a:moveTo>
                    <a:pt x="10678" y="4095"/>
                  </a:moveTo>
                  <a:lnTo>
                    <a:pt x="10678" y="8078"/>
                  </a:lnTo>
                  <a:lnTo>
                    <a:pt x="4095" y="8078"/>
                  </a:lnTo>
                  <a:lnTo>
                    <a:pt x="4095" y="4095"/>
                  </a:lnTo>
                  <a:close/>
                  <a:moveTo>
                    <a:pt x="2546" y="2546"/>
                  </a:moveTo>
                  <a:lnTo>
                    <a:pt x="2546" y="9627"/>
                  </a:lnTo>
                  <a:lnTo>
                    <a:pt x="12227" y="9627"/>
                  </a:lnTo>
                  <a:lnTo>
                    <a:pt x="12227" y="2546"/>
                  </a:lnTo>
                  <a:close/>
                  <a:moveTo>
                    <a:pt x="7359" y="14662"/>
                  </a:moveTo>
                  <a:lnTo>
                    <a:pt x="7635" y="14717"/>
                  </a:lnTo>
                  <a:lnTo>
                    <a:pt x="7857" y="14883"/>
                  </a:lnTo>
                  <a:lnTo>
                    <a:pt x="8023" y="15104"/>
                  </a:lnTo>
                  <a:lnTo>
                    <a:pt x="8023" y="15326"/>
                  </a:lnTo>
                  <a:lnTo>
                    <a:pt x="8023" y="15602"/>
                  </a:lnTo>
                  <a:lnTo>
                    <a:pt x="7857" y="15824"/>
                  </a:lnTo>
                  <a:lnTo>
                    <a:pt x="7635" y="15934"/>
                  </a:lnTo>
                  <a:lnTo>
                    <a:pt x="7359" y="15990"/>
                  </a:lnTo>
                  <a:lnTo>
                    <a:pt x="7138" y="15934"/>
                  </a:lnTo>
                  <a:lnTo>
                    <a:pt x="6916" y="15824"/>
                  </a:lnTo>
                  <a:lnTo>
                    <a:pt x="6750" y="15602"/>
                  </a:lnTo>
                  <a:lnTo>
                    <a:pt x="6750" y="15326"/>
                  </a:lnTo>
                  <a:lnTo>
                    <a:pt x="6750" y="15104"/>
                  </a:lnTo>
                  <a:lnTo>
                    <a:pt x="6916" y="14883"/>
                  </a:lnTo>
                  <a:lnTo>
                    <a:pt x="7138" y="14717"/>
                  </a:lnTo>
                  <a:lnTo>
                    <a:pt x="7359" y="14662"/>
                  </a:lnTo>
                  <a:close/>
                  <a:moveTo>
                    <a:pt x="7359" y="13113"/>
                  </a:moveTo>
                  <a:lnTo>
                    <a:pt x="6916" y="13168"/>
                  </a:lnTo>
                  <a:lnTo>
                    <a:pt x="6529" y="13334"/>
                  </a:lnTo>
                  <a:lnTo>
                    <a:pt x="6142" y="13500"/>
                  </a:lnTo>
                  <a:lnTo>
                    <a:pt x="5810" y="13777"/>
                  </a:lnTo>
                  <a:lnTo>
                    <a:pt x="5533" y="14109"/>
                  </a:lnTo>
                  <a:lnTo>
                    <a:pt x="5367" y="14496"/>
                  </a:lnTo>
                  <a:lnTo>
                    <a:pt x="5201" y="14883"/>
                  </a:lnTo>
                  <a:lnTo>
                    <a:pt x="5201" y="15326"/>
                  </a:lnTo>
                  <a:lnTo>
                    <a:pt x="5201" y="15768"/>
                  </a:lnTo>
                  <a:lnTo>
                    <a:pt x="5367" y="16211"/>
                  </a:lnTo>
                  <a:lnTo>
                    <a:pt x="5533" y="16598"/>
                  </a:lnTo>
                  <a:lnTo>
                    <a:pt x="5810" y="16875"/>
                  </a:lnTo>
                  <a:lnTo>
                    <a:pt x="6142" y="17151"/>
                  </a:lnTo>
                  <a:lnTo>
                    <a:pt x="6529" y="17373"/>
                  </a:lnTo>
                  <a:lnTo>
                    <a:pt x="6916" y="17483"/>
                  </a:lnTo>
                  <a:lnTo>
                    <a:pt x="7359" y="17539"/>
                  </a:lnTo>
                  <a:lnTo>
                    <a:pt x="7857" y="17483"/>
                  </a:lnTo>
                  <a:lnTo>
                    <a:pt x="8244" y="17373"/>
                  </a:lnTo>
                  <a:lnTo>
                    <a:pt x="8631" y="17151"/>
                  </a:lnTo>
                  <a:lnTo>
                    <a:pt x="8963" y="16875"/>
                  </a:lnTo>
                  <a:lnTo>
                    <a:pt x="9240" y="16598"/>
                  </a:lnTo>
                  <a:lnTo>
                    <a:pt x="9406" y="16211"/>
                  </a:lnTo>
                  <a:lnTo>
                    <a:pt x="9572" y="15768"/>
                  </a:lnTo>
                  <a:lnTo>
                    <a:pt x="9572" y="15326"/>
                  </a:lnTo>
                  <a:lnTo>
                    <a:pt x="9572" y="14883"/>
                  </a:lnTo>
                  <a:lnTo>
                    <a:pt x="9406" y="14496"/>
                  </a:lnTo>
                  <a:lnTo>
                    <a:pt x="9240" y="14109"/>
                  </a:lnTo>
                  <a:lnTo>
                    <a:pt x="8963" y="13777"/>
                  </a:lnTo>
                  <a:lnTo>
                    <a:pt x="8631" y="13500"/>
                  </a:lnTo>
                  <a:lnTo>
                    <a:pt x="8244" y="13334"/>
                  </a:lnTo>
                  <a:lnTo>
                    <a:pt x="7857" y="13168"/>
                  </a:lnTo>
                  <a:lnTo>
                    <a:pt x="7359" y="13113"/>
                  </a:lnTo>
                  <a:close/>
                  <a:moveTo>
                    <a:pt x="7359" y="12117"/>
                  </a:moveTo>
                  <a:lnTo>
                    <a:pt x="7691" y="12172"/>
                  </a:lnTo>
                  <a:lnTo>
                    <a:pt x="8023" y="12228"/>
                  </a:lnTo>
                  <a:lnTo>
                    <a:pt x="8631" y="12393"/>
                  </a:lnTo>
                  <a:lnTo>
                    <a:pt x="9185" y="12670"/>
                  </a:lnTo>
                  <a:lnTo>
                    <a:pt x="9627" y="13057"/>
                  </a:lnTo>
                  <a:lnTo>
                    <a:pt x="10014" y="13555"/>
                  </a:lnTo>
                  <a:lnTo>
                    <a:pt x="10346" y="14109"/>
                  </a:lnTo>
                  <a:lnTo>
                    <a:pt x="10512" y="14717"/>
                  </a:lnTo>
                  <a:lnTo>
                    <a:pt x="10568" y="14994"/>
                  </a:lnTo>
                  <a:lnTo>
                    <a:pt x="10568" y="15326"/>
                  </a:lnTo>
                  <a:lnTo>
                    <a:pt x="10568" y="15658"/>
                  </a:lnTo>
                  <a:lnTo>
                    <a:pt x="10512" y="15990"/>
                  </a:lnTo>
                  <a:lnTo>
                    <a:pt x="10346" y="16598"/>
                  </a:lnTo>
                  <a:lnTo>
                    <a:pt x="10014" y="17151"/>
                  </a:lnTo>
                  <a:lnTo>
                    <a:pt x="9627" y="17594"/>
                  </a:lnTo>
                  <a:lnTo>
                    <a:pt x="9185" y="17981"/>
                  </a:lnTo>
                  <a:lnTo>
                    <a:pt x="8631" y="18313"/>
                  </a:lnTo>
                  <a:lnTo>
                    <a:pt x="8023" y="18479"/>
                  </a:lnTo>
                  <a:lnTo>
                    <a:pt x="7691" y="18534"/>
                  </a:lnTo>
                  <a:lnTo>
                    <a:pt x="7082" y="18534"/>
                  </a:lnTo>
                  <a:lnTo>
                    <a:pt x="6750" y="18479"/>
                  </a:lnTo>
                  <a:lnTo>
                    <a:pt x="6142" y="18313"/>
                  </a:lnTo>
                  <a:lnTo>
                    <a:pt x="5588" y="17981"/>
                  </a:lnTo>
                  <a:lnTo>
                    <a:pt x="5146" y="17594"/>
                  </a:lnTo>
                  <a:lnTo>
                    <a:pt x="4759" y="17151"/>
                  </a:lnTo>
                  <a:lnTo>
                    <a:pt x="4427" y="16598"/>
                  </a:lnTo>
                  <a:lnTo>
                    <a:pt x="4261" y="15990"/>
                  </a:lnTo>
                  <a:lnTo>
                    <a:pt x="4205" y="15658"/>
                  </a:lnTo>
                  <a:lnTo>
                    <a:pt x="4205" y="15326"/>
                  </a:lnTo>
                  <a:lnTo>
                    <a:pt x="4205" y="14994"/>
                  </a:lnTo>
                  <a:lnTo>
                    <a:pt x="4261" y="14717"/>
                  </a:lnTo>
                  <a:lnTo>
                    <a:pt x="4427" y="14109"/>
                  </a:lnTo>
                  <a:lnTo>
                    <a:pt x="4759" y="13555"/>
                  </a:lnTo>
                  <a:lnTo>
                    <a:pt x="5146" y="13057"/>
                  </a:lnTo>
                  <a:lnTo>
                    <a:pt x="5588" y="12670"/>
                  </a:lnTo>
                  <a:lnTo>
                    <a:pt x="6142" y="12393"/>
                  </a:lnTo>
                  <a:lnTo>
                    <a:pt x="6750" y="12228"/>
                  </a:lnTo>
                  <a:lnTo>
                    <a:pt x="7082" y="12172"/>
                  </a:lnTo>
                  <a:lnTo>
                    <a:pt x="7359" y="12117"/>
                  </a:lnTo>
                  <a:close/>
                  <a:moveTo>
                    <a:pt x="7359" y="10568"/>
                  </a:moveTo>
                  <a:lnTo>
                    <a:pt x="6916" y="10623"/>
                  </a:lnTo>
                  <a:lnTo>
                    <a:pt x="6418" y="10678"/>
                  </a:lnTo>
                  <a:lnTo>
                    <a:pt x="5976" y="10789"/>
                  </a:lnTo>
                  <a:lnTo>
                    <a:pt x="5533" y="10955"/>
                  </a:lnTo>
                  <a:lnTo>
                    <a:pt x="5146" y="11176"/>
                  </a:lnTo>
                  <a:lnTo>
                    <a:pt x="4759" y="11398"/>
                  </a:lnTo>
                  <a:lnTo>
                    <a:pt x="4371" y="11674"/>
                  </a:lnTo>
                  <a:lnTo>
                    <a:pt x="4039" y="12006"/>
                  </a:lnTo>
                  <a:lnTo>
                    <a:pt x="3707" y="12338"/>
                  </a:lnTo>
                  <a:lnTo>
                    <a:pt x="3431" y="12670"/>
                  </a:lnTo>
                  <a:lnTo>
                    <a:pt x="3210" y="13057"/>
                  </a:lnTo>
                  <a:lnTo>
                    <a:pt x="2988" y="13500"/>
                  </a:lnTo>
                  <a:lnTo>
                    <a:pt x="2878" y="13943"/>
                  </a:lnTo>
                  <a:lnTo>
                    <a:pt x="2712" y="14385"/>
                  </a:lnTo>
                  <a:lnTo>
                    <a:pt x="2656" y="14883"/>
                  </a:lnTo>
                  <a:lnTo>
                    <a:pt x="2656" y="15326"/>
                  </a:lnTo>
                  <a:lnTo>
                    <a:pt x="2656" y="15824"/>
                  </a:lnTo>
                  <a:lnTo>
                    <a:pt x="2712" y="16321"/>
                  </a:lnTo>
                  <a:lnTo>
                    <a:pt x="2878" y="16764"/>
                  </a:lnTo>
                  <a:lnTo>
                    <a:pt x="2988" y="17207"/>
                  </a:lnTo>
                  <a:lnTo>
                    <a:pt x="3210" y="17594"/>
                  </a:lnTo>
                  <a:lnTo>
                    <a:pt x="3431" y="17981"/>
                  </a:lnTo>
                  <a:lnTo>
                    <a:pt x="3707" y="18368"/>
                  </a:lnTo>
                  <a:lnTo>
                    <a:pt x="4039" y="18700"/>
                  </a:lnTo>
                  <a:lnTo>
                    <a:pt x="4371" y="18977"/>
                  </a:lnTo>
                  <a:lnTo>
                    <a:pt x="4759" y="19254"/>
                  </a:lnTo>
                  <a:lnTo>
                    <a:pt x="5146" y="19530"/>
                  </a:lnTo>
                  <a:lnTo>
                    <a:pt x="5533" y="19696"/>
                  </a:lnTo>
                  <a:lnTo>
                    <a:pt x="5976" y="19862"/>
                  </a:lnTo>
                  <a:lnTo>
                    <a:pt x="6418" y="19973"/>
                  </a:lnTo>
                  <a:lnTo>
                    <a:pt x="6916" y="20084"/>
                  </a:lnTo>
                  <a:lnTo>
                    <a:pt x="7857" y="20084"/>
                  </a:lnTo>
                  <a:lnTo>
                    <a:pt x="8355" y="19973"/>
                  </a:lnTo>
                  <a:lnTo>
                    <a:pt x="8797" y="19862"/>
                  </a:lnTo>
                  <a:lnTo>
                    <a:pt x="9240" y="19696"/>
                  </a:lnTo>
                  <a:lnTo>
                    <a:pt x="9627" y="19530"/>
                  </a:lnTo>
                  <a:lnTo>
                    <a:pt x="10014" y="19254"/>
                  </a:lnTo>
                  <a:lnTo>
                    <a:pt x="10402" y="18977"/>
                  </a:lnTo>
                  <a:lnTo>
                    <a:pt x="10734" y="18700"/>
                  </a:lnTo>
                  <a:lnTo>
                    <a:pt x="11066" y="18368"/>
                  </a:lnTo>
                  <a:lnTo>
                    <a:pt x="11342" y="17981"/>
                  </a:lnTo>
                  <a:lnTo>
                    <a:pt x="11564" y="17594"/>
                  </a:lnTo>
                  <a:lnTo>
                    <a:pt x="11785" y="17207"/>
                  </a:lnTo>
                  <a:lnTo>
                    <a:pt x="11895" y="16764"/>
                  </a:lnTo>
                  <a:lnTo>
                    <a:pt x="12061" y="16321"/>
                  </a:lnTo>
                  <a:lnTo>
                    <a:pt x="12117" y="15824"/>
                  </a:lnTo>
                  <a:lnTo>
                    <a:pt x="12117" y="15326"/>
                  </a:lnTo>
                  <a:lnTo>
                    <a:pt x="12117" y="14883"/>
                  </a:lnTo>
                  <a:lnTo>
                    <a:pt x="12061" y="14385"/>
                  </a:lnTo>
                  <a:lnTo>
                    <a:pt x="11895" y="13943"/>
                  </a:lnTo>
                  <a:lnTo>
                    <a:pt x="11785" y="13500"/>
                  </a:lnTo>
                  <a:lnTo>
                    <a:pt x="11564" y="13057"/>
                  </a:lnTo>
                  <a:lnTo>
                    <a:pt x="11342" y="12670"/>
                  </a:lnTo>
                  <a:lnTo>
                    <a:pt x="11066" y="12338"/>
                  </a:lnTo>
                  <a:lnTo>
                    <a:pt x="10734" y="12006"/>
                  </a:lnTo>
                  <a:lnTo>
                    <a:pt x="10402" y="11674"/>
                  </a:lnTo>
                  <a:lnTo>
                    <a:pt x="10014" y="11398"/>
                  </a:lnTo>
                  <a:lnTo>
                    <a:pt x="9627" y="11176"/>
                  </a:lnTo>
                  <a:lnTo>
                    <a:pt x="9240" y="10955"/>
                  </a:lnTo>
                  <a:lnTo>
                    <a:pt x="8797" y="10789"/>
                  </a:lnTo>
                  <a:lnTo>
                    <a:pt x="8355" y="10678"/>
                  </a:lnTo>
                  <a:lnTo>
                    <a:pt x="7857" y="10623"/>
                  </a:lnTo>
                  <a:lnTo>
                    <a:pt x="7359" y="10568"/>
                  </a:lnTo>
                  <a:close/>
                  <a:moveTo>
                    <a:pt x="12449" y="1550"/>
                  </a:moveTo>
                  <a:lnTo>
                    <a:pt x="12615" y="1605"/>
                  </a:lnTo>
                  <a:lnTo>
                    <a:pt x="12781" y="1716"/>
                  </a:lnTo>
                  <a:lnTo>
                    <a:pt x="12947" y="1827"/>
                  </a:lnTo>
                  <a:lnTo>
                    <a:pt x="13057" y="1993"/>
                  </a:lnTo>
                  <a:lnTo>
                    <a:pt x="13168" y="2159"/>
                  </a:lnTo>
                  <a:lnTo>
                    <a:pt x="13223" y="2325"/>
                  </a:lnTo>
                  <a:lnTo>
                    <a:pt x="13223" y="2546"/>
                  </a:lnTo>
                  <a:lnTo>
                    <a:pt x="13223" y="19309"/>
                  </a:lnTo>
                  <a:lnTo>
                    <a:pt x="13223" y="19530"/>
                  </a:lnTo>
                  <a:lnTo>
                    <a:pt x="13168" y="19696"/>
                  </a:lnTo>
                  <a:lnTo>
                    <a:pt x="13057" y="19862"/>
                  </a:lnTo>
                  <a:lnTo>
                    <a:pt x="12947" y="20028"/>
                  </a:lnTo>
                  <a:lnTo>
                    <a:pt x="12781" y="20139"/>
                  </a:lnTo>
                  <a:lnTo>
                    <a:pt x="12615" y="20249"/>
                  </a:lnTo>
                  <a:lnTo>
                    <a:pt x="12449" y="20305"/>
                  </a:lnTo>
                  <a:lnTo>
                    <a:pt x="2324" y="20305"/>
                  </a:lnTo>
                  <a:lnTo>
                    <a:pt x="2158" y="20249"/>
                  </a:lnTo>
                  <a:lnTo>
                    <a:pt x="1992" y="20139"/>
                  </a:lnTo>
                  <a:lnTo>
                    <a:pt x="1826" y="20028"/>
                  </a:lnTo>
                  <a:lnTo>
                    <a:pt x="1716" y="19862"/>
                  </a:lnTo>
                  <a:lnTo>
                    <a:pt x="1605" y="19696"/>
                  </a:lnTo>
                  <a:lnTo>
                    <a:pt x="1550" y="19530"/>
                  </a:lnTo>
                  <a:lnTo>
                    <a:pt x="1550" y="19309"/>
                  </a:lnTo>
                  <a:lnTo>
                    <a:pt x="1550" y="2546"/>
                  </a:lnTo>
                  <a:lnTo>
                    <a:pt x="1550" y="2325"/>
                  </a:lnTo>
                  <a:lnTo>
                    <a:pt x="1605" y="2159"/>
                  </a:lnTo>
                  <a:lnTo>
                    <a:pt x="1716" y="1993"/>
                  </a:lnTo>
                  <a:lnTo>
                    <a:pt x="1826" y="1827"/>
                  </a:lnTo>
                  <a:lnTo>
                    <a:pt x="1992" y="1716"/>
                  </a:lnTo>
                  <a:lnTo>
                    <a:pt x="2158" y="1605"/>
                  </a:lnTo>
                  <a:lnTo>
                    <a:pt x="2324" y="1550"/>
                  </a:lnTo>
                  <a:close/>
                  <a:moveTo>
                    <a:pt x="2546" y="1"/>
                  </a:moveTo>
                  <a:lnTo>
                    <a:pt x="2048" y="56"/>
                  </a:lnTo>
                  <a:lnTo>
                    <a:pt x="1550" y="222"/>
                  </a:lnTo>
                  <a:lnTo>
                    <a:pt x="1107" y="444"/>
                  </a:lnTo>
                  <a:lnTo>
                    <a:pt x="720" y="720"/>
                  </a:lnTo>
                  <a:lnTo>
                    <a:pt x="443" y="1107"/>
                  </a:lnTo>
                  <a:lnTo>
                    <a:pt x="167" y="1550"/>
                  </a:lnTo>
                  <a:lnTo>
                    <a:pt x="56" y="2048"/>
                  </a:lnTo>
                  <a:lnTo>
                    <a:pt x="1" y="2546"/>
                  </a:lnTo>
                  <a:lnTo>
                    <a:pt x="1" y="19309"/>
                  </a:lnTo>
                  <a:lnTo>
                    <a:pt x="56" y="19807"/>
                  </a:lnTo>
                  <a:lnTo>
                    <a:pt x="167" y="20305"/>
                  </a:lnTo>
                  <a:lnTo>
                    <a:pt x="443" y="20747"/>
                  </a:lnTo>
                  <a:lnTo>
                    <a:pt x="720" y="21079"/>
                  </a:lnTo>
                  <a:lnTo>
                    <a:pt x="1107" y="21411"/>
                  </a:lnTo>
                  <a:lnTo>
                    <a:pt x="1550" y="21633"/>
                  </a:lnTo>
                  <a:lnTo>
                    <a:pt x="2048" y="21799"/>
                  </a:lnTo>
                  <a:lnTo>
                    <a:pt x="2546" y="21854"/>
                  </a:lnTo>
                  <a:lnTo>
                    <a:pt x="12227" y="21854"/>
                  </a:lnTo>
                  <a:lnTo>
                    <a:pt x="12725" y="21799"/>
                  </a:lnTo>
                  <a:lnTo>
                    <a:pt x="13223" y="21633"/>
                  </a:lnTo>
                  <a:lnTo>
                    <a:pt x="13666" y="21411"/>
                  </a:lnTo>
                  <a:lnTo>
                    <a:pt x="14053" y="21079"/>
                  </a:lnTo>
                  <a:lnTo>
                    <a:pt x="14330" y="20747"/>
                  </a:lnTo>
                  <a:lnTo>
                    <a:pt x="14606" y="20305"/>
                  </a:lnTo>
                  <a:lnTo>
                    <a:pt x="14717" y="19807"/>
                  </a:lnTo>
                  <a:lnTo>
                    <a:pt x="14772" y="19309"/>
                  </a:lnTo>
                  <a:lnTo>
                    <a:pt x="14772" y="2546"/>
                  </a:lnTo>
                  <a:lnTo>
                    <a:pt x="14717" y="2048"/>
                  </a:lnTo>
                  <a:lnTo>
                    <a:pt x="14606" y="1550"/>
                  </a:lnTo>
                  <a:lnTo>
                    <a:pt x="14330" y="1107"/>
                  </a:lnTo>
                  <a:lnTo>
                    <a:pt x="14053" y="720"/>
                  </a:lnTo>
                  <a:lnTo>
                    <a:pt x="13666" y="444"/>
                  </a:lnTo>
                  <a:lnTo>
                    <a:pt x="13223" y="222"/>
                  </a:lnTo>
                  <a:lnTo>
                    <a:pt x="12725" y="56"/>
                  </a:lnTo>
                  <a:lnTo>
                    <a:pt x="12227"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1" name="Google Shape;451;p16"/>
            <p:cNvSpPr/>
            <p:nvPr/>
          </p:nvSpPr>
          <p:spPr>
            <a:xfrm rot="-5209778">
              <a:off x="477013" y="1599460"/>
              <a:ext cx="194430" cy="256850"/>
            </a:xfrm>
            <a:custGeom>
              <a:rect b="b" l="l" r="r" t="t"/>
              <a:pathLst>
                <a:path extrusionOk="0" h="21854" w="16543">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2" name="Google Shape;452;p16"/>
            <p:cNvSpPr/>
            <p:nvPr/>
          </p:nvSpPr>
          <p:spPr>
            <a:xfrm>
              <a:off x="311340" y="1103372"/>
              <a:ext cx="205481" cy="256193"/>
            </a:xfrm>
            <a:custGeom>
              <a:rect b="b" l="l" r="r" t="t"/>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3" name="Google Shape;453;p16"/>
            <p:cNvSpPr/>
            <p:nvPr/>
          </p:nvSpPr>
          <p:spPr>
            <a:xfrm rot="960139">
              <a:off x="839930" y="-54260"/>
              <a:ext cx="256848" cy="256848"/>
            </a:xfrm>
            <a:custGeom>
              <a:rect b="b" l="l" r="r" t="t"/>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4" name="Google Shape;454;p16"/>
            <p:cNvSpPr/>
            <p:nvPr/>
          </p:nvSpPr>
          <p:spPr>
            <a:xfrm rot="5131367">
              <a:off x="3536340" y="163989"/>
              <a:ext cx="215239" cy="236055"/>
            </a:xfrm>
            <a:custGeom>
              <a:rect b="b" l="l" r="r" t="t"/>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55" name="Google Shape;455;p16"/>
            <p:cNvGrpSpPr/>
            <p:nvPr/>
          </p:nvGrpSpPr>
          <p:grpSpPr>
            <a:xfrm rot="3738602">
              <a:off x="445744" y="4146054"/>
              <a:ext cx="256846" cy="100792"/>
              <a:chOff x="5191939" y="3353769"/>
              <a:chExt cx="256839" cy="100789"/>
            </a:xfrm>
          </p:grpSpPr>
          <p:sp>
            <p:nvSpPr>
              <p:cNvPr id="456" name="Google Shape;456;p16"/>
              <p:cNvSpPr/>
              <p:nvPr/>
            </p:nvSpPr>
            <p:spPr>
              <a:xfrm>
                <a:off x="5212752" y="3353769"/>
                <a:ext cx="215224" cy="100789"/>
              </a:xfrm>
              <a:custGeom>
                <a:rect b="b" l="l" r="r" t="t"/>
                <a:pathLst>
                  <a:path extrusionOk="0" h="8576" w="18313">
                    <a:moveTo>
                      <a:pt x="4315" y="1549"/>
                    </a:moveTo>
                    <a:lnTo>
                      <a:pt x="4869" y="1605"/>
                    </a:lnTo>
                    <a:lnTo>
                      <a:pt x="5366" y="1771"/>
                    </a:lnTo>
                    <a:lnTo>
                      <a:pt x="5809" y="1992"/>
                    </a:lnTo>
                    <a:lnTo>
                      <a:pt x="6252" y="2324"/>
                    </a:lnTo>
                    <a:lnTo>
                      <a:pt x="6584" y="2766"/>
                    </a:lnTo>
                    <a:lnTo>
                      <a:pt x="6860" y="3209"/>
                    </a:lnTo>
                    <a:lnTo>
                      <a:pt x="6971" y="3762"/>
                    </a:lnTo>
                    <a:lnTo>
                      <a:pt x="7026" y="4316"/>
                    </a:lnTo>
                    <a:lnTo>
                      <a:pt x="6971" y="4869"/>
                    </a:lnTo>
                    <a:lnTo>
                      <a:pt x="6860" y="5367"/>
                    </a:lnTo>
                    <a:lnTo>
                      <a:pt x="6584" y="5809"/>
                    </a:lnTo>
                    <a:lnTo>
                      <a:pt x="6252" y="6252"/>
                    </a:lnTo>
                    <a:lnTo>
                      <a:pt x="5809" y="6584"/>
                    </a:lnTo>
                    <a:lnTo>
                      <a:pt x="5366" y="6860"/>
                    </a:lnTo>
                    <a:lnTo>
                      <a:pt x="4869" y="6971"/>
                    </a:lnTo>
                    <a:lnTo>
                      <a:pt x="4315" y="7026"/>
                    </a:lnTo>
                    <a:lnTo>
                      <a:pt x="3762" y="6971"/>
                    </a:lnTo>
                    <a:lnTo>
                      <a:pt x="3209" y="6860"/>
                    </a:lnTo>
                    <a:lnTo>
                      <a:pt x="2766" y="6584"/>
                    </a:lnTo>
                    <a:lnTo>
                      <a:pt x="2324" y="6252"/>
                    </a:lnTo>
                    <a:lnTo>
                      <a:pt x="1992" y="5809"/>
                    </a:lnTo>
                    <a:lnTo>
                      <a:pt x="1770" y="5367"/>
                    </a:lnTo>
                    <a:lnTo>
                      <a:pt x="1604" y="4869"/>
                    </a:lnTo>
                    <a:lnTo>
                      <a:pt x="1549" y="4316"/>
                    </a:lnTo>
                    <a:lnTo>
                      <a:pt x="1604" y="3762"/>
                    </a:lnTo>
                    <a:lnTo>
                      <a:pt x="1770" y="3209"/>
                    </a:lnTo>
                    <a:lnTo>
                      <a:pt x="1992" y="2766"/>
                    </a:lnTo>
                    <a:lnTo>
                      <a:pt x="2324" y="2324"/>
                    </a:lnTo>
                    <a:lnTo>
                      <a:pt x="2766" y="1992"/>
                    </a:lnTo>
                    <a:lnTo>
                      <a:pt x="3209" y="1771"/>
                    </a:lnTo>
                    <a:lnTo>
                      <a:pt x="3762" y="1605"/>
                    </a:lnTo>
                    <a:lnTo>
                      <a:pt x="4315" y="1549"/>
                    </a:lnTo>
                    <a:close/>
                    <a:moveTo>
                      <a:pt x="13997" y="1549"/>
                    </a:moveTo>
                    <a:lnTo>
                      <a:pt x="14550" y="1605"/>
                    </a:lnTo>
                    <a:lnTo>
                      <a:pt x="15104" y="1771"/>
                    </a:lnTo>
                    <a:lnTo>
                      <a:pt x="15546" y="1992"/>
                    </a:lnTo>
                    <a:lnTo>
                      <a:pt x="15933" y="2324"/>
                    </a:lnTo>
                    <a:lnTo>
                      <a:pt x="16265" y="2766"/>
                    </a:lnTo>
                    <a:lnTo>
                      <a:pt x="16542" y="3209"/>
                    </a:lnTo>
                    <a:lnTo>
                      <a:pt x="16708" y="3762"/>
                    </a:lnTo>
                    <a:lnTo>
                      <a:pt x="16763" y="4316"/>
                    </a:lnTo>
                    <a:lnTo>
                      <a:pt x="16708" y="4869"/>
                    </a:lnTo>
                    <a:lnTo>
                      <a:pt x="16542" y="5367"/>
                    </a:lnTo>
                    <a:lnTo>
                      <a:pt x="16265" y="5809"/>
                    </a:lnTo>
                    <a:lnTo>
                      <a:pt x="15933" y="6252"/>
                    </a:lnTo>
                    <a:lnTo>
                      <a:pt x="15546" y="6584"/>
                    </a:lnTo>
                    <a:lnTo>
                      <a:pt x="15104" y="6860"/>
                    </a:lnTo>
                    <a:lnTo>
                      <a:pt x="14550" y="6971"/>
                    </a:lnTo>
                    <a:lnTo>
                      <a:pt x="13997" y="7026"/>
                    </a:lnTo>
                    <a:lnTo>
                      <a:pt x="13444" y="6971"/>
                    </a:lnTo>
                    <a:lnTo>
                      <a:pt x="12946" y="6860"/>
                    </a:lnTo>
                    <a:lnTo>
                      <a:pt x="12448" y="6584"/>
                    </a:lnTo>
                    <a:lnTo>
                      <a:pt x="12061" y="6252"/>
                    </a:lnTo>
                    <a:lnTo>
                      <a:pt x="11729" y="5809"/>
                    </a:lnTo>
                    <a:lnTo>
                      <a:pt x="11452" y="5367"/>
                    </a:lnTo>
                    <a:lnTo>
                      <a:pt x="11286" y="4869"/>
                    </a:lnTo>
                    <a:lnTo>
                      <a:pt x="11231" y="4316"/>
                    </a:lnTo>
                    <a:lnTo>
                      <a:pt x="11286" y="3762"/>
                    </a:lnTo>
                    <a:lnTo>
                      <a:pt x="11452" y="3209"/>
                    </a:lnTo>
                    <a:lnTo>
                      <a:pt x="11729" y="2766"/>
                    </a:lnTo>
                    <a:lnTo>
                      <a:pt x="12061" y="2324"/>
                    </a:lnTo>
                    <a:lnTo>
                      <a:pt x="12448" y="1992"/>
                    </a:lnTo>
                    <a:lnTo>
                      <a:pt x="12946" y="1771"/>
                    </a:lnTo>
                    <a:lnTo>
                      <a:pt x="13444" y="1605"/>
                    </a:lnTo>
                    <a:lnTo>
                      <a:pt x="13997" y="1549"/>
                    </a:lnTo>
                    <a:close/>
                    <a:moveTo>
                      <a:pt x="3873" y="0"/>
                    </a:moveTo>
                    <a:lnTo>
                      <a:pt x="3430" y="56"/>
                    </a:lnTo>
                    <a:lnTo>
                      <a:pt x="3043" y="166"/>
                    </a:lnTo>
                    <a:lnTo>
                      <a:pt x="2600" y="332"/>
                    </a:lnTo>
                    <a:lnTo>
                      <a:pt x="2268" y="498"/>
                    </a:lnTo>
                    <a:lnTo>
                      <a:pt x="1881" y="719"/>
                    </a:lnTo>
                    <a:lnTo>
                      <a:pt x="1549" y="996"/>
                    </a:lnTo>
                    <a:lnTo>
                      <a:pt x="1272" y="1273"/>
                    </a:lnTo>
                    <a:lnTo>
                      <a:pt x="996" y="1549"/>
                    </a:lnTo>
                    <a:lnTo>
                      <a:pt x="719" y="1881"/>
                    </a:lnTo>
                    <a:lnTo>
                      <a:pt x="498" y="2269"/>
                    </a:lnTo>
                    <a:lnTo>
                      <a:pt x="332" y="2601"/>
                    </a:lnTo>
                    <a:lnTo>
                      <a:pt x="166" y="2988"/>
                    </a:lnTo>
                    <a:lnTo>
                      <a:pt x="55" y="3430"/>
                    </a:lnTo>
                    <a:lnTo>
                      <a:pt x="0" y="3873"/>
                    </a:lnTo>
                    <a:lnTo>
                      <a:pt x="0" y="4316"/>
                    </a:lnTo>
                    <a:lnTo>
                      <a:pt x="0" y="4758"/>
                    </a:lnTo>
                    <a:lnTo>
                      <a:pt x="55" y="5145"/>
                    </a:lnTo>
                    <a:lnTo>
                      <a:pt x="166" y="5588"/>
                    </a:lnTo>
                    <a:lnTo>
                      <a:pt x="332" y="5975"/>
                    </a:lnTo>
                    <a:lnTo>
                      <a:pt x="498" y="6363"/>
                    </a:lnTo>
                    <a:lnTo>
                      <a:pt x="719" y="6694"/>
                    </a:lnTo>
                    <a:lnTo>
                      <a:pt x="996" y="7026"/>
                    </a:lnTo>
                    <a:lnTo>
                      <a:pt x="1272" y="7358"/>
                    </a:lnTo>
                    <a:lnTo>
                      <a:pt x="1549" y="7635"/>
                    </a:lnTo>
                    <a:lnTo>
                      <a:pt x="1881" y="7856"/>
                    </a:lnTo>
                    <a:lnTo>
                      <a:pt x="2268" y="8078"/>
                    </a:lnTo>
                    <a:lnTo>
                      <a:pt x="2600" y="8244"/>
                    </a:lnTo>
                    <a:lnTo>
                      <a:pt x="3043" y="8410"/>
                    </a:lnTo>
                    <a:lnTo>
                      <a:pt x="3430" y="8520"/>
                    </a:lnTo>
                    <a:lnTo>
                      <a:pt x="3873" y="8575"/>
                    </a:lnTo>
                    <a:lnTo>
                      <a:pt x="4758" y="8575"/>
                    </a:lnTo>
                    <a:lnTo>
                      <a:pt x="5145" y="8520"/>
                    </a:lnTo>
                    <a:lnTo>
                      <a:pt x="5588" y="8410"/>
                    </a:lnTo>
                    <a:lnTo>
                      <a:pt x="5975" y="8244"/>
                    </a:lnTo>
                    <a:lnTo>
                      <a:pt x="6362" y="8078"/>
                    </a:lnTo>
                    <a:lnTo>
                      <a:pt x="6694" y="7856"/>
                    </a:lnTo>
                    <a:lnTo>
                      <a:pt x="7026" y="7635"/>
                    </a:lnTo>
                    <a:lnTo>
                      <a:pt x="7358" y="7358"/>
                    </a:lnTo>
                    <a:lnTo>
                      <a:pt x="7635" y="7026"/>
                    </a:lnTo>
                    <a:lnTo>
                      <a:pt x="7856" y="6694"/>
                    </a:lnTo>
                    <a:lnTo>
                      <a:pt x="8077" y="6363"/>
                    </a:lnTo>
                    <a:lnTo>
                      <a:pt x="8243" y="5975"/>
                    </a:lnTo>
                    <a:lnTo>
                      <a:pt x="8409" y="5588"/>
                    </a:lnTo>
                    <a:lnTo>
                      <a:pt x="8520" y="5145"/>
                    </a:lnTo>
                    <a:lnTo>
                      <a:pt x="8575" y="4758"/>
                    </a:lnTo>
                    <a:lnTo>
                      <a:pt x="8575" y="4316"/>
                    </a:lnTo>
                    <a:lnTo>
                      <a:pt x="8631" y="4094"/>
                    </a:lnTo>
                    <a:lnTo>
                      <a:pt x="8741" y="3928"/>
                    </a:lnTo>
                    <a:lnTo>
                      <a:pt x="8963" y="3762"/>
                    </a:lnTo>
                    <a:lnTo>
                      <a:pt x="9350" y="3762"/>
                    </a:lnTo>
                    <a:lnTo>
                      <a:pt x="9516" y="3928"/>
                    </a:lnTo>
                    <a:lnTo>
                      <a:pt x="9682" y="4094"/>
                    </a:lnTo>
                    <a:lnTo>
                      <a:pt x="9682" y="4316"/>
                    </a:lnTo>
                    <a:lnTo>
                      <a:pt x="9737" y="4758"/>
                    </a:lnTo>
                    <a:lnTo>
                      <a:pt x="9792" y="5145"/>
                    </a:lnTo>
                    <a:lnTo>
                      <a:pt x="9903" y="5588"/>
                    </a:lnTo>
                    <a:lnTo>
                      <a:pt x="10014" y="5975"/>
                    </a:lnTo>
                    <a:lnTo>
                      <a:pt x="10235" y="6363"/>
                    </a:lnTo>
                    <a:lnTo>
                      <a:pt x="10456" y="6694"/>
                    </a:lnTo>
                    <a:lnTo>
                      <a:pt x="10678" y="7026"/>
                    </a:lnTo>
                    <a:lnTo>
                      <a:pt x="10954" y="7358"/>
                    </a:lnTo>
                    <a:lnTo>
                      <a:pt x="11286" y="7635"/>
                    </a:lnTo>
                    <a:lnTo>
                      <a:pt x="11618" y="7856"/>
                    </a:lnTo>
                    <a:lnTo>
                      <a:pt x="11950" y="8078"/>
                    </a:lnTo>
                    <a:lnTo>
                      <a:pt x="12337" y="8244"/>
                    </a:lnTo>
                    <a:lnTo>
                      <a:pt x="12725" y="8410"/>
                    </a:lnTo>
                    <a:lnTo>
                      <a:pt x="13112" y="8520"/>
                    </a:lnTo>
                    <a:lnTo>
                      <a:pt x="13554" y="8575"/>
                    </a:lnTo>
                    <a:lnTo>
                      <a:pt x="14440" y="8575"/>
                    </a:lnTo>
                    <a:lnTo>
                      <a:pt x="14882" y="8520"/>
                    </a:lnTo>
                    <a:lnTo>
                      <a:pt x="15270" y="8410"/>
                    </a:lnTo>
                    <a:lnTo>
                      <a:pt x="15657" y="8244"/>
                    </a:lnTo>
                    <a:lnTo>
                      <a:pt x="16044" y="8078"/>
                    </a:lnTo>
                    <a:lnTo>
                      <a:pt x="16431" y="7856"/>
                    </a:lnTo>
                    <a:lnTo>
                      <a:pt x="16763" y="7635"/>
                    </a:lnTo>
                    <a:lnTo>
                      <a:pt x="17040" y="7358"/>
                    </a:lnTo>
                    <a:lnTo>
                      <a:pt x="17317" y="7026"/>
                    </a:lnTo>
                    <a:lnTo>
                      <a:pt x="17593" y="6694"/>
                    </a:lnTo>
                    <a:lnTo>
                      <a:pt x="17814" y="6363"/>
                    </a:lnTo>
                    <a:lnTo>
                      <a:pt x="17980" y="5975"/>
                    </a:lnTo>
                    <a:lnTo>
                      <a:pt x="18091" y="5588"/>
                    </a:lnTo>
                    <a:lnTo>
                      <a:pt x="18202" y="5145"/>
                    </a:lnTo>
                    <a:lnTo>
                      <a:pt x="18312" y="4758"/>
                    </a:lnTo>
                    <a:lnTo>
                      <a:pt x="18312" y="4316"/>
                    </a:lnTo>
                    <a:lnTo>
                      <a:pt x="18312" y="3873"/>
                    </a:lnTo>
                    <a:lnTo>
                      <a:pt x="18202" y="3430"/>
                    </a:lnTo>
                    <a:lnTo>
                      <a:pt x="18091" y="2988"/>
                    </a:lnTo>
                    <a:lnTo>
                      <a:pt x="17980" y="2601"/>
                    </a:lnTo>
                    <a:lnTo>
                      <a:pt x="17814" y="2269"/>
                    </a:lnTo>
                    <a:lnTo>
                      <a:pt x="17593" y="1881"/>
                    </a:lnTo>
                    <a:lnTo>
                      <a:pt x="17317" y="1549"/>
                    </a:lnTo>
                    <a:lnTo>
                      <a:pt x="17040" y="1273"/>
                    </a:lnTo>
                    <a:lnTo>
                      <a:pt x="16763" y="996"/>
                    </a:lnTo>
                    <a:lnTo>
                      <a:pt x="16431" y="719"/>
                    </a:lnTo>
                    <a:lnTo>
                      <a:pt x="16044" y="498"/>
                    </a:lnTo>
                    <a:lnTo>
                      <a:pt x="15657" y="332"/>
                    </a:lnTo>
                    <a:lnTo>
                      <a:pt x="15270" y="166"/>
                    </a:lnTo>
                    <a:lnTo>
                      <a:pt x="14882" y="56"/>
                    </a:lnTo>
                    <a:lnTo>
                      <a:pt x="14440" y="0"/>
                    </a:lnTo>
                    <a:lnTo>
                      <a:pt x="13997" y="0"/>
                    </a:lnTo>
                    <a:lnTo>
                      <a:pt x="13389" y="56"/>
                    </a:lnTo>
                    <a:lnTo>
                      <a:pt x="12780" y="166"/>
                    </a:lnTo>
                    <a:lnTo>
                      <a:pt x="12227" y="388"/>
                    </a:lnTo>
                    <a:lnTo>
                      <a:pt x="11673" y="664"/>
                    </a:lnTo>
                    <a:lnTo>
                      <a:pt x="11231" y="1051"/>
                    </a:lnTo>
                    <a:lnTo>
                      <a:pt x="10788" y="1439"/>
                    </a:lnTo>
                    <a:lnTo>
                      <a:pt x="10401" y="1937"/>
                    </a:lnTo>
                    <a:lnTo>
                      <a:pt x="10124" y="2435"/>
                    </a:lnTo>
                    <a:lnTo>
                      <a:pt x="9682" y="2269"/>
                    </a:lnTo>
                    <a:lnTo>
                      <a:pt x="9405" y="2213"/>
                    </a:lnTo>
                    <a:lnTo>
                      <a:pt x="8907" y="2213"/>
                    </a:lnTo>
                    <a:lnTo>
                      <a:pt x="8631" y="2269"/>
                    </a:lnTo>
                    <a:lnTo>
                      <a:pt x="8188" y="2435"/>
                    </a:lnTo>
                    <a:lnTo>
                      <a:pt x="7856" y="1937"/>
                    </a:lnTo>
                    <a:lnTo>
                      <a:pt x="7524" y="1439"/>
                    </a:lnTo>
                    <a:lnTo>
                      <a:pt x="7082" y="1051"/>
                    </a:lnTo>
                    <a:lnTo>
                      <a:pt x="6639" y="664"/>
                    </a:lnTo>
                    <a:lnTo>
                      <a:pt x="6086" y="388"/>
                    </a:lnTo>
                    <a:lnTo>
                      <a:pt x="5532" y="166"/>
                    </a:lnTo>
                    <a:lnTo>
                      <a:pt x="4924" y="56"/>
                    </a:lnTo>
                    <a:lnTo>
                      <a:pt x="4315"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7" name="Google Shape;457;p16"/>
              <p:cNvSpPr/>
              <p:nvPr/>
            </p:nvSpPr>
            <p:spPr>
              <a:xfrm>
                <a:off x="5191939" y="3369376"/>
                <a:ext cx="24069" cy="44225"/>
              </a:xfrm>
              <a:custGeom>
                <a:rect b="b" l="l" r="r" t="t"/>
                <a:pathLst>
                  <a:path extrusionOk="0" h="3763" w="2048">
                    <a:moveTo>
                      <a:pt x="1273" y="0"/>
                    </a:moveTo>
                    <a:lnTo>
                      <a:pt x="996" y="55"/>
                    </a:lnTo>
                    <a:lnTo>
                      <a:pt x="720" y="166"/>
                    </a:lnTo>
                    <a:lnTo>
                      <a:pt x="554" y="443"/>
                    </a:lnTo>
                    <a:lnTo>
                      <a:pt x="333" y="1051"/>
                    </a:lnTo>
                    <a:lnTo>
                      <a:pt x="111" y="1660"/>
                    </a:lnTo>
                    <a:lnTo>
                      <a:pt x="56" y="2324"/>
                    </a:lnTo>
                    <a:lnTo>
                      <a:pt x="1" y="2988"/>
                    </a:lnTo>
                    <a:lnTo>
                      <a:pt x="56" y="3264"/>
                    </a:lnTo>
                    <a:lnTo>
                      <a:pt x="222" y="3485"/>
                    </a:lnTo>
                    <a:lnTo>
                      <a:pt x="443" y="3651"/>
                    </a:lnTo>
                    <a:lnTo>
                      <a:pt x="775" y="3762"/>
                    </a:lnTo>
                    <a:lnTo>
                      <a:pt x="1052" y="3651"/>
                    </a:lnTo>
                    <a:lnTo>
                      <a:pt x="1328" y="3485"/>
                    </a:lnTo>
                    <a:lnTo>
                      <a:pt x="1494" y="3264"/>
                    </a:lnTo>
                    <a:lnTo>
                      <a:pt x="1550" y="2988"/>
                    </a:lnTo>
                    <a:lnTo>
                      <a:pt x="1550" y="2490"/>
                    </a:lnTo>
                    <a:lnTo>
                      <a:pt x="1660" y="1992"/>
                    </a:lnTo>
                    <a:lnTo>
                      <a:pt x="1771" y="1549"/>
                    </a:lnTo>
                    <a:lnTo>
                      <a:pt x="1937" y="1107"/>
                    </a:lnTo>
                    <a:lnTo>
                      <a:pt x="2048" y="775"/>
                    </a:lnTo>
                    <a:lnTo>
                      <a:pt x="1992" y="498"/>
                    </a:lnTo>
                    <a:lnTo>
                      <a:pt x="1826" y="221"/>
                    </a:lnTo>
                    <a:lnTo>
                      <a:pt x="1550" y="55"/>
                    </a:lnTo>
                    <a:lnTo>
                      <a:pt x="127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8" name="Google Shape;458;p16"/>
              <p:cNvSpPr/>
              <p:nvPr/>
            </p:nvSpPr>
            <p:spPr>
              <a:xfrm>
                <a:off x="5424709" y="3369376"/>
                <a:ext cx="24069" cy="44225"/>
              </a:xfrm>
              <a:custGeom>
                <a:rect b="b" l="l" r="r" t="t"/>
                <a:pathLst>
                  <a:path extrusionOk="0" h="3763" w="2048">
                    <a:moveTo>
                      <a:pt x="775" y="0"/>
                    </a:moveTo>
                    <a:lnTo>
                      <a:pt x="443" y="55"/>
                    </a:lnTo>
                    <a:lnTo>
                      <a:pt x="222" y="221"/>
                    </a:lnTo>
                    <a:lnTo>
                      <a:pt x="56" y="498"/>
                    </a:lnTo>
                    <a:lnTo>
                      <a:pt x="1" y="775"/>
                    </a:lnTo>
                    <a:lnTo>
                      <a:pt x="56" y="1107"/>
                    </a:lnTo>
                    <a:lnTo>
                      <a:pt x="277" y="1549"/>
                    </a:lnTo>
                    <a:lnTo>
                      <a:pt x="388" y="1992"/>
                    </a:lnTo>
                    <a:lnTo>
                      <a:pt x="443" y="2490"/>
                    </a:lnTo>
                    <a:lnTo>
                      <a:pt x="499" y="2988"/>
                    </a:lnTo>
                    <a:lnTo>
                      <a:pt x="554" y="3264"/>
                    </a:lnTo>
                    <a:lnTo>
                      <a:pt x="720" y="3485"/>
                    </a:lnTo>
                    <a:lnTo>
                      <a:pt x="941" y="3651"/>
                    </a:lnTo>
                    <a:lnTo>
                      <a:pt x="1273" y="3762"/>
                    </a:lnTo>
                    <a:lnTo>
                      <a:pt x="1550" y="3651"/>
                    </a:lnTo>
                    <a:lnTo>
                      <a:pt x="1826" y="3485"/>
                    </a:lnTo>
                    <a:lnTo>
                      <a:pt x="1992" y="3264"/>
                    </a:lnTo>
                    <a:lnTo>
                      <a:pt x="2048" y="2988"/>
                    </a:lnTo>
                    <a:lnTo>
                      <a:pt x="1992" y="2324"/>
                    </a:lnTo>
                    <a:lnTo>
                      <a:pt x="1882" y="1660"/>
                    </a:lnTo>
                    <a:lnTo>
                      <a:pt x="1716" y="1051"/>
                    </a:lnTo>
                    <a:lnTo>
                      <a:pt x="1494" y="443"/>
                    </a:lnTo>
                    <a:lnTo>
                      <a:pt x="1329" y="166"/>
                    </a:lnTo>
                    <a:lnTo>
                      <a:pt x="1052" y="55"/>
                    </a:lnTo>
                    <a:lnTo>
                      <a:pt x="775"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9" name="Google Shape;459;p16"/>
            <p:cNvSpPr/>
            <p:nvPr/>
          </p:nvSpPr>
          <p:spPr>
            <a:xfrm>
              <a:off x="8389810" y="4028610"/>
              <a:ext cx="256851" cy="254888"/>
            </a:xfrm>
            <a:custGeom>
              <a:rect b="b" l="l" r="r" t="t"/>
              <a:pathLst>
                <a:path extrusionOk="0" h="21688" w="21855">
                  <a:moveTo>
                    <a:pt x="7470" y="7138"/>
                  </a:moveTo>
                  <a:lnTo>
                    <a:pt x="7525" y="7248"/>
                  </a:lnTo>
                  <a:lnTo>
                    <a:pt x="7470" y="7304"/>
                  </a:lnTo>
                  <a:lnTo>
                    <a:pt x="7359" y="7304"/>
                  </a:lnTo>
                  <a:lnTo>
                    <a:pt x="7304" y="7248"/>
                  </a:lnTo>
                  <a:lnTo>
                    <a:pt x="7359" y="7138"/>
                  </a:lnTo>
                  <a:close/>
                  <a:moveTo>
                    <a:pt x="7082" y="5589"/>
                  </a:moveTo>
                  <a:lnTo>
                    <a:pt x="6751" y="5699"/>
                  </a:lnTo>
                  <a:lnTo>
                    <a:pt x="6474" y="5865"/>
                  </a:lnTo>
                  <a:lnTo>
                    <a:pt x="6253" y="6031"/>
                  </a:lnTo>
                  <a:lnTo>
                    <a:pt x="6031" y="6308"/>
                  </a:lnTo>
                  <a:lnTo>
                    <a:pt x="5865" y="6585"/>
                  </a:lnTo>
                  <a:lnTo>
                    <a:pt x="5810" y="6916"/>
                  </a:lnTo>
                  <a:lnTo>
                    <a:pt x="5755" y="7248"/>
                  </a:lnTo>
                  <a:lnTo>
                    <a:pt x="5810" y="7580"/>
                  </a:lnTo>
                  <a:lnTo>
                    <a:pt x="5865" y="7857"/>
                  </a:lnTo>
                  <a:lnTo>
                    <a:pt x="6031" y="8134"/>
                  </a:lnTo>
                  <a:lnTo>
                    <a:pt x="6253" y="8410"/>
                  </a:lnTo>
                  <a:lnTo>
                    <a:pt x="6474" y="8576"/>
                  </a:lnTo>
                  <a:lnTo>
                    <a:pt x="6751" y="8742"/>
                  </a:lnTo>
                  <a:lnTo>
                    <a:pt x="7082" y="8853"/>
                  </a:lnTo>
                  <a:lnTo>
                    <a:pt x="7746" y="8853"/>
                  </a:lnTo>
                  <a:lnTo>
                    <a:pt x="8078" y="8742"/>
                  </a:lnTo>
                  <a:lnTo>
                    <a:pt x="8355" y="8576"/>
                  </a:lnTo>
                  <a:lnTo>
                    <a:pt x="8576" y="8410"/>
                  </a:lnTo>
                  <a:lnTo>
                    <a:pt x="8798" y="8134"/>
                  </a:lnTo>
                  <a:lnTo>
                    <a:pt x="8964" y="7857"/>
                  </a:lnTo>
                  <a:lnTo>
                    <a:pt x="9019" y="7580"/>
                  </a:lnTo>
                  <a:lnTo>
                    <a:pt x="9074" y="7248"/>
                  </a:lnTo>
                  <a:lnTo>
                    <a:pt x="9019" y="6916"/>
                  </a:lnTo>
                  <a:lnTo>
                    <a:pt x="8964" y="6585"/>
                  </a:lnTo>
                  <a:lnTo>
                    <a:pt x="8798" y="6308"/>
                  </a:lnTo>
                  <a:lnTo>
                    <a:pt x="8576" y="6031"/>
                  </a:lnTo>
                  <a:lnTo>
                    <a:pt x="8355" y="5865"/>
                  </a:lnTo>
                  <a:lnTo>
                    <a:pt x="8078" y="5699"/>
                  </a:lnTo>
                  <a:lnTo>
                    <a:pt x="7746" y="5589"/>
                  </a:lnTo>
                  <a:close/>
                  <a:moveTo>
                    <a:pt x="14496" y="8631"/>
                  </a:moveTo>
                  <a:lnTo>
                    <a:pt x="14607" y="8687"/>
                  </a:lnTo>
                  <a:lnTo>
                    <a:pt x="14717" y="8742"/>
                  </a:lnTo>
                  <a:lnTo>
                    <a:pt x="14773" y="8853"/>
                  </a:lnTo>
                  <a:lnTo>
                    <a:pt x="14828" y="8963"/>
                  </a:lnTo>
                  <a:lnTo>
                    <a:pt x="14773" y="9129"/>
                  </a:lnTo>
                  <a:lnTo>
                    <a:pt x="14717" y="9240"/>
                  </a:lnTo>
                  <a:lnTo>
                    <a:pt x="14607" y="9295"/>
                  </a:lnTo>
                  <a:lnTo>
                    <a:pt x="14330" y="9295"/>
                  </a:lnTo>
                  <a:lnTo>
                    <a:pt x="14219" y="9240"/>
                  </a:lnTo>
                  <a:lnTo>
                    <a:pt x="14164" y="9129"/>
                  </a:lnTo>
                  <a:lnTo>
                    <a:pt x="14164" y="8963"/>
                  </a:lnTo>
                  <a:lnTo>
                    <a:pt x="14164" y="8853"/>
                  </a:lnTo>
                  <a:lnTo>
                    <a:pt x="14219" y="8742"/>
                  </a:lnTo>
                  <a:lnTo>
                    <a:pt x="14330" y="8687"/>
                  </a:lnTo>
                  <a:lnTo>
                    <a:pt x="14496" y="8631"/>
                  </a:lnTo>
                  <a:close/>
                  <a:moveTo>
                    <a:pt x="14219" y="7802"/>
                  </a:moveTo>
                  <a:lnTo>
                    <a:pt x="13998" y="7857"/>
                  </a:lnTo>
                  <a:lnTo>
                    <a:pt x="13777" y="7968"/>
                  </a:lnTo>
                  <a:lnTo>
                    <a:pt x="13611" y="8134"/>
                  </a:lnTo>
                  <a:lnTo>
                    <a:pt x="13445" y="8300"/>
                  </a:lnTo>
                  <a:lnTo>
                    <a:pt x="13334" y="8521"/>
                  </a:lnTo>
                  <a:lnTo>
                    <a:pt x="13279" y="8742"/>
                  </a:lnTo>
                  <a:lnTo>
                    <a:pt x="13279" y="8963"/>
                  </a:lnTo>
                  <a:lnTo>
                    <a:pt x="13279" y="9240"/>
                  </a:lnTo>
                  <a:lnTo>
                    <a:pt x="13334" y="9461"/>
                  </a:lnTo>
                  <a:lnTo>
                    <a:pt x="13445" y="9683"/>
                  </a:lnTo>
                  <a:lnTo>
                    <a:pt x="13611" y="9849"/>
                  </a:lnTo>
                  <a:lnTo>
                    <a:pt x="13777" y="10015"/>
                  </a:lnTo>
                  <a:lnTo>
                    <a:pt x="13998" y="10125"/>
                  </a:lnTo>
                  <a:lnTo>
                    <a:pt x="14219" y="10181"/>
                  </a:lnTo>
                  <a:lnTo>
                    <a:pt x="14717" y="10181"/>
                  </a:lnTo>
                  <a:lnTo>
                    <a:pt x="14939" y="10125"/>
                  </a:lnTo>
                  <a:lnTo>
                    <a:pt x="15160" y="10015"/>
                  </a:lnTo>
                  <a:lnTo>
                    <a:pt x="15326" y="9849"/>
                  </a:lnTo>
                  <a:lnTo>
                    <a:pt x="15492" y="9683"/>
                  </a:lnTo>
                  <a:lnTo>
                    <a:pt x="15602" y="9461"/>
                  </a:lnTo>
                  <a:lnTo>
                    <a:pt x="15658" y="9240"/>
                  </a:lnTo>
                  <a:lnTo>
                    <a:pt x="15713" y="8963"/>
                  </a:lnTo>
                  <a:lnTo>
                    <a:pt x="15658" y="8742"/>
                  </a:lnTo>
                  <a:lnTo>
                    <a:pt x="15602" y="8521"/>
                  </a:lnTo>
                  <a:lnTo>
                    <a:pt x="15492" y="8300"/>
                  </a:lnTo>
                  <a:lnTo>
                    <a:pt x="15326" y="8134"/>
                  </a:lnTo>
                  <a:lnTo>
                    <a:pt x="15160" y="7968"/>
                  </a:lnTo>
                  <a:lnTo>
                    <a:pt x="14939" y="7857"/>
                  </a:lnTo>
                  <a:lnTo>
                    <a:pt x="14717" y="7802"/>
                  </a:lnTo>
                  <a:close/>
                  <a:moveTo>
                    <a:pt x="3874" y="11287"/>
                  </a:moveTo>
                  <a:lnTo>
                    <a:pt x="3984" y="11342"/>
                  </a:lnTo>
                  <a:lnTo>
                    <a:pt x="4095" y="11398"/>
                  </a:lnTo>
                  <a:lnTo>
                    <a:pt x="4206" y="11508"/>
                  </a:lnTo>
                  <a:lnTo>
                    <a:pt x="4206" y="11619"/>
                  </a:lnTo>
                  <a:lnTo>
                    <a:pt x="4206" y="11785"/>
                  </a:lnTo>
                  <a:lnTo>
                    <a:pt x="4095" y="11896"/>
                  </a:lnTo>
                  <a:lnTo>
                    <a:pt x="3984" y="11951"/>
                  </a:lnTo>
                  <a:lnTo>
                    <a:pt x="3763" y="11951"/>
                  </a:lnTo>
                  <a:lnTo>
                    <a:pt x="3652" y="11896"/>
                  </a:lnTo>
                  <a:lnTo>
                    <a:pt x="3597" y="11785"/>
                  </a:lnTo>
                  <a:lnTo>
                    <a:pt x="3542" y="11619"/>
                  </a:lnTo>
                  <a:lnTo>
                    <a:pt x="3597" y="11508"/>
                  </a:lnTo>
                  <a:lnTo>
                    <a:pt x="3652" y="11398"/>
                  </a:lnTo>
                  <a:lnTo>
                    <a:pt x="3763" y="11342"/>
                  </a:lnTo>
                  <a:lnTo>
                    <a:pt x="3874" y="11287"/>
                  </a:lnTo>
                  <a:close/>
                  <a:moveTo>
                    <a:pt x="3874" y="10402"/>
                  </a:moveTo>
                  <a:lnTo>
                    <a:pt x="3652" y="10457"/>
                  </a:lnTo>
                  <a:lnTo>
                    <a:pt x="3431" y="10513"/>
                  </a:lnTo>
                  <a:lnTo>
                    <a:pt x="3210" y="10623"/>
                  </a:lnTo>
                  <a:lnTo>
                    <a:pt x="3044" y="10789"/>
                  </a:lnTo>
                  <a:lnTo>
                    <a:pt x="2878" y="10955"/>
                  </a:lnTo>
                  <a:lnTo>
                    <a:pt x="2767" y="11176"/>
                  </a:lnTo>
                  <a:lnTo>
                    <a:pt x="2712" y="11398"/>
                  </a:lnTo>
                  <a:lnTo>
                    <a:pt x="2657" y="11619"/>
                  </a:lnTo>
                  <a:lnTo>
                    <a:pt x="2712" y="11896"/>
                  </a:lnTo>
                  <a:lnTo>
                    <a:pt x="2767" y="12117"/>
                  </a:lnTo>
                  <a:lnTo>
                    <a:pt x="2878" y="12338"/>
                  </a:lnTo>
                  <a:lnTo>
                    <a:pt x="3044" y="12504"/>
                  </a:lnTo>
                  <a:lnTo>
                    <a:pt x="3210" y="12670"/>
                  </a:lnTo>
                  <a:lnTo>
                    <a:pt x="3431" y="12781"/>
                  </a:lnTo>
                  <a:lnTo>
                    <a:pt x="3652" y="12836"/>
                  </a:lnTo>
                  <a:lnTo>
                    <a:pt x="4150" y="12836"/>
                  </a:lnTo>
                  <a:lnTo>
                    <a:pt x="4372" y="12781"/>
                  </a:lnTo>
                  <a:lnTo>
                    <a:pt x="4538" y="12670"/>
                  </a:lnTo>
                  <a:lnTo>
                    <a:pt x="4759" y="12504"/>
                  </a:lnTo>
                  <a:lnTo>
                    <a:pt x="4870" y="12338"/>
                  </a:lnTo>
                  <a:lnTo>
                    <a:pt x="4980" y="12117"/>
                  </a:lnTo>
                  <a:lnTo>
                    <a:pt x="5091" y="11896"/>
                  </a:lnTo>
                  <a:lnTo>
                    <a:pt x="5091" y="11619"/>
                  </a:lnTo>
                  <a:lnTo>
                    <a:pt x="5091" y="11398"/>
                  </a:lnTo>
                  <a:lnTo>
                    <a:pt x="4980" y="11176"/>
                  </a:lnTo>
                  <a:lnTo>
                    <a:pt x="4870" y="10955"/>
                  </a:lnTo>
                  <a:lnTo>
                    <a:pt x="4759" y="10789"/>
                  </a:lnTo>
                  <a:lnTo>
                    <a:pt x="4538" y="10623"/>
                  </a:lnTo>
                  <a:lnTo>
                    <a:pt x="4372" y="10513"/>
                  </a:lnTo>
                  <a:lnTo>
                    <a:pt x="4150" y="10457"/>
                  </a:lnTo>
                  <a:lnTo>
                    <a:pt x="3874" y="10402"/>
                  </a:lnTo>
                  <a:close/>
                  <a:moveTo>
                    <a:pt x="10070" y="13279"/>
                  </a:moveTo>
                  <a:lnTo>
                    <a:pt x="10125" y="13334"/>
                  </a:lnTo>
                  <a:lnTo>
                    <a:pt x="10181" y="13389"/>
                  </a:lnTo>
                  <a:lnTo>
                    <a:pt x="10125" y="13445"/>
                  </a:lnTo>
                  <a:lnTo>
                    <a:pt x="10070" y="13500"/>
                  </a:lnTo>
                  <a:lnTo>
                    <a:pt x="9959" y="13445"/>
                  </a:lnTo>
                  <a:lnTo>
                    <a:pt x="9959" y="13389"/>
                  </a:lnTo>
                  <a:lnTo>
                    <a:pt x="9959" y="13334"/>
                  </a:lnTo>
                  <a:lnTo>
                    <a:pt x="10070" y="13279"/>
                  </a:lnTo>
                  <a:close/>
                  <a:moveTo>
                    <a:pt x="10070" y="11730"/>
                  </a:moveTo>
                  <a:lnTo>
                    <a:pt x="9738" y="11785"/>
                  </a:lnTo>
                  <a:lnTo>
                    <a:pt x="9406" y="11896"/>
                  </a:lnTo>
                  <a:lnTo>
                    <a:pt x="9129" y="12006"/>
                  </a:lnTo>
                  <a:lnTo>
                    <a:pt x="8908" y="12228"/>
                  </a:lnTo>
                  <a:lnTo>
                    <a:pt x="8687" y="12504"/>
                  </a:lnTo>
                  <a:lnTo>
                    <a:pt x="8521" y="12781"/>
                  </a:lnTo>
                  <a:lnTo>
                    <a:pt x="8466" y="13057"/>
                  </a:lnTo>
                  <a:lnTo>
                    <a:pt x="8410" y="13389"/>
                  </a:lnTo>
                  <a:lnTo>
                    <a:pt x="8466" y="13721"/>
                  </a:lnTo>
                  <a:lnTo>
                    <a:pt x="8521" y="14053"/>
                  </a:lnTo>
                  <a:lnTo>
                    <a:pt x="8687" y="14330"/>
                  </a:lnTo>
                  <a:lnTo>
                    <a:pt x="8908" y="14551"/>
                  </a:lnTo>
                  <a:lnTo>
                    <a:pt x="9129" y="14772"/>
                  </a:lnTo>
                  <a:lnTo>
                    <a:pt x="9406" y="14938"/>
                  </a:lnTo>
                  <a:lnTo>
                    <a:pt x="9738" y="15049"/>
                  </a:lnTo>
                  <a:lnTo>
                    <a:pt x="10402" y="15049"/>
                  </a:lnTo>
                  <a:lnTo>
                    <a:pt x="10679" y="14938"/>
                  </a:lnTo>
                  <a:lnTo>
                    <a:pt x="11011" y="14772"/>
                  </a:lnTo>
                  <a:lnTo>
                    <a:pt x="11232" y="14551"/>
                  </a:lnTo>
                  <a:lnTo>
                    <a:pt x="11453" y="14330"/>
                  </a:lnTo>
                  <a:lnTo>
                    <a:pt x="11564" y="14053"/>
                  </a:lnTo>
                  <a:lnTo>
                    <a:pt x="11674" y="13721"/>
                  </a:lnTo>
                  <a:lnTo>
                    <a:pt x="11730" y="13389"/>
                  </a:lnTo>
                  <a:lnTo>
                    <a:pt x="11674" y="13057"/>
                  </a:lnTo>
                  <a:lnTo>
                    <a:pt x="11564" y="12781"/>
                  </a:lnTo>
                  <a:lnTo>
                    <a:pt x="11453" y="12504"/>
                  </a:lnTo>
                  <a:lnTo>
                    <a:pt x="11232" y="12228"/>
                  </a:lnTo>
                  <a:lnTo>
                    <a:pt x="11011" y="12006"/>
                  </a:lnTo>
                  <a:lnTo>
                    <a:pt x="10679" y="11896"/>
                  </a:lnTo>
                  <a:lnTo>
                    <a:pt x="10402" y="11785"/>
                  </a:lnTo>
                  <a:lnTo>
                    <a:pt x="10070" y="11730"/>
                  </a:lnTo>
                  <a:close/>
                  <a:moveTo>
                    <a:pt x="13611" y="16598"/>
                  </a:moveTo>
                  <a:lnTo>
                    <a:pt x="13721" y="16653"/>
                  </a:lnTo>
                  <a:lnTo>
                    <a:pt x="13832" y="16709"/>
                  </a:lnTo>
                  <a:lnTo>
                    <a:pt x="13887" y="16819"/>
                  </a:lnTo>
                  <a:lnTo>
                    <a:pt x="13943" y="16930"/>
                  </a:lnTo>
                  <a:lnTo>
                    <a:pt x="13887" y="17041"/>
                  </a:lnTo>
                  <a:lnTo>
                    <a:pt x="13832" y="17151"/>
                  </a:lnTo>
                  <a:lnTo>
                    <a:pt x="13721" y="17262"/>
                  </a:lnTo>
                  <a:lnTo>
                    <a:pt x="13445" y="17262"/>
                  </a:lnTo>
                  <a:lnTo>
                    <a:pt x="13334" y="17151"/>
                  </a:lnTo>
                  <a:lnTo>
                    <a:pt x="13279" y="17041"/>
                  </a:lnTo>
                  <a:lnTo>
                    <a:pt x="13279" y="16930"/>
                  </a:lnTo>
                  <a:lnTo>
                    <a:pt x="13279" y="16819"/>
                  </a:lnTo>
                  <a:lnTo>
                    <a:pt x="13334" y="16709"/>
                  </a:lnTo>
                  <a:lnTo>
                    <a:pt x="13445" y="16653"/>
                  </a:lnTo>
                  <a:lnTo>
                    <a:pt x="13611" y="16598"/>
                  </a:lnTo>
                  <a:close/>
                  <a:moveTo>
                    <a:pt x="13611" y="15713"/>
                  </a:moveTo>
                  <a:lnTo>
                    <a:pt x="13334" y="15768"/>
                  </a:lnTo>
                  <a:lnTo>
                    <a:pt x="13113" y="15824"/>
                  </a:lnTo>
                  <a:lnTo>
                    <a:pt x="12892" y="15934"/>
                  </a:lnTo>
                  <a:lnTo>
                    <a:pt x="12726" y="16100"/>
                  </a:lnTo>
                  <a:lnTo>
                    <a:pt x="12560" y="16266"/>
                  </a:lnTo>
                  <a:lnTo>
                    <a:pt x="12449" y="16487"/>
                  </a:lnTo>
                  <a:lnTo>
                    <a:pt x="12394" y="16709"/>
                  </a:lnTo>
                  <a:lnTo>
                    <a:pt x="12394" y="16930"/>
                  </a:lnTo>
                  <a:lnTo>
                    <a:pt x="12394" y="17151"/>
                  </a:lnTo>
                  <a:lnTo>
                    <a:pt x="12449" y="17428"/>
                  </a:lnTo>
                  <a:lnTo>
                    <a:pt x="12560" y="17594"/>
                  </a:lnTo>
                  <a:lnTo>
                    <a:pt x="12726" y="17815"/>
                  </a:lnTo>
                  <a:lnTo>
                    <a:pt x="12892" y="17926"/>
                  </a:lnTo>
                  <a:lnTo>
                    <a:pt x="13113" y="18037"/>
                  </a:lnTo>
                  <a:lnTo>
                    <a:pt x="13334" y="18147"/>
                  </a:lnTo>
                  <a:lnTo>
                    <a:pt x="13832" y="18147"/>
                  </a:lnTo>
                  <a:lnTo>
                    <a:pt x="14053" y="18037"/>
                  </a:lnTo>
                  <a:lnTo>
                    <a:pt x="14275" y="17926"/>
                  </a:lnTo>
                  <a:lnTo>
                    <a:pt x="14441" y="17815"/>
                  </a:lnTo>
                  <a:lnTo>
                    <a:pt x="14607" y="17594"/>
                  </a:lnTo>
                  <a:lnTo>
                    <a:pt x="14717" y="17428"/>
                  </a:lnTo>
                  <a:lnTo>
                    <a:pt x="14773" y="17151"/>
                  </a:lnTo>
                  <a:lnTo>
                    <a:pt x="14828" y="16930"/>
                  </a:lnTo>
                  <a:lnTo>
                    <a:pt x="14773" y="16709"/>
                  </a:lnTo>
                  <a:lnTo>
                    <a:pt x="14717" y="16487"/>
                  </a:lnTo>
                  <a:lnTo>
                    <a:pt x="14607" y="16266"/>
                  </a:lnTo>
                  <a:lnTo>
                    <a:pt x="14441" y="16100"/>
                  </a:lnTo>
                  <a:lnTo>
                    <a:pt x="14275" y="15934"/>
                  </a:lnTo>
                  <a:lnTo>
                    <a:pt x="14053" y="15824"/>
                  </a:lnTo>
                  <a:lnTo>
                    <a:pt x="13832" y="15768"/>
                  </a:lnTo>
                  <a:lnTo>
                    <a:pt x="13611" y="15713"/>
                  </a:lnTo>
                  <a:close/>
                  <a:moveTo>
                    <a:pt x="8466" y="1716"/>
                  </a:moveTo>
                  <a:lnTo>
                    <a:pt x="8521" y="2103"/>
                  </a:lnTo>
                  <a:lnTo>
                    <a:pt x="8632" y="2491"/>
                  </a:lnTo>
                  <a:lnTo>
                    <a:pt x="8798" y="2822"/>
                  </a:lnTo>
                  <a:lnTo>
                    <a:pt x="8964" y="3154"/>
                  </a:lnTo>
                  <a:lnTo>
                    <a:pt x="9406" y="3763"/>
                  </a:lnTo>
                  <a:lnTo>
                    <a:pt x="9904" y="4316"/>
                  </a:lnTo>
                  <a:lnTo>
                    <a:pt x="10513" y="4759"/>
                  </a:lnTo>
                  <a:lnTo>
                    <a:pt x="10845" y="4925"/>
                  </a:lnTo>
                  <a:lnTo>
                    <a:pt x="11176" y="5091"/>
                  </a:lnTo>
                  <a:lnTo>
                    <a:pt x="11564" y="5201"/>
                  </a:lnTo>
                  <a:lnTo>
                    <a:pt x="11951" y="5257"/>
                  </a:lnTo>
                  <a:lnTo>
                    <a:pt x="12338" y="5312"/>
                  </a:lnTo>
                  <a:lnTo>
                    <a:pt x="12726" y="5367"/>
                  </a:lnTo>
                  <a:lnTo>
                    <a:pt x="13113" y="5312"/>
                  </a:lnTo>
                  <a:lnTo>
                    <a:pt x="13555" y="5257"/>
                  </a:lnTo>
                  <a:lnTo>
                    <a:pt x="13943" y="5146"/>
                  </a:lnTo>
                  <a:lnTo>
                    <a:pt x="14330" y="5035"/>
                  </a:lnTo>
                  <a:lnTo>
                    <a:pt x="14662" y="5478"/>
                  </a:lnTo>
                  <a:lnTo>
                    <a:pt x="14994" y="5865"/>
                  </a:lnTo>
                  <a:lnTo>
                    <a:pt x="15436" y="6253"/>
                  </a:lnTo>
                  <a:lnTo>
                    <a:pt x="15879" y="6529"/>
                  </a:lnTo>
                  <a:lnTo>
                    <a:pt x="16377" y="6806"/>
                  </a:lnTo>
                  <a:lnTo>
                    <a:pt x="16875" y="6972"/>
                  </a:lnTo>
                  <a:lnTo>
                    <a:pt x="17428" y="7082"/>
                  </a:lnTo>
                  <a:lnTo>
                    <a:pt x="17981" y="7138"/>
                  </a:lnTo>
                  <a:lnTo>
                    <a:pt x="18369" y="7082"/>
                  </a:lnTo>
                  <a:lnTo>
                    <a:pt x="18756" y="7027"/>
                  </a:lnTo>
                  <a:lnTo>
                    <a:pt x="19475" y="6861"/>
                  </a:lnTo>
                  <a:lnTo>
                    <a:pt x="19807" y="7802"/>
                  </a:lnTo>
                  <a:lnTo>
                    <a:pt x="20084" y="8742"/>
                  </a:lnTo>
                  <a:lnTo>
                    <a:pt x="20250" y="9738"/>
                  </a:lnTo>
                  <a:lnTo>
                    <a:pt x="20305" y="10734"/>
                  </a:lnTo>
                  <a:lnTo>
                    <a:pt x="20250" y="11730"/>
                  </a:lnTo>
                  <a:lnTo>
                    <a:pt x="20139" y="12615"/>
                  </a:lnTo>
                  <a:lnTo>
                    <a:pt x="19918" y="13555"/>
                  </a:lnTo>
                  <a:lnTo>
                    <a:pt x="19586" y="14385"/>
                  </a:lnTo>
                  <a:lnTo>
                    <a:pt x="19199" y="15215"/>
                  </a:lnTo>
                  <a:lnTo>
                    <a:pt x="18701" y="15990"/>
                  </a:lnTo>
                  <a:lnTo>
                    <a:pt x="18203" y="16709"/>
                  </a:lnTo>
                  <a:lnTo>
                    <a:pt x="17594" y="17373"/>
                  </a:lnTo>
                  <a:lnTo>
                    <a:pt x="16930" y="17981"/>
                  </a:lnTo>
                  <a:lnTo>
                    <a:pt x="16156" y="18534"/>
                  </a:lnTo>
                  <a:lnTo>
                    <a:pt x="15436" y="18977"/>
                  </a:lnTo>
                  <a:lnTo>
                    <a:pt x="14607" y="19420"/>
                  </a:lnTo>
                  <a:lnTo>
                    <a:pt x="13721" y="19696"/>
                  </a:lnTo>
                  <a:lnTo>
                    <a:pt x="12836" y="19918"/>
                  </a:lnTo>
                  <a:lnTo>
                    <a:pt x="11896" y="20084"/>
                  </a:lnTo>
                  <a:lnTo>
                    <a:pt x="10955" y="20139"/>
                  </a:lnTo>
                  <a:lnTo>
                    <a:pt x="9959" y="20084"/>
                  </a:lnTo>
                  <a:lnTo>
                    <a:pt x="9074" y="19918"/>
                  </a:lnTo>
                  <a:lnTo>
                    <a:pt x="8134" y="19696"/>
                  </a:lnTo>
                  <a:lnTo>
                    <a:pt x="7304" y="19420"/>
                  </a:lnTo>
                  <a:lnTo>
                    <a:pt x="6474" y="18977"/>
                  </a:lnTo>
                  <a:lnTo>
                    <a:pt x="5699" y="18534"/>
                  </a:lnTo>
                  <a:lnTo>
                    <a:pt x="4980" y="17981"/>
                  </a:lnTo>
                  <a:lnTo>
                    <a:pt x="4316" y="17373"/>
                  </a:lnTo>
                  <a:lnTo>
                    <a:pt x="3708" y="16709"/>
                  </a:lnTo>
                  <a:lnTo>
                    <a:pt x="3154" y="15990"/>
                  </a:lnTo>
                  <a:lnTo>
                    <a:pt x="2712" y="15215"/>
                  </a:lnTo>
                  <a:lnTo>
                    <a:pt x="2325" y="14385"/>
                  </a:lnTo>
                  <a:lnTo>
                    <a:pt x="1993" y="13555"/>
                  </a:lnTo>
                  <a:lnTo>
                    <a:pt x="1771" y="12615"/>
                  </a:lnTo>
                  <a:lnTo>
                    <a:pt x="1605" y="11730"/>
                  </a:lnTo>
                  <a:lnTo>
                    <a:pt x="1550" y="10734"/>
                  </a:lnTo>
                  <a:lnTo>
                    <a:pt x="1605" y="9959"/>
                  </a:lnTo>
                  <a:lnTo>
                    <a:pt x="1716" y="9185"/>
                  </a:lnTo>
                  <a:lnTo>
                    <a:pt x="1827" y="8410"/>
                  </a:lnTo>
                  <a:lnTo>
                    <a:pt x="2048" y="7691"/>
                  </a:lnTo>
                  <a:lnTo>
                    <a:pt x="2325" y="6972"/>
                  </a:lnTo>
                  <a:lnTo>
                    <a:pt x="2657" y="6308"/>
                  </a:lnTo>
                  <a:lnTo>
                    <a:pt x="3044" y="5644"/>
                  </a:lnTo>
                  <a:lnTo>
                    <a:pt x="3486" y="5035"/>
                  </a:lnTo>
                  <a:lnTo>
                    <a:pt x="3984" y="4482"/>
                  </a:lnTo>
                  <a:lnTo>
                    <a:pt x="4482" y="3929"/>
                  </a:lnTo>
                  <a:lnTo>
                    <a:pt x="5091" y="3431"/>
                  </a:lnTo>
                  <a:lnTo>
                    <a:pt x="5699" y="2988"/>
                  </a:lnTo>
                  <a:lnTo>
                    <a:pt x="6308" y="2601"/>
                  </a:lnTo>
                  <a:lnTo>
                    <a:pt x="7027" y="2269"/>
                  </a:lnTo>
                  <a:lnTo>
                    <a:pt x="7691" y="1937"/>
                  </a:lnTo>
                  <a:lnTo>
                    <a:pt x="8466" y="1716"/>
                  </a:lnTo>
                  <a:close/>
                  <a:moveTo>
                    <a:pt x="9074" y="1"/>
                  </a:moveTo>
                  <a:lnTo>
                    <a:pt x="8134" y="222"/>
                  </a:lnTo>
                  <a:lnTo>
                    <a:pt x="7193" y="499"/>
                  </a:lnTo>
                  <a:lnTo>
                    <a:pt x="6308" y="886"/>
                  </a:lnTo>
                  <a:lnTo>
                    <a:pt x="5423" y="1329"/>
                  </a:lnTo>
                  <a:lnTo>
                    <a:pt x="4648" y="1827"/>
                  </a:lnTo>
                  <a:lnTo>
                    <a:pt x="3929" y="2380"/>
                  </a:lnTo>
                  <a:lnTo>
                    <a:pt x="3210" y="3044"/>
                  </a:lnTo>
                  <a:lnTo>
                    <a:pt x="2601" y="3708"/>
                  </a:lnTo>
                  <a:lnTo>
                    <a:pt x="1993" y="4482"/>
                  </a:lnTo>
                  <a:lnTo>
                    <a:pt x="1495" y="5257"/>
                  </a:lnTo>
                  <a:lnTo>
                    <a:pt x="1052" y="6087"/>
                  </a:lnTo>
                  <a:lnTo>
                    <a:pt x="720" y="6972"/>
                  </a:lnTo>
                  <a:lnTo>
                    <a:pt x="388" y="7857"/>
                  </a:lnTo>
                  <a:lnTo>
                    <a:pt x="167" y="8797"/>
                  </a:lnTo>
                  <a:lnTo>
                    <a:pt x="56" y="9793"/>
                  </a:lnTo>
                  <a:lnTo>
                    <a:pt x="1" y="10734"/>
                  </a:lnTo>
                  <a:lnTo>
                    <a:pt x="56" y="11896"/>
                  </a:lnTo>
                  <a:lnTo>
                    <a:pt x="222" y="12947"/>
                  </a:lnTo>
                  <a:lnTo>
                    <a:pt x="499" y="13998"/>
                  </a:lnTo>
                  <a:lnTo>
                    <a:pt x="886" y="14994"/>
                  </a:lnTo>
                  <a:lnTo>
                    <a:pt x="1329" y="15934"/>
                  </a:lnTo>
                  <a:lnTo>
                    <a:pt x="1882" y="16875"/>
                  </a:lnTo>
                  <a:lnTo>
                    <a:pt x="2491" y="17705"/>
                  </a:lnTo>
                  <a:lnTo>
                    <a:pt x="3210" y="18479"/>
                  </a:lnTo>
                  <a:lnTo>
                    <a:pt x="3984" y="19198"/>
                  </a:lnTo>
                  <a:lnTo>
                    <a:pt x="4814" y="19807"/>
                  </a:lnTo>
                  <a:lnTo>
                    <a:pt x="5755" y="20360"/>
                  </a:lnTo>
                  <a:lnTo>
                    <a:pt x="6695" y="20803"/>
                  </a:lnTo>
                  <a:lnTo>
                    <a:pt x="7691" y="21190"/>
                  </a:lnTo>
                  <a:lnTo>
                    <a:pt x="8742" y="21467"/>
                  </a:lnTo>
                  <a:lnTo>
                    <a:pt x="9849" y="21633"/>
                  </a:lnTo>
                  <a:lnTo>
                    <a:pt x="10955" y="21688"/>
                  </a:lnTo>
                  <a:lnTo>
                    <a:pt x="12062" y="21633"/>
                  </a:lnTo>
                  <a:lnTo>
                    <a:pt x="13168" y="21467"/>
                  </a:lnTo>
                  <a:lnTo>
                    <a:pt x="14164" y="21190"/>
                  </a:lnTo>
                  <a:lnTo>
                    <a:pt x="15215" y="20803"/>
                  </a:lnTo>
                  <a:lnTo>
                    <a:pt x="16156" y="20360"/>
                  </a:lnTo>
                  <a:lnTo>
                    <a:pt x="17041" y="19807"/>
                  </a:lnTo>
                  <a:lnTo>
                    <a:pt x="17871" y="19198"/>
                  </a:lnTo>
                  <a:lnTo>
                    <a:pt x="18645" y="18479"/>
                  </a:lnTo>
                  <a:lnTo>
                    <a:pt x="19364" y="17705"/>
                  </a:lnTo>
                  <a:lnTo>
                    <a:pt x="19973" y="16875"/>
                  </a:lnTo>
                  <a:lnTo>
                    <a:pt x="20526" y="15934"/>
                  </a:lnTo>
                  <a:lnTo>
                    <a:pt x="21024" y="14994"/>
                  </a:lnTo>
                  <a:lnTo>
                    <a:pt x="21356" y="13998"/>
                  </a:lnTo>
                  <a:lnTo>
                    <a:pt x="21633" y="12947"/>
                  </a:lnTo>
                  <a:lnTo>
                    <a:pt x="21799" y="11896"/>
                  </a:lnTo>
                  <a:lnTo>
                    <a:pt x="21854" y="10734"/>
                  </a:lnTo>
                  <a:lnTo>
                    <a:pt x="21854" y="10070"/>
                  </a:lnTo>
                  <a:lnTo>
                    <a:pt x="21799" y="9351"/>
                  </a:lnTo>
                  <a:lnTo>
                    <a:pt x="21688" y="8687"/>
                  </a:lnTo>
                  <a:lnTo>
                    <a:pt x="21522" y="8023"/>
                  </a:lnTo>
                  <a:lnTo>
                    <a:pt x="21301" y="7359"/>
                  </a:lnTo>
                  <a:lnTo>
                    <a:pt x="21080" y="6695"/>
                  </a:lnTo>
                  <a:lnTo>
                    <a:pt x="20803" y="6087"/>
                  </a:lnTo>
                  <a:lnTo>
                    <a:pt x="20471" y="5478"/>
                  </a:lnTo>
                  <a:lnTo>
                    <a:pt x="20305" y="5201"/>
                  </a:lnTo>
                  <a:lnTo>
                    <a:pt x="20028" y="5091"/>
                  </a:lnTo>
                  <a:lnTo>
                    <a:pt x="19696" y="5091"/>
                  </a:lnTo>
                  <a:lnTo>
                    <a:pt x="19420" y="5146"/>
                  </a:lnTo>
                  <a:lnTo>
                    <a:pt x="19088" y="5367"/>
                  </a:lnTo>
                  <a:lnTo>
                    <a:pt x="18701" y="5478"/>
                  </a:lnTo>
                  <a:lnTo>
                    <a:pt x="18369" y="5533"/>
                  </a:lnTo>
                  <a:lnTo>
                    <a:pt x="17981" y="5589"/>
                  </a:lnTo>
                  <a:lnTo>
                    <a:pt x="17594" y="5533"/>
                  </a:lnTo>
                  <a:lnTo>
                    <a:pt x="17152" y="5423"/>
                  </a:lnTo>
                  <a:lnTo>
                    <a:pt x="16764" y="5257"/>
                  </a:lnTo>
                  <a:lnTo>
                    <a:pt x="16432" y="5035"/>
                  </a:lnTo>
                  <a:lnTo>
                    <a:pt x="16100" y="4759"/>
                  </a:lnTo>
                  <a:lnTo>
                    <a:pt x="15824" y="4482"/>
                  </a:lnTo>
                  <a:lnTo>
                    <a:pt x="15602" y="4095"/>
                  </a:lnTo>
                  <a:lnTo>
                    <a:pt x="15436" y="3708"/>
                  </a:lnTo>
                  <a:lnTo>
                    <a:pt x="15326" y="3542"/>
                  </a:lnTo>
                  <a:lnTo>
                    <a:pt x="15215" y="3431"/>
                  </a:lnTo>
                  <a:lnTo>
                    <a:pt x="15105" y="3320"/>
                  </a:lnTo>
                  <a:lnTo>
                    <a:pt x="14939" y="3210"/>
                  </a:lnTo>
                  <a:lnTo>
                    <a:pt x="14385" y="3210"/>
                  </a:lnTo>
                  <a:lnTo>
                    <a:pt x="14219" y="3320"/>
                  </a:lnTo>
                  <a:lnTo>
                    <a:pt x="13887" y="3542"/>
                  </a:lnTo>
                  <a:lnTo>
                    <a:pt x="13500" y="3652"/>
                  </a:lnTo>
                  <a:lnTo>
                    <a:pt x="13113" y="3763"/>
                  </a:lnTo>
                  <a:lnTo>
                    <a:pt x="12726" y="3818"/>
                  </a:lnTo>
                  <a:lnTo>
                    <a:pt x="12172" y="3763"/>
                  </a:lnTo>
                  <a:lnTo>
                    <a:pt x="11619" y="3597"/>
                  </a:lnTo>
                  <a:lnTo>
                    <a:pt x="11176" y="3320"/>
                  </a:lnTo>
                  <a:lnTo>
                    <a:pt x="10734" y="2988"/>
                  </a:lnTo>
                  <a:lnTo>
                    <a:pt x="10402" y="2546"/>
                  </a:lnTo>
                  <a:lnTo>
                    <a:pt x="10181" y="2103"/>
                  </a:lnTo>
                  <a:lnTo>
                    <a:pt x="10015" y="1550"/>
                  </a:lnTo>
                  <a:lnTo>
                    <a:pt x="9959" y="997"/>
                  </a:lnTo>
                  <a:lnTo>
                    <a:pt x="9959" y="831"/>
                  </a:lnTo>
                  <a:lnTo>
                    <a:pt x="9959" y="665"/>
                  </a:lnTo>
                  <a:lnTo>
                    <a:pt x="9904" y="499"/>
                  </a:lnTo>
                  <a:lnTo>
                    <a:pt x="9849" y="333"/>
                  </a:lnTo>
                  <a:lnTo>
                    <a:pt x="9738" y="167"/>
                  </a:lnTo>
                  <a:lnTo>
                    <a:pt x="9572" y="112"/>
                  </a:lnTo>
                  <a:lnTo>
                    <a:pt x="9406"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0" name="Google Shape;460;p16"/>
            <p:cNvSpPr/>
            <p:nvPr/>
          </p:nvSpPr>
          <p:spPr>
            <a:xfrm rot="-610900">
              <a:off x="2369346" y="62297"/>
              <a:ext cx="194423" cy="256841"/>
            </a:xfrm>
            <a:custGeom>
              <a:rect b="b" l="l" r="r" t="t"/>
              <a:pathLst>
                <a:path extrusionOk="0" h="21854" w="16543">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1" name="Google Shape;461;p16"/>
            <p:cNvSpPr/>
            <p:nvPr/>
          </p:nvSpPr>
          <p:spPr>
            <a:xfrm rot="1446362">
              <a:off x="-140058" y="923397"/>
              <a:ext cx="256837" cy="195078"/>
            </a:xfrm>
            <a:custGeom>
              <a:rect b="b" l="l" r="r" t="t"/>
              <a:pathLst>
                <a:path extrusionOk="0" h="16599" w="21854">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2" name="Google Shape;462;p16"/>
            <p:cNvSpPr/>
            <p:nvPr/>
          </p:nvSpPr>
          <p:spPr>
            <a:xfrm>
              <a:off x="179581" y="2117407"/>
              <a:ext cx="256839" cy="194422"/>
            </a:xfrm>
            <a:custGeom>
              <a:rect b="b" l="l" r="r" t="t"/>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3" name="Google Shape;463;p16"/>
            <p:cNvSpPr/>
            <p:nvPr/>
          </p:nvSpPr>
          <p:spPr>
            <a:xfrm rot="4880958">
              <a:off x="1713941" y="282614"/>
              <a:ext cx="215199" cy="256810"/>
            </a:xfrm>
            <a:custGeom>
              <a:rect b="b" l="l" r="r" t="t"/>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4" name="Google Shape;464;p16"/>
            <p:cNvSpPr/>
            <p:nvPr/>
          </p:nvSpPr>
          <p:spPr>
            <a:xfrm>
              <a:off x="6207352" y="-138510"/>
              <a:ext cx="256839" cy="256839"/>
            </a:xfrm>
            <a:custGeom>
              <a:rect b="b" l="l" r="r" t="t"/>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5" name="Google Shape;465;p16"/>
            <p:cNvSpPr/>
            <p:nvPr/>
          </p:nvSpPr>
          <p:spPr>
            <a:xfrm rot="-2327469">
              <a:off x="791260" y="1022956"/>
              <a:ext cx="256831" cy="256184"/>
            </a:xfrm>
            <a:custGeom>
              <a:rect b="b" l="l" r="r" t="t"/>
              <a:pathLst>
                <a:path extrusionOk="0" h="21799" w="21854">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6" name="Google Shape;466;p16"/>
            <p:cNvSpPr/>
            <p:nvPr/>
          </p:nvSpPr>
          <p:spPr>
            <a:xfrm rot="-2279041">
              <a:off x="7971887" y="4369590"/>
              <a:ext cx="256822" cy="173596"/>
            </a:xfrm>
            <a:custGeom>
              <a:rect b="b" l="l" r="r" t="t"/>
              <a:pathLst>
                <a:path extrusionOk="0" h="14772" w="21854">
                  <a:moveTo>
                    <a:pt x="3431" y="2600"/>
                  </a:moveTo>
                  <a:lnTo>
                    <a:pt x="3154" y="2711"/>
                  </a:lnTo>
                  <a:lnTo>
                    <a:pt x="2878" y="2877"/>
                  </a:lnTo>
                  <a:lnTo>
                    <a:pt x="2712" y="3098"/>
                  </a:lnTo>
                  <a:lnTo>
                    <a:pt x="2656" y="3375"/>
                  </a:lnTo>
                  <a:lnTo>
                    <a:pt x="2712" y="3707"/>
                  </a:lnTo>
                  <a:lnTo>
                    <a:pt x="2878" y="3928"/>
                  </a:lnTo>
                  <a:lnTo>
                    <a:pt x="3154" y="4094"/>
                  </a:lnTo>
                  <a:lnTo>
                    <a:pt x="3431" y="4150"/>
                  </a:lnTo>
                  <a:lnTo>
                    <a:pt x="18479" y="4150"/>
                  </a:lnTo>
                  <a:lnTo>
                    <a:pt x="18756" y="4094"/>
                  </a:lnTo>
                  <a:lnTo>
                    <a:pt x="18977" y="3928"/>
                  </a:lnTo>
                  <a:lnTo>
                    <a:pt x="19143" y="3707"/>
                  </a:lnTo>
                  <a:lnTo>
                    <a:pt x="19198" y="3375"/>
                  </a:lnTo>
                  <a:lnTo>
                    <a:pt x="19143" y="3098"/>
                  </a:lnTo>
                  <a:lnTo>
                    <a:pt x="18977" y="2877"/>
                  </a:lnTo>
                  <a:lnTo>
                    <a:pt x="18756" y="2711"/>
                  </a:lnTo>
                  <a:lnTo>
                    <a:pt x="18479" y="2600"/>
                  </a:lnTo>
                  <a:close/>
                  <a:moveTo>
                    <a:pt x="5312" y="7026"/>
                  </a:moveTo>
                  <a:lnTo>
                    <a:pt x="5367" y="7082"/>
                  </a:lnTo>
                  <a:lnTo>
                    <a:pt x="5422" y="7137"/>
                  </a:lnTo>
                  <a:lnTo>
                    <a:pt x="5422" y="7248"/>
                  </a:lnTo>
                  <a:lnTo>
                    <a:pt x="5422" y="7303"/>
                  </a:lnTo>
                  <a:lnTo>
                    <a:pt x="5367" y="7358"/>
                  </a:lnTo>
                  <a:lnTo>
                    <a:pt x="5312" y="7414"/>
                  </a:lnTo>
                  <a:lnTo>
                    <a:pt x="5201" y="7469"/>
                  </a:lnTo>
                  <a:lnTo>
                    <a:pt x="5146" y="7414"/>
                  </a:lnTo>
                  <a:lnTo>
                    <a:pt x="5035" y="7358"/>
                  </a:lnTo>
                  <a:lnTo>
                    <a:pt x="5035" y="7303"/>
                  </a:lnTo>
                  <a:lnTo>
                    <a:pt x="4980" y="7248"/>
                  </a:lnTo>
                  <a:lnTo>
                    <a:pt x="5035" y="7137"/>
                  </a:lnTo>
                  <a:lnTo>
                    <a:pt x="5035" y="7082"/>
                  </a:lnTo>
                  <a:lnTo>
                    <a:pt x="5146" y="7026"/>
                  </a:lnTo>
                  <a:close/>
                  <a:moveTo>
                    <a:pt x="16764" y="7026"/>
                  </a:moveTo>
                  <a:lnTo>
                    <a:pt x="16819" y="7082"/>
                  </a:lnTo>
                  <a:lnTo>
                    <a:pt x="16875" y="7137"/>
                  </a:lnTo>
                  <a:lnTo>
                    <a:pt x="16930" y="7248"/>
                  </a:lnTo>
                  <a:lnTo>
                    <a:pt x="16875" y="7303"/>
                  </a:lnTo>
                  <a:lnTo>
                    <a:pt x="16819" y="7358"/>
                  </a:lnTo>
                  <a:lnTo>
                    <a:pt x="16764" y="7414"/>
                  </a:lnTo>
                  <a:lnTo>
                    <a:pt x="16709" y="7469"/>
                  </a:lnTo>
                  <a:lnTo>
                    <a:pt x="16598" y="7414"/>
                  </a:lnTo>
                  <a:lnTo>
                    <a:pt x="16543" y="7358"/>
                  </a:lnTo>
                  <a:lnTo>
                    <a:pt x="16487" y="7303"/>
                  </a:lnTo>
                  <a:lnTo>
                    <a:pt x="16487" y="7248"/>
                  </a:lnTo>
                  <a:lnTo>
                    <a:pt x="16487" y="7137"/>
                  </a:lnTo>
                  <a:lnTo>
                    <a:pt x="16543" y="7082"/>
                  </a:lnTo>
                  <a:lnTo>
                    <a:pt x="16598" y="7026"/>
                  </a:lnTo>
                  <a:close/>
                  <a:moveTo>
                    <a:pt x="8742" y="6363"/>
                  </a:moveTo>
                  <a:lnTo>
                    <a:pt x="8742" y="8133"/>
                  </a:lnTo>
                  <a:lnTo>
                    <a:pt x="13168" y="8133"/>
                  </a:lnTo>
                  <a:lnTo>
                    <a:pt x="13168" y="6363"/>
                  </a:lnTo>
                  <a:close/>
                  <a:moveTo>
                    <a:pt x="4869" y="5477"/>
                  </a:moveTo>
                  <a:lnTo>
                    <a:pt x="4537" y="5588"/>
                  </a:lnTo>
                  <a:lnTo>
                    <a:pt x="4205" y="5754"/>
                  </a:lnTo>
                  <a:lnTo>
                    <a:pt x="3984" y="5975"/>
                  </a:lnTo>
                  <a:lnTo>
                    <a:pt x="3763" y="6252"/>
                  </a:lnTo>
                  <a:lnTo>
                    <a:pt x="3597" y="6528"/>
                  </a:lnTo>
                  <a:lnTo>
                    <a:pt x="3486" y="6860"/>
                  </a:lnTo>
                  <a:lnTo>
                    <a:pt x="3431" y="7248"/>
                  </a:lnTo>
                  <a:lnTo>
                    <a:pt x="3486" y="7580"/>
                  </a:lnTo>
                  <a:lnTo>
                    <a:pt x="3597" y="7912"/>
                  </a:lnTo>
                  <a:lnTo>
                    <a:pt x="3763" y="8188"/>
                  </a:lnTo>
                  <a:lnTo>
                    <a:pt x="3984" y="8465"/>
                  </a:lnTo>
                  <a:lnTo>
                    <a:pt x="4205" y="8686"/>
                  </a:lnTo>
                  <a:lnTo>
                    <a:pt x="4537" y="8852"/>
                  </a:lnTo>
                  <a:lnTo>
                    <a:pt x="4869" y="8963"/>
                  </a:lnTo>
                  <a:lnTo>
                    <a:pt x="5588" y="8963"/>
                  </a:lnTo>
                  <a:lnTo>
                    <a:pt x="5920" y="8852"/>
                  </a:lnTo>
                  <a:lnTo>
                    <a:pt x="6197" y="8686"/>
                  </a:lnTo>
                  <a:lnTo>
                    <a:pt x="6474" y="8465"/>
                  </a:lnTo>
                  <a:lnTo>
                    <a:pt x="6695" y="8188"/>
                  </a:lnTo>
                  <a:lnTo>
                    <a:pt x="6861" y="7912"/>
                  </a:lnTo>
                  <a:lnTo>
                    <a:pt x="6916" y="7580"/>
                  </a:lnTo>
                  <a:lnTo>
                    <a:pt x="6972" y="7248"/>
                  </a:lnTo>
                  <a:lnTo>
                    <a:pt x="6916" y="6860"/>
                  </a:lnTo>
                  <a:lnTo>
                    <a:pt x="6861" y="6528"/>
                  </a:lnTo>
                  <a:lnTo>
                    <a:pt x="6695" y="6252"/>
                  </a:lnTo>
                  <a:lnTo>
                    <a:pt x="6474" y="5975"/>
                  </a:lnTo>
                  <a:lnTo>
                    <a:pt x="6197" y="5754"/>
                  </a:lnTo>
                  <a:lnTo>
                    <a:pt x="5920" y="5588"/>
                  </a:lnTo>
                  <a:lnTo>
                    <a:pt x="5588" y="5477"/>
                  </a:lnTo>
                  <a:close/>
                  <a:moveTo>
                    <a:pt x="16321" y="5477"/>
                  </a:moveTo>
                  <a:lnTo>
                    <a:pt x="15989" y="5588"/>
                  </a:lnTo>
                  <a:lnTo>
                    <a:pt x="15713" y="5754"/>
                  </a:lnTo>
                  <a:lnTo>
                    <a:pt x="15436" y="5975"/>
                  </a:lnTo>
                  <a:lnTo>
                    <a:pt x="15215" y="6252"/>
                  </a:lnTo>
                  <a:lnTo>
                    <a:pt x="15049" y="6528"/>
                  </a:lnTo>
                  <a:lnTo>
                    <a:pt x="14938" y="6860"/>
                  </a:lnTo>
                  <a:lnTo>
                    <a:pt x="14938" y="7248"/>
                  </a:lnTo>
                  <a:lnTo>
                    <a:pt x="14938" y="7580"/>
                  </a:lnTo>
                  <a:lnTo>
                    <a:pt x="15049" y="7912"/>
                  </a:lnTo>
                  <a:lnTo>
                    <a:pt x="15215" y="8188"/>
                  </a:lnTo>
                  <a:lnTo>
                    <a:pt x="15436" y="8465"/>
                  </a:lnTo>
                  <a:lnTo>
                    <a:pt x="15713" y="8686"/>
                  </a:lnTo>
                  <a:lnTo>
                    <a:pt x="15989" y="8852"/>
                  </a:lnTo>
                  <a:lnTo>
                    <a:pt x="16321" y="8963"/>
                  </a:lnTo>
                  <a:lnTo>
                    <a:pt x="17041" y="8963"/>
                  </a:lnTo>
                  <a:lnTo>
                    <a:pt x="17373" y="8852"/>
                  </a:lnTo>
                  <a:lnTo>
                    <a:pt x="17649" y="8686"/>
                  </a:lnTo>
                  <a:lnTo>
                    <a:pt x="17926" y="8465"/>
                  </a:lnTo>
                  <a:lnTo>
                    <a:pt x="18147" y="8188"/>
                  </a:lnTo>
                  <a:lnTo>
                    <a:pt x="18313" y="7912"/>
                  </a:lnTo>
                  <a:lnTo>
                    <a:pt x="18424" y="7580"/>
                  </a:lnTo>
                  <a:lnTo>
                    <a:pt x="18479" y="7248"/>
                  </a:lnTo>
                  <a:lnTo>
                    <a:pt x="18424" y="6860"/>
                  </a:lnTo>
                  <a:lnTo>
                    <a:pt x="18313" y="6528"/>
                  </a:lnTo>
                  <a:lnTo>
                    <a:pt x="18147" y="6252"/>
                  </a:lnTo>
                  <a:lnTo>
                    <a:pt x="17926" y="5975"/>
                  </a:lnTo>
                  <a:lnTo>
                    <a:pt x="17649" y="5754"/>
                  </a:lnTo>
                  <a:lnTo>
                    <a:pt x="17373" y="5588"/>
                  </a:lnTo>
                  <a:lnTo>
                    <a:pt x="17041" y="5477"/>
                  </a:lnTo>
                  <a:close/>
                  <a:moveTo>
                    <a:pt x="15049" y="12116"/>
                  </a:moveTo>
                  <a:lnTo>
                    <a:pt x="16155" y="13223"/>
                  </a:lnTo>
                  <a:lnTo>
                    <a:pt x="5754" y="13223"/>
                  </a:lnTo>
                  <a:lnTo>
                    <a:pt x="6861" y="12116"/>
                  </a:lnTo>
                  <a:close/>
                  <a:moveTo>
                    <a:pt x="19973" y="1549"/>
                  </a:moveTo>
                  <a:lnTo>
                    <a:pt x="20139" y="1660"/>
                  </a:lnTo>
                  <a:lnTo>
                    <a:pt x="20305" y="1881"/>
                  </a:lnTo>
                  <a:lnTo>
                    <a:pt x="20305" y="2047"/>
                  </a:lnTo>
                  <a:lnTo>
                    <a:pt x="20305" y="12669"/>
                  </a:lnTo>
                  <a:lnTo>
                    <a:pt x="20305" y="12891"/>
                  </a:lnTo>
                  <a:lnTo>
                    <a:pt x="20139" y="13057"/>
                  </a:lnTo>
                  <a:lnTo>
                    <a:pt x="19973" y="13167"/>
                  </a:lnTo>
                  <a:lnTo>
                    <a:pt x="19751" y="13223"/>
                  </a:lnTo>
                  <a:lnTo>
                    <a:pt x="18313" y="13223"/>
                  </a:lnTo>
                  <a:lnTo>
                    <a:pt x="15934" y="10788"/>
                  </a:lnTo>
                  <a:lnTo>
                    <a:pt x="15657" y="10622"/>
                  </a:lnTo>
                  <a:lnTo>
                    <a:pt x="15381" y="10567"/>
                  </a:lnTo>
                  <a:lnTo>
                    <a:pt x="6529" y="10567"/>
                  </a:lnTo>
                  <a:lnTo>
                    <a:pt x="6252" y="10622"/>
                  </a:lnTo>
                  <a:lnTo>
                    <a:pt x="5976" y="10788"/>
                  </a:lnTo>
                  <a:lnTo>
                    <a:pt x="3541" y="13223"/>
                  </a:lnTo>
                  <a:lnTo>
                    <a:pt x="2103" y="13223"/>
                  </a:lnTo>
                  <a:lnTo>
                    <a:pt x="1882" y="13167"/>
                  </a:lnTo>
                  <a:lnTo>
                    <a:pt x="1716" y="13057"/>
                  </a:lnTo>
                  <a:lnTo>
                    <a:pt x="1605" y="12891"/>
                  </a:lnTo>
                  <a:lnTo>
                    <a:pt x="1550" y="12669"/>
                  </a:lnTo>
                  <a:lnTo>
                    <a:pt x="1550" y="2047"/>
                  </a:lnTo>
                  <a:lnTo>
                    <a:pt x="1605" y="1881"/>
                  </a:lnTo>
                  <a:lnTo>
                    <a:pt x="1716" y="1660"/>
                  </a:lnTo>
                  <a:lnTo>
                    <a:pt x="1882" y="1549"/>
                  </a:lnTo>
                  <a:close/>
                  <a:moveTo>
                    <a:pt x="1716" y="0"/>
                  </a:moveTo>
                  <a:lnTo>
                    <a:pt x="1328" y="166"/>
                  </a:lnTo>
                  <a:lnTo>
                    <a:pt x="941" y="332"/>
                  </a:lnTo>
                  <a:lnTo>
                    <a:pt x="665" y="609"/>
                  </a:lnTo>
                  <a:lnTo>
                    <a:pt x="388" y="885"/>
                  </a:lnTo>
                  <a:lnTo>
                    <a:pt x="167" y="1273"/>
                  </a:lnTo>
                  <a:lnTo>
                    <a:pt x="56" y="1660"/>
                  </a:lnTo>
                  <a:lnTo>
                    <a:pt x="1" y="2047"/>
                  </a:lnTo>
                  <a:lnTo>
                    <a:pt x="1" y="12669"/>
                  </a:lnTo>
                  <a:lnTo>
                    <a:pt x="56" y="13112"/>
                  </a:lnTo>
                  <a:lnTo>
                    <a:pt x="167" y="13499"/>
                  </a:lnTo>
                  <a:lnTo>
                    <a:pt x="388" y="13831"/>
                  </a:lnTo>
                  <a:lnTo>
                    <a:pt x="665" y="14163"/>
                  </a:lnTo>
                  <a:lnTo>
                    <a:pt x="941" y="14384"/>
                  </a:lnTo>
                  <a:lnTo>
                    <a:pt x="1328" y="14606"/>
                  </a:lnTo>
                  <a:lnTo>
                    <a:pt x="1716" y="14716"/>
                  </a:lnTo>
                  <a:lnTo>
                    <a:pt x="2103" y="14772"/>
                  </a:lnTo>
                  <a:lnTo>
                    <a:pt x="19751" y="14772"/>
                  </a:lnTo>
                  <a:lnTo>
                    <a:pt x="20194" y="14716"/>
                  </a:lnTo>
                  <a:lnTo>
                    <a:pt x="20581" y="14606"/>
                  </a:lnTo>
                  <a:lnTo>
                    <a:pt x="20969" y="14384"/>
                  </a:lnTo>
                  <a:lnTo>
                    <a:pt x="21245" y="14163"/>
                  </a:lnTo>
                  <a:lnTo>
                    <a:pt x="21522" y="13831"/>
                  </a:lnTo>
                  <a:lnTo>
                    <a:pt x="21688" y="13499"/>
                  </a:lnTo>
                  <a:lnTo>
                    <a:pt x="21854" y="13112"/>
                  </a:lnTo>
                  <a:lnTo>
                    <a:pt x="21854" y="12669"/>
                  </a:lnTo>
                  <a:lnTo>
                    <a:pt x="21854" y="2047"/>
                  </a:lnTo>
                  <a:lnTo>
                    <a:pt x="21854" y="1660"/>
                  </a:lnTo>
                  <a:lnTo>
                    <a:pt x="21688" y="1273"/>
                  </a:lnTo>
                  <a:lnTo>
                    <a:pt x="21522" y="885"/>
                  </a:lnTo>
                  <a:lnTo>
                    <a:pt x="21245" y="609"/>
                  </a:lnTo>
                  <a:lnTo>
                    <a:pt x="20969" y="332"/>
                  </a:lnTo>
                  <a:lnTo>
                    <a:pt x="20581" y="166"/>
                  </a:lnTo>
                  <a:lnTo>
                    <a:pt x="20194"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7" name="Google Shape;467;p16"/>
            <p:cNvSpPr/>
            <p:nvPr/>
          </p:nvSpPr>
          <p:spPr>
            <a:xfrm rot="-2480581">
              <a:off x="749960" y="486476"/>
              <a:ext cx="256813" cy="230807"/>
            </a:xfrm>
            <a:custGeom>
              <a:rect b="b" l="l" r="r" t="t"/>
              <a:pathLst>
                <a:path extrusionOk="0" h="19641" w="21854">
                  <a:moveTo>
                    <a:pt x="15215" y="1716"/>
                  </a:moveTo>
                  <a:lnTo>
                    <a:pt x="15547" y="3099"/>
                  </a:lnTo>
                  <a:lnTo>
                    <a:pt x="10125" y="3099"/>
                  </a:lnTo>
                  <a:lnTo>
                    <a:pt x="15215" y="1716"/>
                  </a:lnTo>
                  <a:close/>
                  <a:moveTo>
                    <a:pt x="2546" y="5755"/>
                  </a:moveTo>
                  <a:lnTo>
                    <a:pt x="2269" y="5810"/>
                  </a:lnTo>
                  <a:lnTo>
                    <a:pt x="1993" y="5976"/>
                  </a:lnTo>
                  <a:lnTo>
                    <a:pt x="1827" y="6197"/>
                  </a:lnTo>
                  <a:lnTo>
                    <a:pt x="1771" y="6529"/>
                  </a:lnTo>
                  <a:lnTo>
                    <a:pt x="1827" y="6806"/>
                  </a:lnTo>
                  <a:lnTo>
                    <a:pt x="1993" y="7027"/>
                  </a:lnTo>
                  <a:lnTo>
                    <a:pt x="2269" y="7193"/>
                  </a:lnTo>
                  <a:lnTo>
                    <a:pt x="2546" y="7304"/>
                  </a:lnTo>
                  <a:lnTo>
                    <a:pt x="3431" y="7304"/>
                  </a:lnTo>
                  <a:lnTo>
                    <a:pt x="3708" y="7193"/>
                  </a:lnTo>
                  <a:lnTo>
                    <a:pt x="3984" y="7027"/>
                  </a:lnTo>
                  <a:lnTo>
                    <a:pt x="4150" y="6806"/>
                  </a:lnTo>
                  <a:lnTo>
                    <a:pt x="4206" y="6529"/>
                  </a:lnTo>
                  <a:lnTo>
                    <a:pt x="4150" y="6197"/>
                  </a:lnTo>
                  <a:lnTo>
                    <a:pt x="3984" y="5976"/>
                  </a:lnTo>
                  <a:lnTo>
                    <a:pt x="3708" y="5810"/>
                  </a:lnTo>
                  <a:lnTo>
                    <a:pt x="3431" y="5755"/>
                  </a:lnTo>
                  <a:close/>
                  <a:moveTo>
                    <a:pt x="6087" y="5755"/>
                  </a:moveTo>
                  <a:lnTo>
                    <a:pt x="5755" y="5810"/>
                  </a:lnTo>
                  <a:lnTo>
                    <a:pt x="5533" y="5976"/>
                  </a:lnTo>
                  <a:lnTo>
                    <a:pt x="5367" y="6197"/>
                  </a:lnTo>
                  <a:lnTo>
                    <a:pt x="5312" y="6529"/>
                  </a:lnTo>
                  <a:lnTo>
                    <a:pt x="5367" y="6806"/>
                  </a:lnTo>
                  <a:lnTo>
                    <a:pt x="5533" y="7027"/>
                  </a:lnTo>
                  <a:lnTo>
                    <a:pt x="5755" y="7193"/>
                  </a:lnTo>
                  <a:lnTo>
                    <a:pt x="6087" y="7304"/>
                  </a:lnTo>
                  <a:lnTo>
                    <a:pt x="6972" y="7304"/>
                  </a:lnTo>
                  <a:lnTo>
                    <a:pt x="7248" y="7193"/>
                  </a:lnTo>
                  <a:lnTo>
                    <a:pt x="7525" y="7027"/>
                  </a:lnTo>
                  <a:lnTo>
                    <a:pt x="7691" y="6806"/>
                  </a:lnTo>
                  <a:lnTo>
                    <a:pt x="7746" y="6529"/>
                  </a:lnTo>
                  <a:lnTo>
                    <a:pt x="7691" y="6197"/>
                  </a:lnTo>
                  <a:lnTo>
                    <a:pt x="7525" y="5976"/>
                  </a:lnTo>
                  <a:lnTo>
                    <a:pt x="7248" y="5810"/>
                  </a:lnTo>
                  <a:lnTo>
                    <a:pt x="6972" y="5755"/>
                  </a:lnTo>
                  <a:close/>
                  <a:moveTo>
                    <a:pt x="9627" y="5755"/>
                  </a:moveTo>
                  <a:lnTo>
                    <a:pt x="9295" y="5810"/>
                  </a:lnTo>
                  <a:lnTo>
                    <a:pt x="9074" y="5976"/>
                  </a:lnTo>
                  <a:lnTo>
                    <a:pt x="8908" y="6197"/>
                  </a:lnTo>
                  <a:lnTo>
                    <a:pt x="8853" y="6529"/>
                  </a:lnTo>
                  <a:lnTo>
                    <a:pt x="8908" y="6806"/>
                  </a:lnTo>
                  <a:lnTo>
                    <a:pt x="9074" y="7027"/>
                  </a:lnTo>
                  <a:lnTo>
                    <a:pt x="9295" y="7193"/>
                  </a:lnTo>
                  <a:lnTo>
                    <a:pt x="9627" y="7304"/>
                  </a:lnTo>
                  <a:lnTo>
                    <a:pt x="10513" y="7304"/>
                  </a:lnTo>
                  <a:lnTo>
                    <a:pt x="10789" y="7193"/>
                  </a:lnTo>
                  <a:lnTo>
                    <a:pt x="11010" y="7027"/>
                  </a:lnTo>
                  <a:lnTo>
                    <a:pt x="11176" y="6806"/>
                  </a:lnTo>
                  <a:lnTo>
                    <a:pt x="11287" y="6529"/>
                  </a:lnTo>
                  <a:lnTo>
                    <a:pt x="11176" y="6197"/>
                  </a:lnTo>
                  <a:lnTo>
                    <a:pt x="11010" y="5976"/>
                  </a:lnTo>
                  <a:lnTo>
                    <a:pt x="10789" y="5810"/>
                  </a:lnTo>
                  <a:lnTo>
                    <a:pt x="10513" y="5755"/>
                  </a:lnTo>
                  <a:close/>
                  <a:moveTo>
                    <a:pt x="13113" y="5755"/>
                  </a:moveTo>
                  <a:lnTo>
                    <a:pt x="12836" y="5810"/>
                  </a:lnTo>
                  <a:lnTo>
                    <a:pt x="12615" y="5976"/>
                  </a:lnTo>
                  <a:lnTo>
                    <a:pt x="12449" y="6197"/>
                  </a:lnTo>
                  <a:lnTo>
                    <a:pt x="12338" y="6529"/>
                  </a:lnTo>
                  <a:lnTo>
                    <a:pt x="12449" y="6806"/>
                  </a:lnTo>
                  <a:lnTo>
                    <a:pt x="12615" y="7027"/>
                  </a:lnTo>
                  <a:lnTo>
                    <a:pt x="12836" y="7193"/>
                  </a:lnTo>
                  <a:lnTo>
                    <a:pt x="13113" y="7304"/>
                  </a:lnTo>
                  <a:lnTo>
                    <a:pt x="13998" y="7304"/>
                  </a:lnTo>
                  <a:lnTo>
                    <a:pt x="14330" y="7193"/>
                  </a:lnTo>
                  <a:lnTo>
                    <a:pt x="14551" y="7027"/>
                  </a:lnTo>
                  <a:lnTo>
                    <a:pt x="14717" y="6806"/>
                  </a:lnTo>
                  <a:lnTo>
                    <a:pt x="14773" y="6529"/>
                  </a:lnTo>
                  <a:lnTo>
                    <a:pt x="14717" y="6197"/>
                  </a:lnTo>
                  <a:lnTo>
                    <a:pt x="14551" y="5976"/>
                  </a:lnTo>
                  <a:lnTo>
                    <a:pt x="14330" y="5810"/>
                  </a:lnTo>
                  <a:lnTo>
                    <a:pt x="13998" y="5755"/>
                  </a:lnTo>
                  <a:close/>
                  <a:moveTo>
                    <a:pt x="16654" y="5755"/>
                  </a:moveTo>
                  <a:lnTo>
                    <a:pt x="16377" y="5810"/>
                  </a:lnTo>
                  <a:lnTo>
                    <a:pt x="16100" y="5976"/>
                  </a:lnTo>
                  <a:lnTo>
                    <a:pt x="15934" y="6197"/>
                  </a:lnTo>
                  <a:lnTo>
                    <a:pt x="15879" y="6529"/>
                  </a:lnTo>
                  <a:lnTo>
                    <a:pt x="15934" y="6806"/>
                  </a:lnTo>
                  <a:lnTo>
                    <a:pt x="16100" y="7027"/>
                  </a:lnTo>
                  <a:lnTo>
                    <a:pt x="16377" y="7193"/>
                  </a:lnTo>
                  <a:lnTo>
                    <a:pt x="16654" y="7304"/>
                  </a:lnTo>
                  <a:lnTo>
                    <a:pt x="17539" y="7304"/>
                  </a:lnTo>
                  <a:lnTo>
                    <a:pt x="17871" y="7193"/>
                  </a:lnTo>
                  <a:lnTo>
                    <a:pt x="18092" y="7027"/>
                  </a:lnTo>
                  <a:lnTo>
                    <a:pt x="18258" y="6806"/>
                  </a:lnTo>
                  <a:lnTo>
                    <a:pt x="18313" y="6529"/>
                  </a:lnTo>
                  <a:lnTo>
                    <a:pt x="18258" y="6197"/>
                  </a:lnTo>
                  <a:lnTo>
                    <a:pt x="18092" y="5976"/>
                  </a:lnTo>
                  <a:lnTo>
                    <a:pt x="17871" y="5810"/>
                  </a:lnTo>
                  <a:lnTo>
                    <a:pt x="17539" y="5755"/>
                  </a:lnTo>
                  <a:close/>
                  <a:moveTo>
                    <a:pt x="16654" y="10900"/>
                  </a:moveTo>
                  <a:lnTo>
                    <a:pt x="16488" y="10955"/>
                  </a:lnTo>
                  <a:lnTo>
                    <a:pt x="16377" y="11066"/>
                  </a:lnTo>
                  <a:lnTo>
                    <a:pt x="16266" y="11176"/>
                  </a:lnTo>
                  <a:lnTo>
                    <a:pt x="16211" y="11342"/>
                  </a:lnTo>
                  <a:lnTo>
                    <a:pt x="16266" y="11508"/>
                  </a:lnTo>
                  <a:lnTo>
                    <a:pt x="16377" y="11674"/>
                  </a:lnTo>
                  <a:lnTo>
                    <a:pt x="16488" y="11785"/>
                  </a:lnTo>
                  <a:lnTo>
                    <a:pt x="16820" y="11785"/>
                  </a:lnTo>
                  <a:lnTo>
                    <a:pt x="16985" y="11674"/>
                  </a:lnTo>
                  <a:lnTo>
                    <a:pt x="17096" y="11508"/>
                  </a:lnTo>
                  <a:lnTo>
                    <a:pt x="17096" y="11342"/>
                  </a:lnTo>
                  <a:lnTo>
                    <a:pt x="17096" y="11176"/>
                  </a:lnTo>
                  <a:lnTo>
                    <a:pt x="16985" y="11066"/>
                  </a:lnTo>
                  <a:lnTo>
                    <a:pt x="16820" y="10955"/>
                  </a:lnTo>
                  <a:lnTo>
                    <a:pt x="16654" y="10900"/>
                  </a:lnTo>
                  <a:close/>
                  <a:moveTo>
                    <a:pt x="19530" y="9904"/>
                  </a:moveTo>
                  <a:lnTo>
                    <a:pt x="19696" y="9959"/>
                  </a:lnTo>
                  <a:lnTo>
                    <a:pt x="19862" y="10015"/>
                  </a:lnTo>
                  <a:lnTo>
                    <a:pt x="20084" y="10181"/>
                  </a:lnTo>
                  <a:lnTo>
                    <a:pt x="20250" y="10457"/>
                  </a:lnTo>
                  <a:lnTo>
                    <a:pt x="20305" y="10789"/>
                  </a:lnTo>
                  <a:lnTo>
                    <a:pt x="20305" y="11896"/>
                  </a:lnTo>
                  <a:lnTo>
                    <a:pt x="20250" y="12283"/>
                  </a:lnTo>
                  <a:lnTo>
                    <a:pt x="20084" y="12560"/>
                  </a:lnTo>
                  <a:lnTo>
                    <a:pt x="19862" y="12725"/>
                  </a:lnTo>
                  <a:lnTo>
                    <a:pt x="19696" y="12781"/>
                  </a:lnTo>
                  <a:lnTo>
                    <a:pt x="15824" y="12781"/>
                  </a:lnTo>
                  <a:lnTo>
                    <a:pt x="15713" y="12725"/>
                  </a:lnTo>
                  <a:lnTo>
                    <a:pt x="15436" y="12560"/>
                  </a:lnTo>
                  <a:lnTo>
                    <a:pt x="15270" y="12283"/>
                  </a:lnTo>
                  <a:lnTo>
                    <a:pt x="15215" y="11896"/>
                  </a:lnTo>
                  <a:lnTo>
                    <a:pt x="15215" y="10789"/>
                  </a:lnTo>
                  <a:lnTo>
                    <a:pt x="15270" y="10457"/>
                  </a:lnTo>
                  <a:lnTo>
                    <a:pt x="15436" y="10181"/>
                  </a:lnTo>
                  <a:lnTo>
                    <a:pt x="15713" y="10015"/>
                  </a:lnTo>
                  <a:lnTo>
                    <a:pt x="15824" y="9959"/>
                  </a:lnTo>
                  <a:lnTo>
                    <a:pt x="15990" y="9904"/>
                  </a:lnTo>
                  <a:close/>
                  <a:moveTo>
                    <a:pt x="2546" y="15436"/>
                  </a:moveTo>
                  <a:lnTo>
                    <a:pt x="2269" y="15492"/>
                  </a:lnTo>
                  <a:lnTo>
                    <a:pt x="1993" y="15658"/>
                  </a:lnTo>
                  <a:lnTo>
                    <a:pt x="1827" y="15934"/>
                  </a:lnTo>
                  <a:lnTo>
                    <a:pt x="1771" y="16211"/>
                  </a:lnTo>
                  <a:lnTo>
                    <a:pt x="1827" y="16543"/>
                  </a:lnTo>
                  <a:lnTo>
                    <a:pt x="1993" y="16764"/>
                  </a:lnTo>
                  <a:lnTo>
                    <a:pt x="2269" y="16930"/>
                  </a:lnTo>
                  <a:lnTo>
                    <a:pt x="2546" y="16985"/>
                  </a:lnTo>
                  <a:lnTo>
                    <a:pt x="3431" y="16985"/>
                  </a:lnTo>
                  <a:lnTo>
                    <a:pt x="3708" y="16930"/>
                  </a:lnTo>
                  <a:lnTo>
                    <a:pt x="3984" y="16764"/>
                  </a:lnTo>
                  <a:lnTo>
                    <a:pt x="4150" y="16543"/>
                  </a:lnTo>
                  <a:lnTo>
                    <a:pt x="4206" y="16211"/>
                  </a:lnTo>
                  <a:lnTo>
                    <a:pt x="4150" y="15934"/>
                  </a:lnTo>
                  <a:lnTo>
                    <a:pt x="3984" y="15658"/>
                  </a:lnTo>
                  <a:lnTo>
                    <a:pt x="3708" y="15492"/>
                  </a:lnTo>
                  <a:lnTo>
                    <a:pt x="3431" y="15436"/>
                  </a:lnTo>
                  <a:close/>
                  <a:moveTo>
                    <a:pt x="6087" y="15436"/>
                  </a:moveTo>
                  <a:lnTo>
                    <a:pt x="5755" y="15492"/>
                  </a:lnTo>
                  <a:lnTo>
                    <a:pt x="5533" y="15658"/>
                  </a:lnTo>
                  <a:lnTo>
                    <a:pt x="5367" y="15934"/>
                  </a:lnTo>
                  <a:lnTo>
                    <a:pt x="5312" y="16211"/>
                  </a:lnTo>
                  <a:lnTo>
                    <a:pt x="5367" y="16543"/>
                  </a:lnTo>
                  <a:lnTo>
                    <a:pt x="5533" y="16764"/>
                  </a:lnTo>
                  <a:lnTo>
                    <a:pt x="5755" y="16930"/>
                  </a:lnTo>
                  <a:lnTo>
                    <a:pt x="6087" y="16985"/>
                  </a:lnTo>
                  <a:lnTo>
                    <a:pt x="6972" y="16985"/>
                  </a:lnTo>
                  <a:lnTo>
                    <a:pt x="7248" y="16930"/>
                  </a:lnTo>
                  <a:lnTo>
                    <a:pt x="7525" y="16764"/>
                  </a:lnTo>
                  <a:lnTo>
                    <a:pt x="7691" y="16543"/>
                  </a:lnTo>
                  <a:lnTo>
                    <a:pt x="7746" y="16211"/>
                  </a:lnTo>
                  <a:lnTo>
                    <a:pt x="7691" y="15934"/>
                  </a:lnTo>
                  <a:lnTo>
                    <a:pt x="7525" y="15658"/>
                  </a:lnTo>
                  <a:lnTo>
                    <a:pt x="7248" y="15492"/>
                  </a:lnTo>
                  <a:lnTo>
                    <a:pt x="6972" y="15436"/>
                  </a:lnTo>
                  <a:close/>
                  <a:moveTo>
                    <a:pt x="9627" y="15436"/>
                  </a:moveTo>
                  <a:lnTo>
                    <a:pt x="9295" y="15492"/>
                  </a:lnTo>
                  <a:lnTo>
                    <a:pt x="9074" y="15658"/>
                  </a:lnTo>
                  <a:lnTo>
                    <a:pt x="8908" y="15934"/>
                  </a:lnTo>
                  <a:lnTo>
                    <a:pt x="8853" y="16211"/>
                  </a:lnTo>
                  <a:lnTo>
                    <a:pt x="8908" y="16543"/>
                  </a:lnTo>
                  <a:lnTo>
                    <a:pt x="9074" y="16764"/>
                  </a:lnTo>
                  <a:lnTo>
                    <a:pt x="9295" y="16930"/>
                  </a:lnTo>
                  <a:lnTo>
                    <a:pt x="9627" y="16985"/>
                  </a:lnTo>
                  <a:lnTo>
                    <a:pt x="10513" y="16985"/>
                  </a:lnTo>
                  <a:lnTo>
                    <a:pt x="10789" y="16930"/>
                  </a:lnTo>
                  <a:lnTo>
                    <a:pt x="11010" y="16764"/>
                  </a:lnTo>
                  <a:lnTo>
                    <a:pt x="11176" y="16543"/>
                  </a:lnTo>
                  <a:lnTo>
                    <a:pt x="11287" y="16211"/>
                  </a:lnTo>
                  <a:lnTo>
                    <a:pt x="11176" y="15934"/>
                  </a:lnTo>
                  <a:lnTo>
                    <a:pt x="11010" y="15658"/>
                  </a:lnTo>
                  <a:lnTo>
                    <a:pt x="10789" y="15492"/>
                  </a:lnTo>
                  <a:lnTo>
                    <a:pt x="10513" y="15436"/>
                  </a:lnTo>
                  <a:close/>
                  <a:moveTo>
                    <a:pt x="13113" y="15436"/>
                  </a:moveTo>
                  <a:lnTo>
                    <a:pt x="12836" y="15492"/>
                  </a:lnTo>
                  <a:lnTo>
                    <a:pt x="12615" y="15658"/>
                  </a:lnTo>
                  <a:lnTo>
                    <a:pt x="12449" y="15934"/>
                  </a:lnTo>
                  <a:lnTo>
                    <a:pt x="12338" y="16211"/>
                  </a:lnTo>
                  <a:lnTo>
                    <a:pt x="12449" y="16543"/>
                  </a:lnTo>
                  <a:lnTo>
                    <a:pt x="12615" y="16764"/>
                  </a:lnTo>
                  <a:lnTo>
                    <a:pt x="12836" y="16930"/>
                  </a:lnTo>
                  <a:lnTo>
                    <a:pt x="13113" y="16985"/>
                  </a:lnTo>
                  <a:lnTo>
                    <a:pt x="13998" y="16985"/>
                  </a:lnTo>
                  <a:lnTo>
                    <a:pt x="14330" y="16930"/>
                  </a:lnTo>
                  <a:lnTo>
                    <a:pt x="14551" y="16764"/>
                  </a:lnTo>
                  <a:lnTo>
                    <a:pt x="14717" y="16543"/>
                  </a:lnTo>
                  <a:lnTo>
                    <a:pt x="14773" y="16211"/>
                  </a:lnTo>
                  <a:lnTo>
                    <a:pt x="14717" y="15934"/>
                  </a:lnTo>
                  <a:lnTo>
                    <a:pt x="14551" y="15658"/>
                  </a:lnTo>
                  <a:lnTo>
                    <a:pt x="14330" y="15492"/>
                  </a:lnTo>
                  <a:lnTo>
                    <a:pt x="13998" y="15436"/>
                  </a:lnTo>
                  <a:close/>
                  <a:moveTo>
                    <a:pt x="16654" y="15436"/>
                  </a:moveTo>
                  <a:lnTo>
                    <a:pt x="16377" y="15492"/>
                  </a:lnTo>
                  <a:lnTo>
                    <a:pt x="16100" y="15658"/>
                  </a:lnTo>
                  <a:lnTo>
                    <a:pt x="15934" y="15934"/>
                  </a:lnTo>
                  <a:lnTo>
                    <a:pt x="15879" y="16211"/>
                  </a:lnTo>
                  <a:lnTo>
                    <a:pt x="15934" y="16543"/>
                  </a:lnTo>
                  <a:lnTo>
                    <a:pt x="16100" y="16764"/>
                  </a:lnTo>
                  <a:lnTo>
                    <a:pt x="16377" y="16930"/>
                  </a:lnTo>
                  <a:lnTo>
                    <a:pt x="16654" y="16985"/>
                  </a:lnTo>
                  <a:lnTo>
                    <a:pt x="17539" y="16985"/>
                  </a:lnTo>
                  <a:lnTo>
                    <a:pt x="17871" y="16930"/>
                  </a:lnTo>
                  <a:lnTo>
                    <a:pt x="18092" y="16764"/>
                  </a:lnTo>
                  <a:lnTo>
                    <a:pt x="18258" y="16543"/>
                  </a:lnTo>
                  <a:lnTo>
                    <a:pt x="18313" y="16211"/>
                  </a:lnTo>
                  <a:lnTo>
                    <a:pt x="18258" y="15934"/>
                  </a:lnTo>
                  <a:lnTo>
                    <a:pt x="18092" y="15658"/>
                  </a:lnTo>
                  <a:lnTo>
                    <a:pt x="17871" y="15492"/>
                  </a:lnTo>
                  <a:lnTo>
                    <a:pt x="17539" y="15436"/>
                  </a:lnTo>
                  <a:close/>
                  <a:moveTo>
                    <a:pt x="16211" y="4648"/>
                  </a:moveTo>
                  <a:lnTo>
                    <a:pt x="16709" y="4704"/>
                  </a:lnTo>
                  <a:lnTo>
                    <a:pt x="17151" y="4814"/>
                  </a:lnTo>
                  <a:lnTo>
                    <a:pt x="17539" y="5035"/>
                  </a:lnTo>
                  <a:lnTo>
                    <a:pt x="17871" y="5312"/>
                  </a:lnTo>
                  <a:lnTo>
                    <a:pt x="18147" y="5644"/>
                  </a:lnTo>
                  <a:lnTo>
                    <a:pt x="18369" y="6031"/>
                  </a:lnTo>
                  <a:lnTo>
                    <a:pt x="18479" y="6474"/>
                  </a:lnTo>
                  <a:lnTo>
                    <a:pt x="18535" y="6972"/>
                  </a:lnTo>
                  <a:lnTo>
                    <a:pt x="18535" y="8355"/>
                  </a:lnTo>
                  <a:lnTo>
                    <a:pt x="15990" y="8355"/>
                  </a:lnTo>
                  <a:lnTo>
                    <a:pt x="15547" y="8410"/>
                  </a:lnTo>
                  <a:lnTo>
                    <a:pt x="15104" y="8576"/>
                  </a:lnTo>
                  <a:lnTo>
                    <a:pt x="14717" y="8797"/>
                  </a:lnTo>
                  <a:lnTo>
                    <a:pt x="14385" y="9074"/>
                  </a:lnTo>
                  <a:lnTo>
                    <a:pt x="14109" y="9461"/>
                  </a:lnTo>
                  <a:lnTo>
                    <a:pt x="13887" y="9849"/>
                  </a:lnTo>
                  <a:lnTo>
                    <a:pt x="13721" y="10347"/>
                  </a:lnTo>
                  <a:lnTo>
                    <a:pt x="13666" y="10789"/>
                  </a:lnTo>
                  <a:lnTo>
                    <a:pt x="13666" y="11896"/>
                  </a:lnTo>
                  <a:lnTo>
                    <a:pt x="13721" y="12394"/>
                  </a:lnTo>
                  <a:lnTo>
                    <a:pt x="13887" y="12836"/>
                  </a:lnTo>
                  <a:lnTo>
                    <a:pt x="14109" y="13279"/>
                  </a:lnTo>
                  <a:lnTo>
                    <a:pt x="14385" y="13611"/>
                  </a:lnTo>
                  <a:lnTo>
                    <a:pt x="14717" y="13943"/>
                  </a:lnTo>
                  <a:lnTo>
                    <a:pt x="15104" y="14164"/>
                  </a:lnTo>
                  <a:lnTo>
                    <a:pt x="15547" y="14275"/>
                  </a:lnTo>
                  <a:lnTo>
                    <a:pt x="15990" y="14330"/>
                  </a:lnTo>
                  <a:lnTo>
                    <a:pt x="18535" y="14330"/>
                  </a:lnTo>
                  <a:lnTo>
                    <a:pt x="18535" y="15768"/>
                  </a:lnTo>
                  <a:lnTo>
                    <a:pt x="18479" y="16266"/>
                  </a:lnTo>
                  <a:lnTo>
                    <a:pt x="18369" y="16653"/>
                  </a:lnTo>
                  <a:lnTo>
                    <a:pt x="18147" y="17096"/>
                  </a:lnTo>
                  <a:lnTo>
                    <a:pt x="17871" y="17428"/>
                  </a:lnTo>
                  <a:lnTo>
                    <a:pt x="17539" y="17705"/>
                  </a:lnTo>
                  <a:lnTo>
                    <a:pt x="17151" y="17926"/>
                  </a:lnTo>
                  <a:lnTo>
                    <a:pt x="16709" y="18037"/>
                  </a:lnTo>
                  <a:lnTo>
                    <a:pt x="16211" y="18092"/>
                  </a:lnTo>
                  <a:lnTo>
                    <a:pt x="2325" y="18092"/>
                  </a:lnTo>
                  <a:lnTo>
                    <a:pt x="2159" y="18037"/>
                  </a:lnTo>
                  <a:lnTo>
                    <a:pt x="1993" y="17926"/>
                  </a:lnTo>
                  <a:lnTo>
                    <a:pt x="1827" y="17815"/>
                  </a:lnTo>
                  <a:lnTo>
                    <a:pt x="1716" y="17649"/>
                  </a:lnTo>
                  <a:lnTo>
                    <a:pt x="1605" y="17483"/>
                  </a:lnTo>
                  <a:lnTo>
                    <a:pt x="1550" y="17317"/>
                  </a:lnTo>
                  <a:lnTo>
                    <a:pt x="1550" y="17096"/>
                  </a:lnTo>
                  <a:lnTo>
                    <a:pt x="1550" y="5644"/>
                  </a:lnTo>
                  <a:lnTo>
                    <a:pt x="1550" y="5423"/>
                  </a:lnTo>
                  <a:lnTo>
                    <a:pt x="1605" y="5257"/>
                  </a:lnTo>
                  <a:lnTo>
                    <a:pt x="1716" y="5091"/>
                  </a:lnTo>
                  <a:lnTo>
                    <a:pt x="1827" y="4925"/>
                  </a:lnTo>
                  <a:lnTo>
                    <a:pt x="1993" y="4814"/>
                  </a:lnTo>
                  <a:lnTo>
                    <a:pt x="2159" y="4704"/>
                  </a:lnTo>
                  <a:lnTo>
                    <a:pt x="2325" y="4648"/>
                  </a:lnTo>
                  <a:close/>
                  <a:moveTo>
                    <a:pt x="15602" y="1"/>
                  </a:moveTo>
                  <a:lnTo>
                    <a:pt x="4206" y="3099"/>
                  </a:lnTo>
                  <a:lnTo>
                    <a:pt x="2546" y="3099"/>
                  </a:lnTo>
                  <a:lnTo>
                    <a:pt x="2048" y="3154"/>
                  </a:lnTo>
                  <a:lnTo>
                    <a:pt x="1550" y="3265"/>
                  </a:lnTo>
                  <a:lnTo>
                    <a:pt x="1107" y="3542"/>
                  </a:lnTo>
                  <a:lnTo>
                    <a:pt x="775" y="3818"/>
                  </a:lnTo>
                  <a:lnTo>
                    <a:pt x="444" y="4206"/>
                  </a:lnTo>
                  <a:lnTo>
                    <a:pt x="222" y="4648"/>
                  </a:lnTo>
                  <a:lnTo>
                    <a:pt x="56" y="5091"/>
                  </a:lnTo>
                  <a:lnTo>
                    <a:pt x="1" y="5644"/>
                  </a:lnTo>
                  <a:lnTo>
                    <a:pt x="1" y="17096"/>
                  </a:lnTo>
                  <a:lnTo>
                    <a:pt x="56" y="17594"/>
                  </a:lnTo>
                  <a:lnTo>
                    <a:pt x="222" y="18092"/>
                  </a:lnTo>
                  <a:lnTo>
                    <a:pt x="444" y="18534"/>
                  </a:lnTo>
                  <a:lnTo>
                    <a:pt x="775" y="18866"/>
                  </a:lnTo>
                  <a:lnTo>
                    <a:pt x="1107" y="19198"/>
                  </a:lnTo>
                  <a:lnTo>
                    <a:pt x="1550" y="19420"/>
                  </a:lnTo>
                  <a:lnTo>
                    <a:pt x="2048" y="19586"/>
                  </a:lnTo>
                  <a:lnTo>
                    <a:pt x="2546" y="19641"/>
                  </a:lnTo>
                  <a:lnTo>
                    <a:pt x="16598" y="19641"/>
                  </a:lnTo>
                  <a:lnTo>
                    <a:pt x="16985" y="19530"/>
                  </a:lnTo>
                  <a:lnTo>
                    <a:pt x="17373" y="19475"/>
                  </a:lnTo>
                  <a:lnTo>
                    <a:pt x="17705" y="19309"/>
                  </a:lnTo>
                  <a:lnTo>
                    <a:pt x="18092" y="19143"/>
                  </a:lnTo>
                  <a:lnTo>
                    <a:pt x="18369" y="18977"/>
                  </a:lnTo>
                  <a:lnTo>
                    <a:pt x="18701" y="18756"/>
                  </a:lnTo>
                  <a:lnTo>
                    <a:pt x="18977" y="18479"/>
                  </a:lnTo>
                  <a:lnTo>
                    <a:pt x="19198" y="18203"/>
                  </a:lnTo>
                  <a:lnTo>
                    <a:pt x="19420" y="17926"/>
                  </a:lnTo>
                  <a:lnTo>
                    <a:pt x="19641" y="17594"/>
                  </a:lnTo>
                  <a:lnTo>
                    <a:pt x="19807" y="17262"/>
                  </a:lnTo>
                  <a:lnTo>
                    <a:pt x="19918" y="16930"/>
                  </a:lnTo>
                  <a:lnTo>
                    <a:pt x="20028" y="16543"/>
                  </a:lnTo>
                  <a:lnTo>
                    <a:pt x="20084" y="16156"/>
                  </a:lnTo>
                  <a:lnTo>
                    <a:pt x="20084" y="15768"/>
                  </a:lnTo>
                  <a:lnTo>
                    <a:pt x="20084" y="14275"/>
                  </a:lnTo>
                  <a:lnTo>
                    <a:pt x="20471" y="14164"/>
                  </a:lnTo>
                  <a:lnTo>
                    <a:pt x="20803" y="13943"/>
                  </a:lnTo>
                  <a:lnTo>
                    <a:pt x="21079" y="13721"/>
                  </a:lnTo>
                  <a:lnTo>
                    <a:pt x="21356" y="13445"/>
                  </a:lnTo>
                  <a:lnTo>
                    <a:pt x="21577" y="13113"/>
                  </a:lnTo>
                  <a:lnTo>
                    <a:pt x="21743" y="12725"/>
                  </a:lnTo>
                  <a:lnTo>
                    <a:pt x="21799" y="12338"/>
                  </a:lnTo>
                  <a:lnTo>
                    <a:pt x="21854" y="11896"/>
                  </a:lnTo>
                  <a:lnTo>
                    <a:pt x="21854" y="10789"/>
                  </a:lnTo>
                  <a:lnTo>
                    <a:pt x="21799" y="10402"/>
                  </a:lnTo>
                  <a:lnTo>
                    <a:pt x="21743" y="10015"/>
                  </a:lnTo>
                  <a:lnTo>
                    <a:pt x="21577" y="9627"/>
                  </a:lnTo>
                  <a:lnTo>
                    <a:pt x="21356" y="9295"/>
                  </a:lnTo>
                  <a:lnTo>
                    <a:pt x="21079" y="9019"/>
                  </a:lnTo>
                  <a:lnTo>
                    <a:pt x="20803" y="8742"/>
                  </a:lnTo>
                  <a:lnTo>
                    <a:pt x="20471" y="8576"/>
                  </a:lnTo>
                  <a:lnTo>
                    <a:pt x="20084" y="8466"/>
                  </a:lnTo>
                  <a:lnTo>
                    <a:pt x="20084" y="6972"/>
                  </a:lnTo>
                  <a:lnTo>
                    <a:pt x="20028" y="6308"/>
                  </a:lnTo>
                  <a:lnTo>
                    <a:pt x="19862" y="5644"/>
                  </a:lnTo>
                  <a:lnTo>
                    <a:pt x="19586" y="5091"/>
                  </a:lnTo>
                  <a:lnTo>
                    <a:pt x="19254" y="4593"/>
                  </a:lnTo>
                  <a:lnTo>
                    <a:pt x="18867" y="4095"/>
                  </a:lnTo>
                  <a:lnTo>
                    <a:pt x="18369" y="3763"/>
                  </a:lnTo>
                  <a:lnTo>
                    <a:pt x="17815" y="3431"/>
                  </a:lnTo>
                  <a:lnTo>
                    <a:pt x="17207" y="3210"/>
                  </a:lnTo>
                  <a:lnTo>
                    <a:pt x="16543" y="554"/>
                  </a:lnTo>
                  <a:lnTo>
                    <a:pt x="16377" y="333"/>
                  </a:lnTo>
                  <a:lnTo>
                    <a:pt x="16156" y="112"/>
                  </a:lnTo>
                  <a:lnTo>
                    <a:pt x="158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8" name="Google Shape;468;p16"/>
            <p:cNvSpPr/>
            <p:nvPr/>
          </p:nvSpPr>
          <p:spPr>
            <a:xfrm rot="5400000">
              <a:off x="-103316" y="1625167"/>
              <a:ext cx="256839" cy="163853"/>
            </a:xfrm>
            <a:custGeom>
              <a:rect b="b" l="l" r="r" t="t"/>
              <a:pathLst>
                <a:path extrusionOk="0" h="13942" w="21854">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9" name="Google Shape;469;p16"/>
            <p:cNvSpPr/>
            <p:nvPr/>
          </p:nvSpPr>
          <p:spPr>
            <a:xfrm rot="4927602">
              <a:off x="6631638" y="75292"/>
              <a:ext cx="230846" cy="230846"/>
            </a:xfrm>
            <a:custGeom>
              <a:rect b="b" l="l" r="r" t="t"/>
              <a:pathLst>
                <a:path extrusionOk="0" h="19641" w="19641">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0" name="Google Shape;470;p16"/>
            <p:cNvSpPr/>
            <p:nvPr/>
          </p:nvSpPr>
          <p:spPr>
            <a:xfrm rot="-3553085">
              <a:off x="3947705" y="-134277"/>
              <a:ext cx="248406" cy="248394"/>
            </a:xfrm>
            <a:custGeom>
              <a:rect b="b" l="l" r="r" t="t"/>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1" name="Google Shape;471;p16"/>
            <p:cNvSpPr/>
            <p:nvPr/>
          </p:nvSpPr>
          <p:spPr>
            <a:xfrm rot="-1984896">
              <a:off x="8641157" y="228047"/>
              <a:ext cx="252295" cy="230176"/>
            </a:xfrm>
            <a:custGeom>
              <a:rect b="b" l="l" r="r" t="t"/>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2" name="Google Shape;472;p16"/>
            <p:cNvSpPr/>
            <p:nvPr/>
          </p:nvSpPr>
          <p:spPr>
            <a:xfrm rot="2331123">
              <a:off x="8385919" y="1374021"/>
              <a:ext cx="264644" cy="215224"/>
            </a:xfrm>
            <a:custGeom>
              <a:rect b="b" l="l" r="r" t="t"/>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3" name="Google Shape;473;p16"/>
            <p:cNvSpPr/>
            <p:nvPr/>
          </p:nvSpPr>
          <p:spPr>
            <a:xfrm>
              <a:off x="7630487" y="180096"/>
              <a:ext cx="256839" cy="173620"/>
            </a:xfrm>
            <a:custGeom>
              <a:rect b="b" l="l" r="r" t="t"/>
              <a:pathLst>
                <a:path extrusionOk="0" h="14773" w="21854">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4" name="Google Shape;474;p16"/>
            <p:cNvSpPr/>
            <p:nvPr/>
          </p:nvSpPr>
          <p:spPr>
            <a:xfrm rot="8100000">
              <a:off x="8968383" y="1844236"/>
              <a:ext cx="173602" cy="256819"/>
            </a:xfrm>
            <a:custGeom>
              <a:rect b="b" l="l" r="r" t="t"/>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5" name="Google Shape;475;p16"/>
            <p:cNvSpPr/>
            <p:nvPr/>
          </p:nvSpPr>
          <p:spPr>
            <a:xfrm rot="7963969">
              <a:off x="7880180" y="1013110"/>
              <a:ext cx="121603" cy="256839"/>
            </a:xfrm>
            <a:custGeom>
              <a:rect b="b" l="l" r="r" t="t"/>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6" name="Google Shape;476;p16"/>
            <p:cNvSpPr/>
            <p:nvPr/>
          </p:nvSpPr>
          <p:spPr>
            <a:xfrm rot="-1104941">
              <a:off x="7153238" y="421725"/>
              <a:ext cx="152797" cy="256824"/>
            </a:xfrm>
            <a:custGeom>
              <a:rect b="b" l="l" r="r" t="t"/>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7" name="Google Shape;477;p16"/>
            <p:cNvSpPr/>
            <p:nvPr/>
          </p:nvSpPr>
          <p:spPr>
            <a:xfrm>
              <a:off x="8141728" y="-53915"/>
              <a:ext cx="205481" cy="256193"/>
            </a:xfrm>
            <a:custGeom>
              <a:rect b="b" l="l" r="r" t="t"/>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8" name="Google Shape;478;p16"/>
            <p:cNvSpPr/>
            <p:nvPr/>
          </p:nvSpPr>
          <p:spPr>
            <a:xfrm rot="8808818">
              <a:off x="9026329" y="553339"/>
              <a:ext cx="256823" cy="256823"/>
            </a:xfrm>
            <a:custGeom>
              <a:rect b="b" l="l" r="r" t="t"/>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9" name="Google Shape;479;p16"/>
            <p:cNvSpPr/>
            <p:nvPr/>
          </p:nvSpPr>
          <p:spPr>
            <a:xfrm rot="-3372917">
              <a:off x="8680750" y="969381"/>
              <a:ext cx="215215" cy="236028"/>
            </a:xfrm>
            <a:custGeom>
              <a:rect b="b" l="l" r="r" t="t"/>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0" name="Google Shape;480;p16"/>
            <p:cNvSpPr/>
            <p:nvPr/>
          </p:nvSpPr>
          <p:spPr>
            <a:xfrm rot="-2281671">
              <a:off x="8539643" y="1947424"/>
              <a:ext cx="194420" cy="256837"/>
            </a:xfrm>
            <a:custGeom>
              <a:rect b="b" l="l" r="r" t="t"/>
              <a:pathLst>
                <a:path extrusionOk="0" h="21854" w="16543">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1" name="Google Shape;481;p16"/>
            <p:cNvSpPr/>
            <p:nvPr/>
          </p:nvSpPr>
          <p:spPr>
            <a:xfrm rot="-1748319">
              <a:off x="5572629" y="-99230"/>
              <a:ext cx="256835" cy="194419"/>
            </a:xfrm>
            <a:custGeom>
              <a:rect b="b" l="l" r="r" t="t"/>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2" name="Google Shape;482;p16"/>
            <p:cNvSpPr/>
            <p:nvPr/>
          </p:nvSpPr>
          <p:spPr>
            <a:xfrm rot="1789591">
              <a:off x="9066422" y="16341"/>
              <a:ext cx="215209" cy="256821"/>
            </a:xfrm>
            <a:custGeom>
              <a:rect b="b" l="l" r="r" t="t"/>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3" name="Google Shape;483;p16"/>
            <p:cNvSpPr/>
            <p:nvPr/>
          </p:nvSpPr>
          <p:spPr>
            <a:xfrm>
              <a:off x="8836715" y="1319218"/>
              <a:ext cx="246438" cy="241244"/>
            </a:xfrm>
            <a:custGeom>
              <a:rect b="b" l="l" r="r" t="t"/>
              <a:pathLst>
                <a:path extrusionOk="0" h="20527" w="20969">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4" name="Google Shape;484;p16"/>
            <p:cNvSpPr/>
            <p:nvPr/>
          </p:nvSpPr>
          <p:spPr>
            <a:xfrm>
              <a:off x="4445577" y="-92335"/>
              <a:ext cx="256839" cy="256839"/>
            </a:xfrm>
            <a:custGeom>
              <a:rect b="b" l="l" r="r" t="t"/>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5" name="Google Shape;485;p16"/>
            <p:cNvSpPr/>
            <p:nvPr/>
          </p:nvSpPr>
          <p:spPr>
            <a:xfrm rot="-1964817">
              <a:off x="7620084" y="553324"/>
              <a:ext cx="256848" cy="256848"/>
            </a:xfrm>
            <a:custGeom>
              <a:rect b="b" l="l" r="r" t="t"/>
              <a:pathLst>
                <a:path extrusionOk="0" h="21854" w="21854">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6" name="Google Shape;486;p16"/>
            <p:cNvSpPr/>
            <p:nvPr/>
          </p:nvSpPr>
          <p:spPr>
            <a:xfrm rot="-1447329">
              <a:off x="7082181" y="-59542"/>
              <a:ext cx="256810" cy="256163"/>
            </a:xfrm>
            <a:custGeom>
              <a:rect b="b" l="l" r="r" t="t"/>
              <a:pathLst>
                <a:path extrusionOk="0" h="21799" w="21854">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7" name="Google Shape;487;p16"/>
            <p:cNvSpPr/>
            <p:nvPr/>
          </p:nvSpPr>
          <p:spPr>
            <a:xfrm rot="1444061">
              <a:off x="6038695" y="166829"/>
              <a:ext cx="256820" cy="163841"/>
            </a:xfrm>
            <a:custGeom>
              <a:rect b="b" l="l" r="r" t="t"/>
              <a:pathLst>
                <a:path extrusionOk="0" h="13942" w="21854">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8" name="Google Shape;488;p16"/>
            <p:cNvSpPr/>
            <p:nvPr/>
          </p:nvSpPr>
          <p:spPr>
            <a:xfrm rot="4097212">
              <a:off x="8293201" y="672399"/>
              <a:ext cx="184648" cy="256812"/>
            </a:xfrm>
            <a:custGeom>
              <a:rect b="b" l="l" r="r" t="t"/>
              <a:pathLst>
                <a:path extrusionOk="0" h="21854" w="15713">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9" name="Google Shape;489;p16"/>
            <p:cNvSpPr/>
            <p:nvPr/>
          </p:nvSpPr>
          <p:spPr>
            <a:xfrm rot="4182644">
              <a:off x="3119409" y="4732025"/>
              <a:ext cx="230814" cy="230814"/>
            </a:xfrm>
            <a:custGeom>
              <a:rect b="b" l="l" r="r" t="t"/>
              <a:pathLst>
                <a:path extrusionOk="0" h="19641" w="19641">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0" name="Google Shape;490;p16"/>
            <p:cNvSpPr/>
            <p:nvPr/>
          </p:nvSpPr>
          <p:spPr>
            <a:xfrm rot="-4905368">
              <a:off x="47576" y="2593779"/>
              <a:ext cx="248366" cy="248355"/>
            </a:xfrm>
            <a:custGeom>
              <a:rect b="b" l="l" r="r" t="t"/>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1" name="Google Shape;491;p16"/>
            <p:cNvSpPr/>
            <p:nvPr/>
          </p:nvSpPr>
          <p:spPr>
            <a:xfrm>
              <a:off x="-54609" y="3124075"/>
              <a:ext cx="252291" cy="230173"/>
            </a:xfrm>
            <a:custGeom>
              <a:rect b="b" l="l" r="r" t="t"/>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2" name="Google Shape;492;p16"/>
            <p:cNvSpPr/>
            <p:nvPr/>
          </p:nvSpPr>
          <p:spPr>
            <a:xfrm rot="5756751">
              <a:off x="4508674" y="4992510"/>
              <a:ext cx="264659" cy="215237"/>
            </a:xfrm>
            <a:custGeom>
              <a:rect b="b" l="l" r="r" t="t"/>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3" name="Google Shape;493;p16"/>
            <p:cNvSpPr/>
            <p:nvPr/>
          </p:nvSpPr>
          <p:spPr>
            <a:xfrm rot="-1642964">
              <a:off x="488128" y="3297298"/>
              <a:ext cx="173597" cy="256811"/>
            </a:xfrm>
            <a:custGeom>
              <a:rect b="b" l="l" r="r" t="t"/>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4" name="Google Shape;494;p16"/>
            <p:cNvSpPr/>
            <p:nvPr/>
          </p:nvSpPr>
          <p:spPr>
            <a:xfrm rot="5400000">
              <a:off x="-61521" y="4642800"/>
              <a:ext cx="121603" cy="256839"/>
            </a:xfrm>
            <a:custGeom>
              <a:rect b="b" l="l" r="r" t="t"/>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5" name="Google Shape;495;p16"/>
            <p:cNvSpPr/>
            <p:nvPr/>
          </p:nvSpPr>
          <p:spPr>
            <a:xfrm rot="1616468">
              <a:off x="791230" y="3789388"/>
              <a:ext cx="174274" cy="256851"/>
            </a:xfrm>
            <a:custGeom>
              <a:rect b="b" l="l" r="r" t="t"/>
              <a:pathLst>
                <a:path extrusionOk="0" h="21854" w="14828">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6" name="Google Shape;496;p16"/>
            <p:cNvSpPr/>
            <p:nvPr/>
          </p:nvSpPr>
          <p:spPr>
            <a:xfrm rot="1887299">
              <a:off x="95348" y="4976446"/>
              <a:ext cx="152799" cy="256827"/>
            </a:xfrm>
            <a:custGeom>
              <a:rect b="b" l="l" r="r" t="t"/>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7" name="Google Shape;497;p16"/>
            <p:cNvSpPr/>
            <p:nvPr/>
          </p:nvSpPr>
          <p:spPr>
            <a:xfrm rot="-2424101">
              <a:off x="4037757" y="5015696"/>
              <a:ext cx="194427" cy="256846"/>
            </a:xfrm>
            <a:custGeom>
              <a:rect b="b" l="l" r="r" t="t"/>
              <a:pathLst>
                <a:path extrusionOk="0" h="21854" w="16543">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8" name="Google Shape;498;p16"/>
            <p:cNvSpPr/>
            <p:nvPr/>
          </p:nvSpPr>
          <p:spPr>
            <a:xfrm rot="5074100">
              <a:off x="1795003" y="4894752"/>
              <a:ext cx="205485" cy="256199"/>
            </a:xfrm>
            <a:custGeom>
              <a:rect b="b" l="l" r="r" t="t"/>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9" name="Google Shape;499;p16"/>
            <p:cNvSpPr/>
            <p:nvPr/>
          </p:nvSpPr>
          <p:spPr>
            <a:xfrm>
              <a:off x="3590072" y="4782944"/>
              <a:ext cx="256839" cy="256839"/>
            </a:xfrm>
            <a:custGeom>
              <a:rect b="b" l="l" r="r" t="t"/>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0" name="Google Shape;500;p16"/>
            <p:cNvSpPr/>
            <p:nvPr/>
          </p:nvSpPr>
          <p:spPr>
            <a:xfrm>
              <a:off x="467327" y="4812897"/>
              <a:ext cx="215224" cy="236037"/>
            </a:xfrm>
            <a:custGeom>
              <a:rect b="b" l="l" r="r" t="t"/>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1" name="Google Shape;501;p16"/>
            <p:cNvSpPr/>
            <p:nvPr/>
          </p:nvSpPr>
          <p:spPr>
            <a:xfrm>
              <a:off x="965493" y="5007315"/>
              <a:ext cx="256839" cy="195080"/>
            </a:xfrm>
            <a:custGeom>
              <a:rect b="b" l="l" r="r" t="t"/>
              <a:pathLst>
                <a:path extrusionOk="0" h="16599" w="21854">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2" name="Google Shape;502;p16"/>
            <p:cNvSpPr/>
            <p:nvPr/>
          </p:nvSpPr>
          <p:spPr>
            <a:xfrm rot="1404782">
              <a:off x="1757253" y="4478796"/>
              <a:ext cx="256843" cy="194424"/>
            </a:xfrm>
            <a:custGeom>
              <a:rect b="b" l="l" r="r" t="t"/>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3" name="Google Shape;503;p16"/>
            <p:cNvSpPr/>
            <p:nvPr/>
          </p:nvSpPr>
          <p:spPr>
            <a:xfrm rot="-2889356">
              <a:off x="42222" y="3695880"/>
              <a:ext cx="215219" cy="256834"/>
            </a:xfrm>
            <a:custGeom>
              <a:rect b="b" l="l" r="r" t="t"/>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4" name="Google Shape;504;p16"/>
            <p:cNvSpPr/>
            <p:nvPr/>
          </p:nvSpPr>
          <p:spPr>
            <a:xfrm>
              <a:off x="1325653" y="4689868"/>
              <a:ext cx="246438" cy="241244"/>
            </a:xfrm>
            <a:custGeom>
              <a:rect b="b" l="l" r="r" t="t"/>
              <a:pathLst>
                <a:path extrusionOk="0" h="20527" w="20969">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5" name="Google Shape;505;p16"/>
            <p:cNvSpPr/>
            <p:nvPr/>
          </p:nvSpPr>
          <p:spPr>
            <a:xfrm rot="3891786">
              <a:off x="747980" y="4447574"/>
              <a:ext cx="256852" cy="256852"/>
            </a:xfrm>
            <a:custGeom>
              <a:rect b="b" l="l" r="r" t="t"/>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6" name="Google Shape;506;p16"/>
            <p:cNvSpPr/>
            <p:nvPr/>
          </p:nvSpPr>
          <p:spPr>
            <a:xfrm rot="10546735">
              <a:off x="2333495" y="4819538"/>
              <a:ext cx="256826" cy="256826"/>
            </a:xfrm>
            <a:custGeom>
              <a:rect b="b" l="l" r="r" t="t"/>
              <a:pathLst>
                <a:path extrusionOk="0" h="21854" w="21854">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7" name="Google Shape;507;p16"/>
            <p:cNvSpPr/>
            <p:nvPr/>
          </p:nvSpPr>
          <p:spPr>
            <a:xfrm rot="1345434">
              <a:off x="2851762" y="5016040"/>
              <a:ext cx="256807" cy="256161"/>
            </a:xfrm>
            <a:custGeom>
              <a:rect b="b" l="l" r="r" t="t"/>
              <a:pathLst>
                <a:path extrusionOk="0" h="21799" w="21854">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8" name="Google Shape;508;p16"/>
            <p:cNvSpPr/>
            <p:nvPr/>
          </p:nvSpPr>
          <p:spPr>
            <a:xfrm rot="-1610580">
              <a:off x="97613" y="4374451"/>
              <a:ext cx="256873" cy="163875"/>
            </a:xfrm>
            <a:custGeom>
              <a:rect b="b" l="l" r="r" t="t"/>
              <a:pathLst>
                <a:path extrusionOk="0" h="13942" w="21854">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9" name="Google Shape;509;p16"/>
            <p:cNvSpPr/>
            <p:nvPr/>
          </p:nvSpPr>
          <p:spPr>
            <a:xfrm rot="-1646234">
              <a:off x="1204270" y="4206459"/>
              <a:ext cx="184658" cy="256826"/>
            </a:xfrm>
            <a:custGeom>
              <a:rect b="b" l="l" r="r" t="t"/>
              <a:pathLst>
                <a:path extrusionOk="0" h="21854" w="15713">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0" name="Google Shape;510;p16"/>
            <p:cNvSpPr/>
            <p:nvPr/>
          </p:nvSpPr>
          <p:spPr>
            <a:xfrm rot="3799883">
              <a:off x="8874076" y="2381618"/>
              <a:ext cx="248395" cy="248384"/>
            </a:xfrm>
            <a:custGeom>
              <a:rect b="b" l="l" r="r" t="t"/>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1" name="Google Shape;511;p16"/>
            <p:cNvSpPr/>
            <p:nvPr/>
          </p:nvSpPr>
          <p:spPr>
            <a:xfrm rot="8331321">
              <a:off x="8990974" y="3105466"/>
              <a:ext cx="252284" cy="230167"/>
            </a:xfrm>
            <a:custGeom>
              <a:rect b="b" l="l" r="r" t="t"/>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2" name="Google Shape;512;p16"/>
            <p:cNvSpPr/>
            <p:nvPr/>
          </p:nvSpPr>
          <p:spPr>
            <a:xfrm rot="-4393353">
              <a:off x="9003600" y="4587778"/>
              <a:ext cx="264649" cy="215229"/>
            </a:xfrm>
            <a:custGeom>
              <a:rect b="b" l="l" r="r" t="t"/>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3" name="Google Shape;513;p16"/>
            <p:cNvSpPr/>
            <p:nvPr/>
          </p:nvSpPr>
          <p:spPr>
            <a:xfrm rot="-1905983">
              <a:off x="8108013" y="3661290"/>
              <a:ext cx="256852" cy="173628"/>
            </a:xfrm>
            <a:custGeom>
              <a:rect b="b" l="l" r="r" t="t"/>
              <a:pathLst>
                <a:path extrusionOk="0" h="14773" w="21854">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4" name="Google Shape;514;p16"/>
            <p:cNvSpPr/>
            <p:nvPr/>
          </p:nvSpPr>
          <p:spPr>
            <a:xfrm>
              <a:off x="7798113" y="4971731"/>
              <a:ext cx="173608" cy="256827"/>
            </a:xfrm>
            <a:custGeom>
              <a:rect b="b" l="l" r="r" t="t"/>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5" name="Google Shape;515;p16"/>
            <p:cNvSpPr/>
            <p:nvPr/>
          </p:nvSpPr>
          <p:spPr>
            <a:xfrm rot="-2337863">
              <a:off x="8487784" y="4566973"/>
              <a:ext cx="121596" cy="256825"/>
            </a:xfrm>
            <a:custGeom>
              <a:rect b="b" l="l" r="r" t="t"/>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6" name="Google Shape;516;p16"/>
            <p:cNvSpPr/>
            <p:nvPr/>
          </p:nvSpPr>
          <p:spPr>
            <a:xfrm rot="5048341">
              <a:off x="8701221" y="2754451"/>
              <a:ext cx="174250" cy="256816"/>
            </a:xfrm>
            <a:custGeom>
              <a:rect b="b" l="l" r="r" t="t"/>
              <a:pathLst>
                <a:path extrusionOk="0" h="21854" w="14828">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7" name="Google Shape;517;p16"/>
            <p:cNvSpPr/>
            <p:nvPr/>
          </p:nvSpPr>
          <p:spPr>
            <a:xfrm rot="9113199">
              <a:off x="6948340" y="4591271"/>
              <a:ext cx="152793" cy="256817"/>
            </a:xfrm>
            <a:custGeom>
              <a:rect b="b" l="l" r="r" t="t"/>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8" name="Google Shape;518;p16"/>
            <p:cNvSpPr/>
            <p:nvPr/>
          </p:nvSpPr>
          <p:spPr>
            <a:xfrm rot="3439445">
              <a:off x="7420819" y="4599991"/>
              <a:ext cx="194421" cy="256839"/>
            </a:xfrm>
            <a:custGeom>
              <a:rect b="b" l="l" r="r" t="t"/>
              <a:pathLst>
                <a:path extrusionOk="0" h="21854" w="16543">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9" name="Google Shape;519;p16"/>
            <p:cNvSpPr/>
            <p:nvPr/>
          </p:nvSpPr>
          <p:spPr>
            <a:xfrm rot="729362">
              <a:off x="6158941" y="4795522"/>
              <a:ext cx="205499" cy="256215"/>
            </a:xfrm>
            <a:custGeom>
              <a:rect b="b" l="l" r="r" t="t"/>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0" name="Google Shape;520;p16"/>
            <p:cNvSpPr/>
            <p:nvPr/>
          </p:nvSpPr>
          <p:spPr>
            <a:xfrm rot="6577114">
              <a:off x="5012602" y="-138481"/>
              <a:ext cx="256775" cy="256775"/>
            </a:xfrm>
            <a:custGeom>
              <a:rect b="b" l="l" r="r" t="t"/>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1" name="Google Shape;521;p16"/>
            <p:cNvSpPr/>
            <p:nvPr/>
          </p:nvSpPr>
          <p:spPr>
            <a:xfrm rot="9704310">
              <a:off x="9028318" y="3764788"/>
              <a:ext cx="215212" cy="236025"/>
            </a:xfrm>
            <a:custGeom>
              <a:rect b="b" l="l" r="r" t="t"/>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2" name="Google Shape;522;p16"/>
            <p:cNvSpPr/>
            <p:nvPr/>
          </p:nvSpPr>
          <p:spPr>
            <a:xfrm rot="3979180">
              <a:off x="6697263" y="4971730"/>
              <a:ext cx="194414" cy="256828"/>
            </a:xfrm>
            <a:custGeom>
              <a:rect b="b" l="l" r="r" t="t"/>
              <a:pathLst>
                <a:path extrusionOk="0" h="21854" w="16543">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3" name="Google Shape;523;p16"/>
            <p:cNvSpPr/>
            <p:nvPr/>
          </p:nvSpPr>
          <p:spPr>
            <a:xfrm>
              <a:off x="8330018" y="5007315"/>
              <a:ext cx="256839" cy="195080"/>
            </a:xfrm>
            <a:custGeom>
              <a:rect b="b" l="l" r="r" t="t"/>
              <a:pathLst>
                <a:path extrusionOk="0" h="16599" w="21854">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4" name="Google Shape;524;p16"/>
            <p:cNvSpPr/>
            <p:nvPr/>
          </p:nvSpPr>
          <p:spPr>
            <a:xfrm rot="2419421">
              <a:off x="7180708" y="5046918"/>
              <a:ext cx="256836" cy="194419"/>
            </a:xfrm>
            <a:custGeom>
              <a:rect b="b" l="l" r="r" t="t"/>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5" name="Google Shape;525;p16"/>
            <p:cNvSpPr/>
            <p:nvPr/>
          </p:nvSpPr>
          <p:spPr>
            <a:xfrm rot="-4139587">
              <a:off x="5167220" y="4895748"/>
              <a:ext cx="215196" cy="256806"/>
            </a:xfrm>
            <a:custGeom>
              <a:rect b="b" l="l" r="r" t="t"/>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6" name="Google Shape;526;p16"/>
            <p:cNvSpPr/>
            <p:nvPr/>
          </p:nvSpPr>
          <p:spPr>
            <a:xfrm rot="-9294082">
              <a:off x="8608927" y="3639699"/>
              <a:ext cx="246431" cy="241236"/>
            </a:xfrm>
            <a:custGeom>
              <a:rect b="b" l="l" r="r" t="t"/>
              <a:pathLst>
                <a:path extrusionOk="0" h="20527" w="20969">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7" name="Google Shape;527;p16"/>
            <p:cNvSpPr/>
            <p:nvPr/>
          </p:nvSpPr>
          <p:spPr>
            <a:xfrm rot="9313696">
              <a:off x="8792435" y="4260786"/>
              <a:ext cx="256873" cy="256873"/>
            </a:xfrm>
            <a:custGeom>
              <a:rect b="b" l="l" r="r" t="t"/>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8" name="Google Shape;528;p16"/>
            <p:cNvSpPr/>
            <p:nvPr/>
          </p:nvSpPr>
          <p:spPr>
            <a:xfrm>
              <a:off x="5709170" y="4980149"/>
              <a:ext cx="184667" cy="256839"/>
            </a:xfrm>
            <a:custGeom>
              <a:rect b="b" l="l" r="r" t="t"/>
              <a:pathLst>
                <a:path extrusionOk="0" h="21854" w="15713">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17"/>
          <p:cNvSpPr txBox="1"/>
          <p:nvPr>
            <p:ph idx="1" type="body"/>
          </p:nvPr>
        </p:nvSpPr>
        <p:spPr>
          <a:xfrm>
            <a:off x="894000" y="1116575"/>
            <a:ext cx="7450200" cy="8199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b="1" lang="en" sz="3600">
                <a:latin typeface="Amatic SC"/>
                <a:ea typeface="Amatic SC"/>
                <a:cs typeface="Amatic SC"/>
                <a:sym typeface="Amatic SC"/>
              </a:rPr>
              <a:t>Wer erteilt mir die Einwilligung für die Verwendung von Filmausschnitten?</a:t>
            </a:r>
            <a:endParaRPr b="1" sz="3600">
              <a:latin typeface="Amatic SC"/>
              <a:ea typeface="Amatic SC"/>
              <a:cs typeface="Amatic SC"/>
              <a:sym typeface="Amatic SC"/>
            </a:endParaRPr>
          </a:p>
        </p:txBody>
      </p:sp>
      <p:sp>
        <p:nvSpPr>
          <p:cNvPr id="534" name="Google Shape;534;p1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535" name="Google Shape;535;p17"/>
          <p:cNvSpPr txBox="1"/>
          <p:nvPr/>
        </p:nvSpPr>
        <p:spPr>
          <a:xfrm>
            <a:off x="1121125" y="2584600"/>
            <a:ext cx="6333000" cy="590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latin typeface="Abel"/>
                <a:ea typeface="Abel"/>
                <a:cs typeface="Abel"/>
                <a:sym typeface="Abel"/>
              </a:rPr>
              <a:t>Wenn Sie einen Ausschnitt aus einem fremden Werk für Ihren eigenen Film verwenden wollen, bedarf es stets der Einwilligung der Berechtigten. Bei Filmausschnitten kann Ihnen in der Regel die Produzentin, welche für die </a:t>
            </a:r>
            <a:r>
              <a:rPr lang="en" sz="1800">
                <a:solidFill>
                  <a:srgbClr val="FFFFFF"/>
                </a:solidFill>
                <a:latin typeface="Abel"/>
                <a:ea typeface="Abel"/>
                <a:cs typeface="Abel"/>
                <a:sym typeface="Abel"/>
              </a:rPr>
              <a:t>Auswertung</a:t>
            </a:r>
            <a:r>
              <a:rPr lang="en" sz="1800">
                <a:solidFill>
                  <a:srgbClr val="FFFFFF"/>
                </a:solidFill>
                <a:latin typeface="Abel"/>
                <a:ea typeface="Abel"/>
                <a:cs typeface="Abel"/>
                <a:sym typeface="Abel"/>
              </a:rPr>
              <a:t> verantwortlich zeichnet, die </a:t>
            </a:r>
            <a:r>
              <a:rPr lang="en" sz="1800">
                <a:solidFill>
                  <a:srgbClr val="FFFFFF"/>
                </a:solidFill>
                <a:latin typeface="Abel"/>
                <a:ea typeface="Abel"/>
                <a:cs typeface="Abel"/>
                <a:sym typeface="Abel"/>
              </a:rPr>
              <a:t>entsprechenden</a:t>
            </a:r>
            <a:r>
              <a:rPr lang="en" sz="1800">
                <a:solidFill>
                  <a:srgbClr val="FFFFFF"/>
                </a:solidFill>
                <a:latin typeface="Abel"/>
                <a:ea typeface="Abel"/>
                <a:cs typeface="Abel"/>
                <a:sym typeface="Abel"/>
              </a:rPr>
              <a:t> Rechte einräumen. Zudem benötigen Sie auch die Zustimmung der </a:t>
            </a:r>
            <a:r>
              <a:rPr lang="en" sz="1800">
                <a:solidFill>
                  <a:srgbClr val="FFFFFF"/>
                </a:solidFill>
                <a:latin typeface="Abel"/>
                <a:ea typeface="Abel"/>
                <a:cs typeface="Abel"/>
                <a:sym typeface="Abel"/>
              </a:rPr>
              <a:t>Schauspielerinnen</a:t>
            </a:r>
            <a:r>
              <a:rPr lang="en" sz="1800">
                <a:solidFill>
                  <a:srgbClr val="FFFFFF"/>
                </a:solidFill>
                <a:latin typeface="Abel"/>
                <a:ea typeface="Abel"/>
                <a:cs typeface="Abel"/>
                <a:sym typeface="Abel"/>
              </a:rPr>
              <a:t>.</a:t>
            </a:r>
            <a:endParaRPr sz="1800">
              <a:solidFill>
                <a:srgbClr val="FFFFFF"/>
              </a:solidFill>
              <a:latin typeface="Abel"/>
              <a:ea typeface="Abel"/>
              <a:cs typeface="Abel"/>
              <a:sym typeface="Abel"/>
            </a:endParaRPr>
          </a:p>
        </p:txBody>
      </p:sp>
      <p:grpSp>
        <p:nvGrpSpPr>
          <p:cNvPr id="536" name="Google Shape;536;p17"/>
          <p:cNvGrpSpPr/>
          <p:nvPr/>
        </p:nvGrpSpPr>
        <p:grpSpPr>
          <a:xfrm>
            <a:off x="-168697" y="-180346"/>
            <a:ext cx="9501192" cy="5491843"/>
            <a:chOff x="-168697" y="-180346"/>
            <a:chExt cx="9501192" cy="5491843"/>
          </a:xfrm>
        </p:grpSpPr>
        <p:sp>
          <p:nvSpPr>
            <p:cNvPr id="537" name="Google Shape;537;p17"/>
            <p:cNvSpPr/>
            <p:nvPr/>
          </p:nvSpPr>
          <p:spPr>
            <a:xfrm rot="-5165075">
              <a:off x="-149313" y="-76480"/>
              <a:ext cx="248388" cy="248376"/>
            </a:xfrm>
            <a:custGeom>
              <a:rect b="b" l="l" r="r" t="t"/>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8" name="Google Shape;538;p17"/>
            <p:cNvSpPr/>
            <p:nvPr/>
          </p:nvSpPr>
          <p:spPr>
            <a:xfrm>
              <a:off x="1199003" y="209866"/>
              <a:ext cx="252291" cy="230173"/>
            </a:xfrm>
            <a:custGeom>
              <a:rect b="b" l="l" r="r" t="t"/>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9" name="Google Shape;539;p17"/>
            <p:cNvSpPr/>
            <p:nvPr/>
          </p:nvSpPr>
          <p:spPr>
            <a:xfrm rot="-7795544">
              <a:off x="1789723" y="-112653"/>
              <a:ext cx="264636" cy="215218"/>
            </a:xfrm>
            <a:custGeom>
              <a:rect b="b" l="l" r="r" t="t"/>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0" name="Google Shape;540;p17"/>
            <p:cNvSpPr/>
            <p:nvPr/>
          </p:nvSpPr>
          <p:spPr>
            <a:xfrm rot="6276760">
              <a:off x="8224420" y="306479"/>
              <a:ext cx="163221" cy="256843"/>
            </a:xfrm>
            <a:custGeom>
              <a:rect b="b" l="l" r="r" t="t"/>
              <a:pathLst>
                <a:path extrusionOk="0" h="21854" w="13888">
                  <a:moveTo>
                    <a:pt x="9295" y="1550"/>
                  </a:moveTo>
                  <a:lnTo>
                    <a:pt x="9295" y="4371"/>
                  </a:lnTo>
                  <a:lnTo>
                    <a:pt x="8742" y="4205"/>
                  </a:lnTo>
                  <a:lnTo>
                    <a:pt x="8134" y="4095"/>
                  </a:lnTo>
                  <a:lnTo>
                    <a:pt x="7580" y="3984"/>
                  </a:lnTo>
                  <a:lnTo>
                    <a:pt x="6363" y="3984"/>
                  </a:lnTo>
                  <a:lnTo>
                    <a:pt x="5755" y="4095"/>
                  </a:lnTo>
                  <a:lnTo>
                    <a:pt x="5201" y="4205"/>
                  </a:lnTo>
                  <a:lnTo>
                    <a:pt x="4648" y="4371"/>
                  </a:lnTo>
                  <a:lnTo>
                    <a:pt x="4648" y="1550"/>
                  </a:lnTo>
                  <a:close/>
                  <a:moveTo>
                    <a:pt x="6529" y="7469"/>
                  </a:moveTo>
                  <a:lnTo>
                    <a:pt x="6197" y="7580"/>
                  </a:lnTo>
                  <a:lnTo>
                    <a:pt x="5976" y="7746"/>
                  </a:lnTo>
                  <a:lnTo>
                    <a:pt x="5810" y="7967"/>
                  </a:lnTo>
                  <a:lnTo>
                    <a:pt x="5755" y="8244"/>
                  </a:lnTo>
                  <a:lnTo>
                    <a:pt x="5755" y="10900"/>
                  </a:lnTo>
                  <a:lnTo>
                    <a:pt x="5755" y="11066"/>
                  </a:lnTo>
                  <a:lnTo>
                    <a:pt x="5810" y="11232"/>
                  </a:lnTo>
                  <a:lnTo>
                    <a:pt x="5921" y="11397"/>
                  </a:lnTo>
                  <a:lnTo>
                    <a:pt x="6031" y="11508"/>
                  </a:lnTo>
                  <a:lnTo>
                    <a:pt x="9074" y="14164"/>
                  </a:lnTo>
                  <a:lnTo>
                    <a:pt x="9351" y="14274"/>
                  </a:lnTo>
                  <a:lnTo>
                    <a:pt x="9627" y="14330"/>
                  </a:lnTo>
                  <a:lnTo>
                    <a:pt x="9738" y="14330"/>
                  </a:lnTo>
                  <a:lnTo>
                    <a:pt x="9904" y="14274"/>
                  </a:lnTo>
                  <a:lnTo>
                    <a:pt x="10070" y="14164"/>
                  </a:lnTo>
                  <a:lnTo>
                    <a:pt x="10181" y="14053"/>
                  </a:lnTo>
                  <a:lnTo>
                    <a:pt x="10346" y="13776"/>
                  </a:lnTo>
                  <a:lnTo>
                    <a:pt x="10346" y="13500"/>
                  </a:lnTo>
                  <a:lnTo>
                    <a:pt x="10291" y="13223"/>
                  </a:lnTo>
                  <a:lnTo>
                    <a:pt x="10125" y="13002"/>
                  </a:lnTo>
                  <a:lnTo>
                    <a:pt x="7304" y="10568"/>
                  </a:lnTo>
                  <a:lnTo>
                    <a:pt x="7304" y="8244"/>
                  </a:lnTo>
                  <a:lnTo>
                    <a:pt x="7248" y="7967"/>
                  </a:lnTo>
                  <a:lnTo>
                    <a:pt x="7082" y="7746"/>
                  </a:lnTo>
                  <a:lnTo>
                    <a:pt x="6806" y="7580"/>
                  </a:lnTo>
                  <a:lnTo>
                    <a:pt x="6529" y="7469"/>
                  </a:lnTo>
                  <a:close/>
                  <a:moveTo>
                    <a:pt x="7525" y="5533"/>
                  </a:moveTo>
                  <a:lnTo>
                    <a:pt x="8023" y="5644"/>
                  </a:lnTo>
                  <a:lnTo>
                    <a:pt x="8576" y="5754"/>
                  </a:lnTo>
                  <a:lnTo>
                    <a:pt x="9074" y="5920"/>
                  </a:lnTo>
                  <a:lnTo>
                    <a:pt x="9517" y="6142"/>
                  </a:lnTo>
                  <a:lnTo>
                    <a:pt x="9959" y="6418"/>
                  </a:lnTo>
                  <a:lnTo>
                    <a:pt x="10402" y="6750"/>
                  </a:lnTo>
                  <a:lnTo>
                    <a:pt x="10789" y="7082"/>
                  </a:lnTo>
                  <a:lnTo>
                    <a:pt x="11121" y="7469"/>
                  </a:lnTo>
                  <a:lnTo>
                    <a:pt x="11453" y="7912"/>
                  </a:lnTo>
                  <a:lnTo>
                    <a:pt x="11730" y="8355"/>
                  </a:lnTo>
                  <a:lnTo>
                    <a:pt x="11951" y="8797"/>
                  </a:lnTo>
                  <a:lnTo>
                    <a:pt x="12117" y="9295"/>
                  </a:lnTo>
                  <a:lnTo>
                    <a:pt x="12228" y="9848"/>
                  </a:lnTo>
                  <a:lnTo>
                    <a:pt x="12338" y="10346"/>
                  </a:lnTo>
                  <a:lnTo>
                    <a:pt x="12338" y="10900"/>
                  </a:lnTo>
                  <a:lnTo>
                    <a:pt x="12338" y="11453"/>
                  </a:lnTo>
                  <a:lnTo>
                    <a:pt x="12228" y="12006"/>
                  </a:lnTo>
                  <a:lnTo>
                    <a:pt x="12117" y="12504"/>
                  </a:lnTo>
                  <a:lnTo>
                    <a:pt x="11951" y="13002"/>
                  </a:lnTo>
                  <a:lnTo>
                    <a:pt x="11730" y="13500"/>
                  </a:lnTo>
                  <a:lnTo>
                    <a:pt x="11453" y="13942"/>
                  </a:lnTo>
                  <a:lnTo>
                    <a:pt x="11121" y="14330"/>
                  </a:lnTo>
                  <a:lnTo>
                    <a:pt x="10789" y="14717"/>
                  </a:lnTo>
                  <a:lnTo>
                    <a:pt x="10402" y="15104"/>
                  </a:lnTo>
                  <a:lnTo>
                    <a:pt x="9959" y="15381"/>
                  </a:lnTo>
                  <a:lnTo>
                    <a:pt x="9517" y="15657"/>
                  </a:lnTo>
                  <a:lnTo>
                    <a:pt x="9074" y="15879"/>
                  </a:lnTo>
                  <a:lnTo>
                    <a:pt x="8576" y="16100"/>
                  </a:lnTo>
                  <a:lnTo>
                    <a:pt x="8023" y="16211"/>
                  </a:lnTo>
                  <a:lnTo>
                    <a:pt x="7525" y="16321"/>
                  </a:lnTo>
                  <a:lnTo>
                    <a:pt x="6418" y="16321"/>
                  </a:lnTo>
                  <a:lnTo>
                    <a:pt x="5865" y="16211"/>
                  </a:lnTo>
                  <a:lnTo>
                    <a:pt x="5367" y="16100"/>
                  </a:lnTo>
                  <a:lnTo>
                    <a:pt x="4869" y="15879"/>
                  </a:lnTo>
                  <a:lnTo>
                    <a:pt x="4371" y="15657"/>
                  </a:lnTo>
                  <a:lnTo>
                    <a:pt x="3929" y="15381"/>
                  </a:lnTo>
                  <a:lnTo>
                    <a:pt x="3542" y="15104"/>
                  </a:lnTo>
                  <a:lnTo>
                    <a:pt x="3154" y="14717"/>
                  </a:lnTo>
                  <a:lnTo>
                    <a:pt x="2767" y="14330"/>
                  </a:lnTo>
                  <a:lnTo>
                    <a:pt x="2490" y="13942"/>
                  </a:lnTo>
                  <a:lnTo>
                    <a:pt x="2214" y="13500"/>
                  </a:lnTo>
                  <a:lnTo>
                    <a:pt x="1993" y="13002"/>
                  </a:lnTo>
                  <a:lnTo>
                    <a:pt x="1771" y="12504"/>
                  </a:lnTo>
                  <a:lnTo>
                    <a:pt x="1661" y="12006"/>
                  </a:lnTo>
                  <a:lnTo>
                    <a:pt x="1550" y="11453"/>
                  </a:lnTo>
                  <a:lnTo>
                    <a:pt x="1550" y="10900"/>
                  </a:lnTo>
                  <a:lnTo>
                    <a:pt x="1550" y="10346"/>
                  </a:lnTo>
                  <a:lnTo>
                    <a:pt x="1661" y="9848"/>
                  </a:lnTo>
                  <a:lnTo>
                    <a:pt x="1771" y="9295"/>
                  </a:lnTo>
                  <a:lnTo>
                    <a:pt x="1993" y="8797"/>
                  </a:lnTo>
                  <a:lnTo>
                    <a:pt x="2214" y="8355"/>
                  </a:lnTo>
                  <a:lnTo>
                    <a:pt x="2490" y="7912"/>
                  </a:lnTo>
                  <a:lnTo>
                    <a:pt x="2767" y="7469"/>
                  </a:lnTo>
                  <a:lnTo>
                    <a:pt x="3154" y="7082"/>
                  </a:lnTo>
                  <a:lnTo>
                    <a:pt x="3542" y="6750"/>
                  </a:lnTo>
                  <a:lnTo>
                    <a:pt x="3929" y="6418"/>
                  </a:lnTo>
                  <a:lnTo>
                    <a:pt x="4371" y="6142"/>
                  </a:lnTo>
                  <a:lnTo>
                    <a:pt x="4869" y="5920"/>
                  </a:lnTo>
                  <a:lnTo>
                    <a:pt x="5367" y="5754"/>
                  </a:lnTo>
                  <a:lnTo>
                    <a:pt x="5865" y="5644"/>
                  </a:lnTo>
                  <a:lnTo>
                    <a:pt x="6418" y="5533"/>
                  </a:lnTo>
                  <a:close/>
                  <a:moveTo>
                    <a:pt x="9295" y="17483"/>
                  </a:moveTo>
                  <a:lnTo>
                    <a:pt x="9295" y="20305"/>
                  </a:lnTo>
                  <a:lnTo>
                    <a:pt x="4648" y="20305"/>
                  </a:lnTo>
                  <a:lnTo>
                    <a:pt x="4648" y="17483"/>
                  </a:lnTo>
                  <a:lnTo>
                    <a:pt x="5201" y="17649"/>
                  </a:lnTo>
                  <a:lnTo>
                    <a:pt x="5755" y="17760"/>
                  </a:lnTo>
                  <a:lnTo>
                    <a:pt x="6363" y="17815"/>
                  </a:lnTo>
                  <a:lnTo>
                    <a:pt x="6972" y="17870"/>
                  </a:lnTo>
                  <a:lnTo>
                    <a:pt x="7580" y="17815"/>
                  </a:lnTo>
                  <a:lnTo>
                    <a:pt x="8134" y="17760"/>
                  </a:lnTo>
                  <a:lnTo>
                    <a:pt x="8742" y="17649"/>
                  </a:lnTo>
                  <a:lnTo>
                    <a:pt x="9295" y="17483"/>
                  </a:lnTo>
                  <a:close/>
                  <a:moveTo>
                    <a:pt x="3874" y="1"/>
                  </a:moveTo>
                  <a:lnTo>
                    <a:pt x="3542" y="56"/>
                  </a:lnTo>
                  <a:lnTo>
                    <a:pt x="3320" y="222"/>
                  </a:lnTo>
                  <a:lnTo>
                    <a:pt x="3154" y="443"/>
                  </a:lnTo>
                  <a:lnTo>
                    <a:pt x="3099" y="775"/>
                  </a:lnTo>
                  <a:lnTo>
                    <a:pt x="3099" y="5146"/>
                  </a:lnTo>
                  <a:lnTo>
                    <a:pt x="2435" y="5644"/>
                  </a:lnTo>
                  <a:lnTo>
                    <a:pt x="1827" y="6252"/>
                  </a:lnTo>
                  <a:lnTo>
                    <a:pt x="1273" y="6861"/>
                  </a:lnTo>
                  <a:lnTo>
                    <a:pt x="831" y="7580"/>
                  </a:lnTo>
                  <a:lnTo>
                    <a:pt x="499" y="8355"/>
                  </a:lnTo>
                  <a:lnTo>
                    <a:pt x="222" y="9185"/>
                  </a:lnTo>
                  <a:lnTo>
                    <a:pt x="56" y="10014"/>
                  </a:lnTo>
                  <a:lnTo>
                    <a:pt x="1" y="10900"/>
                  </a:lnTo>
                  <a:lnTo>
                    <a:pt x="56" y="11785"/>
                  </a:lnTo>
                  <a:lnTo>
                    <a:pt x="222" y="12670"/>
                  </a:lnTo>
                  <a:lnTo>
                    <a:pt x="499" y="13444"/>
                  </a:lnTo>
                  <a:lnTo>
                    <a:pt x="831" y="14219"/>
                  </a:lnTo>
                  <a:lnTo>
                    <a:pt x="1273" y="14938"/>
                  </a:lnTo>
                  <a:lnTo>
                    <a:pt x="1827" y="15602"/>
                  </a:lnTo>
                  <a:lnTo>
                    <a:pt x="2435" y="16211"/>
                  </a:lnTo>
                  <a:lnTo>
                    <a:pt x="3099" y="16709"/>
                  </a:lnTo>
                  <a:lnTo>
                    <a:pt x="3099" y="21079"/>
                  </a:lnTo>
                  <a:lnTo>
                    <a:pt x="3154" y="21356"/>
                  </a:lnTo>
                  <a:lnTo>
                    <a:pt x="3320" y="21632"/>
                  </a:lnTo>
                  <a:lnTo>
                    <a:pt x="3542" y="21798"/>
                  </a:lnTo>
                  <a:lnTo>
                    <a:pt x="3874" y="21854"/>
                  </a:lnTo>
                  <a:lnTo>
                    <a:pt x="10015" y="21854"/>
                  </a:lnTo>
                  <a:lnTo>
                    <a:pt x="10346" y="21798"/>
                  </a:lnTo>
                  <a:lnTo>
                    <a:pt x="10568" y="21632"/>
                  </a:lnTo>
                  <a:lnTo>
                    <a:pt x="10734" y="21356"/>
                  </a:lnTo>
                  <a:lnTo>
                    <a:pt x="10789" y="21079"/>
                  </a:lnTo>
                  <a:lnTo>
                    <a:pt x="10789" y="16709"/>
                  </a:lnTo>
                  <a:lnTo>
                    <a:pt x="11508" y="16211"/>
                  </a:lnTo>
                  <a:lnTo>
                    <a:pt x="12062" y="15602"/>
                  </a:lnTo>
                  <a:lnTo>
                    <a:pt x="12615" y="14938"/>
                  </a:lnTo>
                  <a:lnTo>
                    <a:pt x="13057" y="14219"/>
                  </a:lnTo>
                  <a:lnTo>
                    <a:pt x="13389" y="13444"/>
                  </a:lnTo>
                  <a:lnTo>
                    <a:pt x="13666" y="12670"/>
                  </a:lnTo>
                  <a:lnTo>
                    <a:pt x="13832" y="11785"/>
                  </a:lnTo>
                  <a:lnTo>
                    <a:pt x="13887" y="10900"/>
                  </a:lnTo>
                  <a:lnTo>
                    <a:pt x="13832" y="10014"/>
                  </a:lnTo>
                  <a:lnTo>
                    <a:pt x="13666" y="9185"/>
                  </a:lnTo>
                  <a:lnTo>
                    <a:pt x="13389" y="8355"/>
                  </a:lnTo>
                  <a:lnTo>
                    <a:pt x="13057" y="7580"/>
                  </a:lnTo>
                  <a:lnTo>
                    <a:pt x="12615" y="6861"/>
                  </a:lnTo>
                  <a:lnTo>
                    <a:pt x="12062" y="6252"/>
                  </a:lnTo>
                  <a:lnTo>
                    <a:pt x="11508" y="5644"/>
                  </a:lnTo>
                  <a:lnTo>
                    <a:pt x="10789" y="5146"/>
                  </a:lnTo>
                  <a:lnTo>
                    <a:pt x="10789" y="775"/>
                  </a:lnTo>
                  <a:lnTo>
                    <a:pt x="10734" y="443"/>
                  </a:lnTo>
                  <a:lnTo>
                    <a:pt x="10568" y="222"/>
                  </a:lnTo>
                  <a:lnTo>
                    <a:pt x="10346" y="56"/>
                  </a:lnTo>
                  <a:lnTo>
                    <a:pt x="10015"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1" name="Google Shape;541;p17"/>
            <p:cNvSpPr/>
            <p:nvPr/>
          </p:nvSpPr>
          <p:spPr>
            <a:xfrm rot="2357159">
              <a:off x="358847" y="180980"/>
              <a:ext cx="256871" cy="173641"/>
            </a:xfrm>
            <a:custGeom>
              <a:rect b="b" l="l" r="r" t="t"/>
              <a:pathLst>
                <a:path extrusionOk="0" h="14773" w="21854">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2" name="Google Shape;542;p17"/>
            <p:cNvSpPr/>
            <p:nvPr/>
          </p:nvSpPr>
          <p:spPr>
            <a:xfrm rot="5239795">
              <a:off x="2893367" y="12366"/>
              <a:ext cx="173612" cy="256833"/>
            </a:xfrm>
            <a:custGeom>
              <a:rect b="b" l="l" r="r" t="t"/>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3" name="Google Shape;543;p17"/>
            <p:cNvSpPr/>
            <p:nvPr/>
          </p:nvSpPr>
          <p:spPr>
            <a:xfrm>
              <a:off x="3301666" y="-175575"/>
              <a:ext cx="121603" cy="256839"/>
            </a:xfrm>
            <a:custGeom>
              <a:rect b="b" l="l" r="r" t="t"/>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4" name="Google Shape;544;p17"/>
            <p:cNvSpPr/>
            <p:nvPr/>
          </p:nvSpPr>
          <p:spPr>
            <a:xfrm>
              <a:off x="1263430" y="672385"/>
              <a:ext cx="174266" cy="256839"/>
            </a:xfrm>
            <a:custGeom>
              <a:rect b="b" l="l" r="r" t="t"/>
              <a:pathLst>
                <a:path extrusionOk="0" h="21854" w="14828">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5" name="Google Shape;545;p17"/>
            <p:cNvSpPr/>
            <p:nvPr/>
          </p:nvSpPr>
          <p:spPr>
            <a:xfrm rot="-3491382">
              <a:off x="206778" y="508996"/>
              <a:ext cx="152810" cy="256846"/>
            </a:xfrm>
            <a:custGeom>
              <a:rect b="b" l="l" r="r" t="t"/>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6" name="Google Shape;546;p17"/>
            <p:cNvSpPr/>
            <p:nvPr/>
          </p:nvSpPr>
          <p:spPr>
            <a:xfrm rot="-2888323">
              <a:off x="8645327" y="3200998"/>
              <a:ext cx="173613" cy="256830"/>
            </a:xfrm>
            <a:custGeom>
              <a:rect b="b" l="l" r="r" t="t"/>
              <a:pathLst>
                <a:path extrusionOk="0" h="21854" w="14773">
                  <a:moveTo>
                    <a:pt x="10678" y="4095"/>
                  </a:moveTo>
                  <a:lnTo>
                    <a:pt x="10678" y="8078"/>
                  </a:lnTo>
                  <a:lnTo>
                    <a:pt x="4095" y="8078"/>
                  </a:lnTo>
                  <a:lnTo>
                    <a:pt x="4095" y="4095"/>
                  </a:lnTo>
                  <a:close/>
                  <a:moveTo>
                    <a:pt x="2546" y="2546"/>
                  </a:moveTo>
                  <a:lnTo>
                    <a:pt x="2546" y="9627"/>
                  </a:lnTo>
                  <a:lnTo>
                    <a:pt x="12227" y="9627"/>
                  </a:lnTo>
                  <a:lnTo>
                    <a:pt x="12227" y="2546"/>
                  </a:lnTo>
                  <a:close/>
                  <a:moveTo>
                    <a:pt x="7359" y="14662"/>
                  </a:moveTo>
                  <a:lnTo>
                    <a:pt x="7635" y="14717"/>
                  </a:lnTo>
                  <a:lnTo>
                    <a:pt x="7857" y="14883"/>
                  </a:lnTo>
                  <a:lnTo>
                    <a:pt x="8023" y="15104"/>
                  </a:lnTo>
                  <a:lnTo>
                    <a:pt x="8023" y="15326"/>
                  </a:lnTo>
                  <a:lnTo>
                    <a:pt x="8023" y="15602"/>
                  </a:lnTo>
                  <a:lnTo>
                    <a:pt x="7857" y="15824"/>
                  </a:lnTo>
                  <a:lnTo>
                    <a:pt x="7635" y="15934"/>
                  </a:lnTo>
                  <a:lnTo>
                    <a:pt x="7359" y="15990"/>
                  </a:lnTo>
                  <a:lnTo>
                    <a:pt x="7138" y="15934"/>
                  </a:lnTo>
                  <a:lnTo>
                    <a:pt x="6916" y="15824"/>
                  </a:lnTo>
                  <a:lnTo>
                    <a:pt x="6750" y="15602"/>
                  </a:lnTo>
                  <a:lnTo>
                    <a:pt x="6750" y="15326"/>
                  </a:lnTo>
                  <a:lnTo>
                    <a:pt x="6750" y="15104"/>
                  </a:lnTo>
                  <a:lnTo>
                    <a:pt x="6916" y="14883"/>
                  </a:lnTo>
                  <a:lnTo>
                    <a:pt x="7138" y="14717"/>
                  </a:lnTo>
                  <a:lnTo>
                    <a:pt x="7359" y="14662"/>
                  </a:lnTo>
                  <a:close/>
                  <a:moveTo>
                    <a:pt x="7359" y="13113"/>
                  </a:moveTo>
                  <a:lnTo>
                    <a:pt x="6916" y="13168"/>
                  </a:lnTo>
                  <a:lnTo>
                    <a:pt x="6529" y="13334"/>
                  </a:lnTo>
                  <a:lnTo>
                    <a:pt x="6142" y="13500"/>
                  </a:lnTo>
                  <a:lnTo>
                    <a:pt x="5810" y="13777"/>
                  </a:lnTo>
                  <a:lnTo>
                    <a:pt x="5533" y="14109"/>
                  </a:lnTo>
                  <a:lnTo>
                    <a:pt x="5367" y="14496"/>
                  </a:lnTo>
                  <a:lnTo>
                    <a:pt x="5201" y="14883"/>
                  </a:lnTo>
                  <a:lnTo>
                    <a:pt x="5201" y="15326"/>
                  </a:lnTo>
                  <a:lnTo>
                    <a:pt x="5201" y="15768"/>
                  </a:lnTo>
                  <a:lnTo>
                    <a:pt x="5367" y="16211"/>
                  </a:lnTo>
                  <a:lnTo>
                    <a:pt x="5533" y="16598"/>
                  </a:lnTo>
                  <a:lnTo>
                    <a:pt x="5810" y="16875"/>
                  </a:lnTo>
                  <a:lnTo>
                    <a:pt x="6142" y="17151"/>
                  </a:lnTo>
                  <a:lnTo>
                    <a:pt x="6529" y="17373"/>
                  </a:lnTo>
                  <a:lnTo>
                    <a:pt x="6916" y="17483"/>
                  </a:lnTo>
                  <a:lnTo>
                    <a:pt x="7359" y="17539"/>
                  </a:lnTo>
                  <a:lnTo>
                    <a:pt x="7857" y="17483"/>
                  </a:lnTo>
                  <a:lnTo>
                    <a:pt x="8244" y="17373"/>
                  </a:lnTo>
                  <a:lnTo>
                    <a:pt x="8631" y="17151"/>
                  </a:lnTo>
                  <a:lnTo>
                    <a:pt x="8963" y="16875"/>
                  </a:lnTo>
                  <a:lnTo>
                    <a:pt x="9240" y="16598"/>
                  </a:lnTo>
                  <a:lnTo>
                    <a:pt x="9406" y="16211"/>
                  </a:lnTo>
                  <a:lnTo>
                    <a:pt x="9572" y="15768"/>
                  </a:lnTo>
                  <a:lnTo>
                    <a:pt x="9572" y="15326"/>
                  </a:lnTo>
                  <a:lnTo>
                    <a:pt x="9572" y="14883"/>
                  </a:lnTo>
                  <a:lnTo>
                    <a:pt x="9406" y="14496"/>
                  </a:lnTo>
                  <a:lnTo>
                    <a:pt x="9240" y="14109"/>
                  </a:lnTo>
                  <a:lnTo>
                    <a:pt x="8963" y="13777"/>
                  </a:lnTo>
                  <a:lnTo>
                    <a:pt x="8631" y="13500"/>
                  </a:lnTo>
                  <a:lnTo>
                    <a:pt x="8244" y="13334"/>
                  </a:lnTo>
                  <a:lnTo>
                    <a:pt x="7857" y="13168"/>
                  </a:lnTo>
                  <a:lnTo>
                    <a:pt x="7359" y="13113"/>
                  </a:lnTo>
                  <a:close/>
                  <a:moveTo>
                    <a:pt x="7359" y="12117"/>
                  </a:moveTo>
                  <a:lnTo>
                    <a:pt x="7691" y="12172"/>
                  </a:lnTo>
                  <a:lnTo>
                    <a:pt x="8023" y="12228"/>
                  </a:lnTo>
                  <a:lnTo>
                    <a:pt x="8631" y="12393"/>
                  </a:lnTo>
                  <a:lnTo>
                    <a:pt x="9185" y="12670"/>
                  </a:lnTo>
                  <a:lnTo>
                    <a:pt x="9627" y="13057"/>
                  </a:lnTo>
                  <a:lnTo>
                    <a:pt x="10014" y="13555"/>
                  </a:lnTo>
                  <a:lnTo>
                    <a:pt x="10346" y="14109"/>
                  </a:lnTo>
                  <a:lnTo>
                    <a:pt x="10512" y="14717"/>
                  </a:lnTo>
                  <a:lnTo>
                    <a:pt x="10568" y="14994"/>
                  </a:lnTo>
                  <a:lnTo>
                    <a:pt x="10568" y="15326"/>
                  </a:lnTo>
                  <a:lnTo>
                    <a:pt x="10568" y="15658"/>
                  </a:lnTo>
                  <a:lnTo>
                    <a:pt x="10512" y="15990"/>
                  </a:lnTo>
                  <a:lnTo>
                    <a:pt x="10346" y="16598"/>
                  </a:lnTo>
                  <a:lnTo>
                    <a:pt x="10014" y="17151"/>
                  </a:lnTo>
                  <a:lnTo>
                    <a:pt x="9627" y="17594"/>
                  </a:lnTo>
                  <a:lnTo>
                    <a:pt x="9185" y="17981"/>
                  </a:lnTo>
                  <a:lnTo>
                    <a:pt x="8631" y="18313"/>
                  </a:lnTo>
                  <a:lnTo>
                    <a:pt x="8023" y="18479"/>
                  </a:lnTo>
                  <a:lnTo>
                    <a:pt x="7691" y="18534"/>
                  </a:lnTo>
                  <a:lnTo>
                    <a:pt x="7082" y="18534"/>
                  </a:lnTo>
                  <a:lnTo>
                    <a:pt x="6750" y="18479"/>
                  </a:lnTo>
                  <a:lnTo>
                    <a:pt x="6142" y="18313"/>
                  </a:lnTo>
                  <a:lnTo>
                    <a:pt x="5588" y="17981"/>
                  </a:lnTo>
                  <a:lnTo>
                    <a:pt x="5146" y="17594"/>
                  </a:lnTo>
                  <a:lnTo>
                    <a:pt x="4759" y="17151"/>
                  </a:lnTo>
                  <a:lnTo>
                    <a:pt x="4427" y="16598"/>
                  </a:lnTo>
                  <a:lnTo>
                    <a:pt x="4261" y="15990"/>
                  </a:lnTo>
                  <a:lnTo>
                    <a:pt x="4205" y="15658"/>
                  </a:lnTo>
                  <a:lnTo>
                    <a:pt x="4205" y="15326"/>
                  </a:lnTo>
                  <a:lnTo>
                    <a:pt x="4205" y="14994"/>
                  </a:lnTo>
                  <a:lnTo>
                    <a:pt x="4261" y="14717"/>
                  </a:lnTo>
                  <a:lnTo>
                    <a:pt x="4427" y="14109"/>
                  </a:lnTo>
                  <a:lnTo>
                    <a:pt x="4759" y="13555"/>
                  </a:lnTo>
                  <a:lnTo>
                    <a:pt x="5146" y="13057"/>
                  </a:lnTo>
                  <a:lnTo>
                    <a:pt x="5588" y="12670"/>
                  </a:lnTo>
                  <a:lnTo>
                    <a:pt x="6142" y="12393"/>
                  </a:lnTo>
                  <a:lnTo>
                    <a:pt x="6750" y="12228"/>
                  </a:lnTo>
                  <a:lnTo>
                    <a:pt x="7082" y="12172"/>
                  </a:lnTo>
                  <a:lnTo>
                    <a:pt x="7359" y="12117"/>
                  </a:lnTo>
                  <a:close/>
                  <a:moveTo>
                    <a:pt x="7359" y="10568"/>
                  </a:moveTo>
                  <a:lnTo>
                    <a:pt x="6916" y="10623"/>
                  </a:lnTo>
                  <a:lnTo>
                    <a:pt x="6418" y="10678"/>
                  </a:lnTo>
                  <a:lnTo>
                    <a:pt x="5976" y="10789"/>
                  </a:lnTo>
                  <a:lnTo>
                    <a:pt x="5533" y="10955"/>
                  </a:lnTo>
                  <a:lnTo>
                    <a:pt x="5146" y="11176"/>
                  </a:lnTo>
                  <a:lnTo>
                    <a:pt x="4759" y="11398"/>
                  </a:lnTo>
                  <a:lnTo>
                    <a:pt x="4371" y="11674"/>
                  </a:lnTo>
                  <a:lnTo>
                    <a:pt x="4039" y="12006"/>
                  </a:lnTo>
                  <a:lnTo>
                    <a:pt x="3707" y="12338"/>
                  </a:lnTo>
                  <a:lnTo>
                    <a:pt x="3431" y="12670"/>
                  </a:lnTo>
                  <a:lnTo>
                    <a:pt x="3210" y="13057"/>
                  </a:lnTo>
                  <a:lnTo>
                    <a:pt x="2988" y="13500"/>
                  </a:lnTo>
                  <a:lnTo>
                    <a:pt x="2878" y="13943"/>
                  </a:lnTo>
                  <a:lnTo>
                    <a:pt x="2712" y="14385"/>
                  </a:lnTo>
                  <a:lnTo>
                    <a:pt x="2656" y="14883"/>
                  </a:lnTo>
                  <a:lnTo>
                    <a:pt x="2656" y="15326"/>
                  </a:lnTo>
                  <a:lnTo>
                    <a:pt x="2656" y="15824"/>
                  </a:lnTo>
                  <a:lnTo>
                    <a:pt x="2712" y="16321"/>
                  </a:lnTo>
                  <a:lnTo>
                    <a:pt x="2878" y="16764"/>
                  </a:lnTo>
                  <a:lnTo>
                    <a:pt x="2988" y="17207"/>
                  </a:lnTo>
                  <a:lnTo>
                    <a:pt x="3210" y="17594"/>
                  </a:lnTo>
                  <a:lnTo>
                    <a:pt x="3431" y="17981"/>
                  </a:lnTo>
                  <a:lnTo>
                    <a:pt x="3707" y="18368"/>
                  </a:lnTo>
                  <a:lnTo>
                    <a:pt x="4039" y="18700"/>
                  </a:lnTo>
                  <a:lnTo>
                    <a:pt x="4371" y="18977"/>
                  </a:lnTo>
                  <a:lnTo>
                    <a:pt x="4759" y="19254"/>
                  </a:lnTo>
                  <a:lnTo>
                    <a:pt x="5146" y="19530"/>
                  </a:lnTo>
                  <a:lnTo>
                    <a:pt x="5533" y="19696"/>
                  </a:lnTo>
                  <a:lnTo>
                    <a:pt x="5976" y="19862"/>
                  </a:lnTo>
                  <a:lnTo>
                    <a:pt x="6418" y="19973"/>
                  </a:lnTo>
                  <a:lnTo>
                    <a:pt x="6916" y="20084"/>
                  </a:lnTo>
                  <a:lnTo>
                    <a:pt x="7857" y="20084"/>
                  </a:lnTo>
                  <a:lnTo>
                    <a:pt x="8355" y="19973"/>
                  </a:lnTo>
                  <a:lnTo>
                    <a:pt x="8797" y="19862"/>
                  </a:lnTo>
                  <a:lnTo>
                    <a:pt x="9240" y="19696"/>
                  </a:lnTo>
                  <a:lnTo>
                    <a:pt x="9627" y="19530"/>
                  </a:lnTo>
                  <a:lnTo>
                    <a:pt x="10014" y="19254"/>
                  </a:lnTo>
                  <a:lnTo>
                    <a:pt x="10402" y="18977"/>
                  </a:lnTo>
                  <a:lnTo>
                    <a:pt x="10734" y="18700"/>
                  </a:lnTo>
                  <a:lnTo>
                    <a:pt x="11066" y="18368"/>
                  </a:lnTo>
                  <a:lnTo>
                    <a:pt x="11342" y="17981"/>
                  </a:lnTo>
                  <a:lnTo>
                    <a:pt x="11564" y="17594"/>
                  </a:lnTo>
                  <a:lnTo>
                    <a:pt x="11785" y="17207"/>
                  </a:lnTo>
                  <a:lnTo>
                    <a:pt x="11895" y="16764"/>
                  </a:lnTo>
                  <a:lnTo>
                    <a:pt x="12061" y="16321"/>
                  </a:lnTo>
                  <a:lnTo>
                    <a:pt x="12117" y="15824"/>
                  </a:lnTo>
                  <a:lnTo>
                    <a:pt x="12117" y="15326"/>
                  </a:lnTo>
                  <a:lnTo>
                    <a:pt x="12117" y="14883"/>
                  </a:lnTo>
                  <a:lnTo>
                    <a:pt x="12061" y="14385"/>
                  </a:lnTo>
                  <a:lnTo>
                    <a:pt x="11895" y="13943"/>
                  </a:lnTo>
                  <a:lnTo>
                    <a:pt x="11785" y="13500"/>
                  </a:lnTo>
                  <a:lnTo>
                    <a:pt x="11564" y="13057"/>
                  </a:lnTo>
                  <a:lnTo>
                    <a:pt x="11342" y="12670"/>
                  </a:lnTo>
                  <a:lnTo>
                    <a:pt x="11066" y="12338"/>
                  </a:lnTo>
                  <a:lnTo>
                    <a:pt x="10734" y="12006"/>
                  </a:lnTo>
                  <a:lnTo>
                    <a:pt x="10402" y="11674"/>
                  </a:lnTo>
                  <a:lnTo>
                    <a:pt x="10014" y="11398"/>
                  </a:lnTo>
                  <a:lnTo>
                    <a:pt x="9627" y="11176"/>
                  </a:lnTo>
                  <a:lnTo>
                    <a:pt x="9240" y="10955"/>
                  </a:lnTo>
                  <a:lnTo>
                    <a:pt x="8797" y="10789"/>
                  </a:lnTo>
                  <a:lnTo>
                    <a:pt x="8355" y="10678"/>
                  </a:lnTo>
                  <a:lnTo>
                    <a:pt x="7857" y="10623"/>
                  </a:lnTo>
                  <a:lnTo>
                    <a:pt x="7359" y="10568"/>
                  </a:lnTo>
                  <a:close/>
                  <a:moveTo>
                    <a:pt x="12449" y="1550"/>
                  </a:moveTo>
                  <a:lnTo>
                    <a:pt x="12615" y="1605"/>
                  </a:lnTo>
                  <a:lnTo>
                    <a:pt x="12781" y="1716"/>
                  </a:lnTo>
                  <a:lnTo>
                    <a:pt x="12947" y="1827"/>
                  </a:lnTo>
                  <a:lnTo>
                    <a:pt x="13057" y="1993"/>
                  </a:lnTo>
                  <a:lnTo>
                    <a:pt x="13168" y="2159"/>
                  </a:lnTo>
                  <a:lnTo>
                    <a:pt x="13223" y="2325"/>
                  </a:lnTo>
                  <a:lnTo>
                    <a:pt x="13223" y="2546"/>
                  </a:lnTo>
                  <a:lnTo>
                    <a:pt x="13223" y="19309"/>
                  </a:lnTo>
                  <a:lnTo>
                    <a:pt x="13223" y="19530"/>
                  </a:lnTo>
                  <a:lnTo>
                    <a:pt x="13168" y="19696"/>
                  </a:lnTo>
                  <a:lnTo>
                    <a:pt x="13057" y="19862"/>
                  </a:lnTo>
                  <a:lnTo>
                    <a:pt x="12947" y="20028"/>
                  </a:lnTo>
                  <a:lnTo>
                    <a:pt x="12781" y="20139"/>
                  </a:lnTo>
                  <a:lnTo>
                    <a:pt x="12615" y="20249"/>
                  </a:lnTo>
                  <a:lnTo>
                    <a:pt x="12449" y="20305"/>
                  </a:lnTo>
                  <a:lnTo>
                    <a:pt x="2324" y="20305"/>
                  </a:lnTo>
                  <a:lnTo>
                    <a:pt x="2158" y="20249"/>
                  </a:lnTo>
                  <a:lnTo>
                    <a:pt x="1992" y="20139"/>
                  </a:lnTo>
                  <a:lnTo>
                    <a:pt x="1826" y="20028"/>
                  </a:lnTo>
                  <a:lnTo>
                    <a:pt x="1716" y="19862"/>
                  </a:lnTo>
                  <a:lnTo>
                    <a:pt x="1605" y="19696"/>
                  </a:lnTo>
                  <a:lnTo>
                    <a:pt x="1550" y="19530"/>
                  </a:lnTo>
                  <a:lnTo>
                    <a:pt x="1550" y="19309"/>
                  </a:lnTo>
                  <a:lnTo>
                    <a:pt x="1550" y="2546"/>
                  </a:lnTo>
                  <a:lnTo>
                    <a:pt x="1550" y="2325"/>
                  </a:lnTo>
                  <a:lnTo>
                    <a:pt x="1605" y="2159"/>
                  </a:lnTo>
                  <a:lnTo>
                    <a:pt x="1716" y="1993"/>
                  </a:lnTo>
                  <a:lnTo>
                    <a:pt x="1826" y="1827"/>
                  </a:lnTo>
                  <a:lnTo>
                    <a:pt x="1992" y="1716"/>
                  </a:lnTo>
                  <a:lnTo>
                    <a:pt x="2158" y="1605"/>
                  </a:lnTo>
                  <a:lnTo>
                    <a:pt x="2324" y="1550"/>
                  </a:lnTo>
                  <a:close/>
                  <a:moveTo>
                    <a:pt x="2546" y="1"/>
                  </a:moveTo>
                  <a:lnTo>
                    <a:pt x="2048" y="56"/>
                  </a:lnTo>
                  <a:lnTo>
                    <a:pt x="1550" y="222"/>
                  </a:lnTo>
                  <a:lnTo>
                    <a:pt x="1107" y="444"/>
                  </a:lnTo>
                  <a:lnTo>
                    <a:pt x="720" y="720"/>
                  </a:lnTo>
                  <a:lnTo>
                    <a:pt x="443" y="1107"/>
                  </a:lnTo>
                  <a:lnTo>
                    <a:pt x="167" y="1550"/>
                  </a:lnTo>
                  <a:lnTo>
                    <a:pt x="56" y="2048"/>
                  </a:lnTo>
                  <a:lnTo>
                    <a:pt x="1" y="2546"/>
                  </a:lnTo>
                  <a:lnTo>
                    <a:pt x="1" y="19309"/>
                  </a:lnTo>
                  <a:lnTo>
                    <a:pt x="56" y="19807"/>
                  </a:lnTo>
                  <a:lnTo>
                    <a:pt x="167" y="20305"/>
                  </a:lnTo>
                  <a:lnTo>
                    <a:pt x="443" y="20747"/>
                  </a:lnTo>
                  <a:lnTo>
                    <a:pt x="720" y="21079"/>
                  </a:lnTo>
                  <a:lnTo>
                    <a:pt x="1107" y="21411"/>
                  </a:lnTo>
                  <a:lnTo>
                    <a:pt x="1550" y="21633"/>
                  </a:lnTo>
                  <a:lnTo>
                    <a:pt x="2048" y="21799"/>
                  </a:lnTo>
                  <a:lnTo>
                    <a:pt x="2546" y="21854"/>
                  </a:lnTo>
                  <a:lnTo>
                    <a:pt x="12227" y="21854"/>
                  </a:lnTo>
                  <a:lnTo>
                    <a:pt x="12725" y="21799"/>
                  </a:lnTo>
                  <a:lnTo>
                    <a:pt x="13223" y="21633"/>
                  </a:lnTo>
                  <a:lnTo>
                    <a:pt x="13666" y="21411"/>
                  </a:lnTo>
                  <a:lnTo>
                    <a:pt x="14053" y="21079"/>
                  </a:lnTo>
                  <a:lnTo>
                    <a:pt x="14330" y="20747"/>
                  </a:lnTo>
                  <a:lnTo>
                    <a:pt x="14606" y="20305"/>
                  </a:lnTo>
                  <a:lnTo>
                    <a:pt x="14717" y="19807"/>
                  </a:lnTo>
                  <a:lnTo>
                    <a:pt x="14772" y="19309"/>
                  </a:lnTo>
                  <a:lnTo>
                    <a:pt x="14772" y="2546"/>
                  </a:lnTo>
                  <a:lnTo>
                    <a:pt x="14717" y="2048"/>
                  </a:lnTo>
                  <a:lnTo>
                    <a:pt x="14606" y="1550"/>
                  </a:lnTo>
                  <a:lnTo>
                    <a:pt x="14330" y="1107"/>
                  </a:lnTo>
                  <a:lnTo>
                    <a:pt x="14053" y="720"/>
                  </a:lnTo>
                  <a:lnTo>
                    <a:pt x="13666" y="444"/>
                  </a:lnTo>
                  <a:lnTo>
                    <a:pt x="13223" y="222"/>
                  </a:lnTo>
                  <a:lnTo>
                    <a:pt x="12725" y="56"/>
                  </a:lnTo>
                  <a:lnTo>
                    <a:pt x="12227"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7" name="Google Shape;547;p17"/>
            <p:cNvSpPr/>
            <p:nvPr/>
          </p:nvSpPr>
          <p:spPr>
            <a:xfrm rot="-5209778">
              <a:off x="477013" y="1599460"/>
              <a:ext cx="194430" cy="256850"/>
            </a:xfrm>
            <a:custGeom>
              <a:rect b="b" l="l" r="r" t="t"/>
              <a:pathLst>
                <a:path extrusionOk="0" h="21854" w="16543">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8" name="Google Shape;548;p17"/>
            <p:cNvSpPr/>
            <p:nvPr/>
          </p:nvSpPr>
          <p:spPr>
            <a:xfrm>
              <a:off x="311340" y="1103372"/>
              <a:ext cx="205481" cy="256193"/>
            </a:xfrm>
            <a:custGeom>
              <a:rect b="b" l="l" r="r" t="t"/>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9" name="Google Shape;549;p17"/>
            <p:cNvSpPr/>
            <p:nvPr/>
          </p:nvSpPr>
          <p:spPr>
            <a:xfrm rot="960139">
              <a:off x="839930" y="-54260"/>
              <a:ext cx="256848" cy="256848"/>
            </a:xfrm>
            <a:custGeom>
              <a:rect b="b" l="l" r="r" t="t"/>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0" name="Google Shape;550;p17"/>
            <p:cNvSpPr/>
            <p:nvPr/>
          </p:nvSpPr>
          <p:spPr>
            <a:xfrm rot="5131367">
              <a:off x="3536340" y="163989"/>
              <a:ext cx="215239" cy="236055"/>
            </a:xfrm>
            <a:custGeom>
              <a:rect b="b" l="l" r="r" t="t"/>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51" name="Google Shape;551;p17"/>
            <p:cNvGrpSpPr/>
            <p:nvPr/>
          </p:nvGrpSpPr>
          <p:grpSpPr>
            <a:xfrm rot="3738602">
              <a:off x="445744" y="4146054"/>
              <a:ext cx="256846" cy="100792"/>
              <a:chOff x="5191939" y="3353769"/>
              <a:chExt cx="256839" cy="100789"/>
            </a:xfrm>
          </p:grpSpPr>
          <p:sp>
            <p:nvSpPr>
              <p:cNvPr id="552" name="Google Shape;552;p17"/>
              <p:cNvSpPr/>
              <p:nvPr/>
            </p:nvSpPr>
            <p:spPr>
              <a:xfrm>
                <a:off x="5212752" y="3353769"/>
                <a:ext cx="215224" cy="100789"/>
              </a:xfrm>
              <a:custGeom>
                <a:rect b="b" l="l" r="r" t="t"/>
                <a:pathLst>
                  <a:path extrusionOk="0" h="8576" w="18313">
                    <a:moveTo>
                      <a:pt x="4315" y="1549"/>
                    </a:moveTo>
                    <a:lnTo>
                      <a:pt x="4869" y="1605"/>
                    </a:lnTo>
                    <a:lnTo>
                      <a:pt x="5366" y="1771"/>
                    </a:lnTo>
                    <a:lnTo>
                      <a:pt x="5809" y="1992"/>
                    </a:lnTo>
                    <a:lnTo>
                      <a:pt x="6252" y="2324"/>
                    </a:lnTo>
                    <a:lnTo>
                      <a:pt x="6584" y="2766"/>
                    </a:lnTo>
                    <a:lnTo>
                      <a:pt x="6860" y="3209"/>
                    </a:lnTo>
                    <a:lnTo>
                      <a:pt x="6971" y="3762"/>
                    </a:lnTo>
                    <a:lnTo>
                      <a:pt x="7026" y="4316"/>
                    </a:lnTo>
                    <a:lnTo>
                      <a:pt x="6971" y="4869"/>
                    </a:lnTo>
                    <a:lnTo>
                      <a:pt x="6860" y="5367"/>
                    </a:lnTo>
                    <a:lnTo>
                      <a:pt x="6584" y="5809"/>
                    </a:lnTo>
                    <a:lnTo>
                      <a:pt x="6252" y="6252"/>
                    </a:lnTo>
                    <a:lnTo>
                      <a:pt x="5809" y="6584"/>
                    </a:lnTo>
                    <a:lnTo>
                      <a:pt x="5366" y="6860"/>
                    </a:lnTo>
                    <a:lnTo>
                      <a:pt x="4869" y="6971"/>
                    </a:lnTo>
                    <a:lnTo>
                      <a:pt x="4315" y="7026"/>
                    </a:lnTo>
                    <a:lnTo>
                      <a:pt x="3762" y="6971"/>
                    </a:lnTo>
                    <a:lnTo>
                      <a:pt x="3209" y="6860"/>
                    </a:lnTo>
                    <a:lnTo>
                      <a:pt x="2766" y="6584"/>
                    </a:lnTo>
                    <a:lnTo>
                      <a:pt x="2324" y="6252"/>
                    </a:lnTo>
                    <a:lnTo>
                      <a:pt x="1992" y="5809"/>
                    </a:lnTo>
                    <a:lnTo>
                      <a:pt x="1770" y="5367"/>
                    </a:lnTo>
                    <a:lnTo>
                      <a:pt x="1604" y="4869"/>
                    </a:lnTo>
                    <a:lnTo>
                      <a:pt x="1549" y="4316"/>
                    </a:lnTo>
                    <a:lnTo>
                      <a:pt x="1604" y="3762"/>
                    </a:lnTo>
                    <a:lnTo>
                      <a:pt x="1770" y="3209"/>
                    </a:lnTo>
                    <a:lnTo>
                      <a:pt x="1992" y="2766"/>
                    </a:lnTo>
                    <a:lnTo>
                      <a:pt x="2324" y="2324"/>
                    </a:lnTo>
                    <a:lnTo>
                      <a:pt x="2766" y="1992"/>
                    </a:lnTo>
                    <a:lnTo>
                      <a:pt x="3209" y="1771"/>
                    </a:lnTo>
                    <a:lnTo>
                      <a:pt x="3762" y="1605"/>
                    </a:lnTo>
                    <a:lnTo>
                      <a:pt x="4315" y="1549"/>
                    </a:lnTo>
                    <a:close/>
                    <a:moveTo>
                      <a:pt x="13997" y="1549"/>
                    </a:moveTo>
                    <a:lnTo>
                      <a:pt x="14550" y="1605"/>
                    </a:lnTo>
                    <a:lnTo>
                      <a:pt x="15104" y="1771"/>
                    </a:lnTo>
                    <a:lnTo>
                      <a:pt x="15546" y="1992"/>
                    </a:lnTo>
                    <a:lnTo>
                      <a:pt x="15933" y="2324"/>
                    </a:lnTo>
                    <a:lnTo>
                      <a:pt x="16265" y="2766"/>
                    </a:lnTo>
                    <a:lnTo>
                      <a:pt x="16542" y="3209"/>
                    </a:lnTo>
                    <a:lnTo>
                      <a:pt x="16708" y="3762"/>
                    </a:lnTo>
                    <a:lnTo>
                      <a:pt x="16763" y="4316"/>
                    </a:lnTo>
                    <a:lnTo>
                      <a:pt x="16708" y="4869"/>
                    </a:lnTo>
                    <a:lnTo>
                      <a:pt x="16542" y="5367"/>
                    </a:lnTo>
                    <a:lnTo>
                      <a:pt x="16265" y="5809"/>
                    </a:lnTo>
                    <a:lnTo>
                      <a:pt x="15933" y="6252"/>
                    </a:lnTo>
                    <a:lnTo>
                      <a:pt x="15546" y="6584"/>
                    </a:lnTo>
                    <a:lnTo>
                      <a:pt x="15104" y="6860"/>
                    </a:lnTo>
                    <a:lnTo>
                      <a:pt x="14550" y="6971"/>
                    </a:lnTo>
                    <a:lnTo>
                      <a:pt x="13997" y="7026"/>
                    </a:lnTo>
                    <a:lnTo>
                      <a:pt x="13444" y="6971"/>
                    </a:lnTo>
                    <a:lnTo>
                      <a:pt x="12946" y="6860"/>
                    </a:lnTo>
                    <a:lnTo>
                      <a:pt x="12448" y="6584"/>
                    </a:lnTo>
                    <a:lnTo>
                      <a:pt x="12061" y="6252"/>
                    </a:lnTo>
                    <a:lnTo>
                      <a:pt x="11729" y="5809"/>
                    </a:lnTo>
                    <a:lnTo>
                      <a:pt x="11452" y="5367"/>
                    </a:lnTo>
                    <a:lnTo>
                      <a:pt x="11286" y="4869"/>
                    </a:lnTo>
                    <a:lnTo>
                      <a:pt x="11231" y="4316"/>
                    </a:lnTo>
                    <a:lnTo>
                      <a:pt x="11286" y="3762"/>
                    </a:lnTo>
                    <a:lnTo>
                      <a:pt x="11452" y="3209"/>
                    </a:lnTo>
                    <a:lnTo>
                      <a:pt x="11729" y="2766"/>
                    </a:lnTo>
                    <a:lnTo>
                      <a:pt x="12061" y="2324"/>
                    </a:lnTo>
                    <a:lnTo>
                      <a:pt x="12448" y="1992"/>
                    </a:lnTo>
                    <a:lnTo>
                      <a:pt x="12946" y="1771"/>
                    </a:lnTo>
                    <a:lnTo>
                      <a:pt x="13444" y="1605"/>
                    </a:lnTo>
                    <a:lnTo>
                      <a:pt x="13997" y="1549"/>
                    </a:lnTo>
                    <a:close/>
                    <a:moveTo>
                      <a:pt x="3873" y="0"/>
                    </a:moveTo>
                    <a:lnTo>
                      <a:pt x="3430" y="56"/>
                    </a:lnTo>
                    <a:lnTo>
                      <a:pt x="3043" y="166"/>
                    </a:lnTo>
                    <a:lnTo>
                      <a:pt x="2600" y="332"/>
                    </a:lnTo>
                    <a:lnTo>
                      <a:pt x="2268" y="498"/>
                    </a:lnTo>
                    <a:lnTo>
                      <a:pt x="1881" y="719"/>
                    </a:lnTo>
                    <a:lnTo>
                      <a:pt x="1549" y="996"/>
                    </a:lnTo>
                    <a:lnTo>
                      <a:pt x="1272" y="1273"/>
                    </a:lnTo>
                    <a:lnTo>
                      <a:pt x="996" y="1549"/>
                    </a:lnTo>
                    <a:lnTo>
                      <a:pt x="719" y="1881"/>
                    </a:lnTo>
                    <a:lnTo>
                      <a:pt x="498" y="2269"/>
                    </a:lnTo>
                    <a:lnTo>
                      <a:pt x="332" y="2601"/>
                    </a:lnTo>
                    <a:lnTo>
                      <a:pt x="166" y="2988"/>
                    </a:lnTo>
                    <a:lnTo>
                      <a:pt x="55" y="3430"/>
                    </a:lnTo>
                    <a:lnTo>
                      <a:pt x="0" y="3873"/>
                    </a:lnTo>
                    <a:lnTo>
                      <a:pt x="0" y="4316"/>
                    </a:lnTo>
                    <a:lnTo>
                      <a:pt x="0" y="4758"/>
                    </a:lnTo>
                    <a:lnTo>
                      <a:pt x="55" y="5145"/>
                    </a:lnTo>
                    <a:lnTo>
                      <a:pt x="166" y="5588"/>
                    </a:lnTo>
                    <a:lnTo>
                      <a:pt x="332" y="5975"/>
                    </a:lnTo>
                    <a:lnTo>
                      <a:pt x="498" y="6363"/>
                    </a:lnTo>
                    <a:lnTo>
                      <a:pt x="719" y="6694"/>
                    </a:lnTo>
                    <a:lnTo>
                      <a:pt x="996" y="7026"/>
                    </a:lnTo>
                    <a:lnTo>
                      <a:pt x="1272" y="7358"/>
                    </a:lnTo>
                    <a:lnTo>
                      <a:pt x="1549" y="7635"/>
                    </a:lnTo>
                    <a:lnTo>
                      <a:pt x="1881" y="7856"/>
                    </a:lnTo>
                    <a:lnTo>
                      <a:pt x="2268" y="8078"/>
                    </a:lnTo>
                    <a:lnTo>
                      <a:pt x="2600" y="8244"/>
                    </a:lnTo>
                    <a:lnTo>
                      <a:pt x="3043" y="8410"/>
                    </a:lnTo>
                    <a:lnTo>
                      <a:pt x="3430" y="8520"/>
                    </a:lnTo>
                    <a:lnTo>
                      <a:pt x="3873" y="8575"/>
                    </a:lnTo>
                    <a:lnTo>
                      <a:pt x="4758" y="8575"/>
                    </a:lnTo>
                    <a:lnTo>
                      <a:pt x="5145" y="8520"/>
                    </a:lnTo>
                    <a:lnTo>
                      <a:pt x="5588" y="8410"/>
                    </a:lnTo>
                    <a:lnTo>
                      <a:pt x="5975" y="8244"/>
                    </a:lnTo>
                    <a:lnTo>
                      <a:pt x="6362" y="8078"/>
                    </a:lnTo>
                    <a:lnTo>
                      <a:pt x="6694" y="7856"/>
                    </a:lnTo>
                    <a:lnTo>
                      <a:pt x="7026" y="7635"/>
                    </a:lnTo>
                    <a:lnTo>
                      <a:pt x="7358" y="7358"/>
                    </a:lnTo>
                    <a:lnTo>
                      <a:pt x="7635" y="7026"/>
                    </a:lnTo>
                    <a:lnTo>
                      <a:pt x="7856" y="6694"/>
                    </a:lnTo>
                    <a:lnTo>
                      <a:pt x="8077" y="6363"/>
                    </a:lnTo>
                    <a:lnTo>
                      <a:pt x="8243" y="5975"/>
                    </a:lnTo>
                    <a:lnTo>
                      <a:pt x="8409" y="5588"/>
                    </a:lnTo>
                    <a:lnTo>
                      <a:pt x="8520" y="5145"/>
                    </a:lnTo>
                    <a:lnTo>
                      <a:pt x="8575" y="4758"/>
                    </a:lnTo>
                    <a:lnTo>
                      <a:pt x="8575" y="4316"/>
                    </a:lnTo>
                    <a:lnTo>
                      <a:pt x="8631" y="4094"/>
                    </a:lnTo>
                    <a:lnTo>
                      <a:pt x="8741" y="3928"/>
                    </a:lnTo>
                    <a:lnTo>
                      <a:pt x="8963" y="3762"/>
                    </a:lnTo>
                    <a:lnTo>
                      <a:pt x="9350" y="3762"/>
                    </a:lnTo>
                    <a:lnTo>
                      <a:pt x="9516" y="3928"/>
                    </a:lnTo>
                    <a:lnTo>
                      <a:pt x="9682" y="4094"/>
                    </a:lnTo>
                    <a:lnTo>
                      <a:pt x="9682" y="4316"/>
                    </a:lnTo>
                    <a:lnTo>
                      <a:pt x="9737" y="4758"/>
                    </a:lnTo>
                    <a:lnTo>
                      <a:pt x="9792" y="5145"/>
                    </a:lnTo>
                    <a:lnTo>
                      <a:pt x="9903" y="5588"/>
                    </a:lnTo>
                    <a:lnTo>
                      <a:pt x="10014" y="5975"/>
                    </a:lnTo>
                    <a:lnTo>
                      <a:pt x="10235" y="6363"/>
                    </a:lnTo>
                    <a:lnTo>
                      <a:pt x="10456" y="6694"/>
                    </a:lnTo>
                    <a:lnTo>
                      <a:pt x="10678" y="7026"/>
                    </a:lnTo>
                    <a:lnTo>
                      <a:pt x="10954" y="7358"/>
                    </a:lnTo>
                    <a:lnTo>
                      <a:pt x="11286" y="7635"/>
                    </a:lnTo>
                    <a:lnTo>
                      <a:pt x="11618" y="7856"/>
                    </a:lnTo>
                    <a:lnTo>
                      <a:pt x="11950" y="8078"/>
                    </a:lnTo>
                    <a:lnTo>
                      <a:pt x="12337" y="8244"/>
                    </a:lnTo>
                    <a:lnTo>
                      <a:pt x="12725" y="8410"/>
                    </a:lnTo>
                    <a:lnTo>
                      <a:pt x="13112" y="8520"/>
                    </a:lnTo>
                    <a:lnTo>
                      <a:pt x="13554" y="8575"/>
                    </a:lnTo>
                    <a:lnTo>
                      <a:pt x="14440" y="8575"/>
                    </a:lnTo>
                    <a:lnTo>
                      <a:pt x="14882" y="8520"/>
                    </a:lnTo>
                    <a:lnTo>
                      <a:pt x="15270" y="8410"/>
                    </a:lnTo>
                    <a:lnTo>
                      <a:pt x="15657" y="8244"/>
                    </a:lnTo>
                    <a:lnTo>
                      <a:pt x="16044" y="8078"/>
                    </a:lnTo>
                    <a:lnTo>
                      <a:pt x="16431" y="7856"/>
                    </a:lnTo>
                    <a:lnTo>
                      <a:pt x="16763" y="7635"/>
                    </a:lnTo>
                    <a:lnTo>
                      <a:pt x="17040" y="7358"/>
                    </a:lnTo>
                    <a:lnTo>
                      <a:pt x="17317" y="7026"/>
                    </a:lnTo>
                    <a:lnTo>
                      <a:pt x="17593" y="6694"/>
                    </a:lnTo>
                    <a:lnTo>
                      <a:pt x="17814" y="6363"/>
                    </a:lnTo>
                    <a:lnTo>
                      <a:pt x="17980" y="5975"/>
                    </a:lnTo>
                    <a:lnTo>
                      <a:pt x="18091" y="5588"/>
                    </a:lnTo>
                    <a:lnTo>
                      <a:pt x="18202" y="5145"/>
                    </a:lnTo>
                    <a:lnTo>
                      <a:pt x="18312" y="4758"/>
                    </a:lnTo>
                    <a:lnTo>
                      <a:pt x="18312" y="4316"/>
                    </a:lnTo>
                    <a:lnTo>
                      <a:pt x="18312" y="3873"/>
                    </a:lnTo>
                    <a:lnTo>
                      <a:pt x="18202" y="3430"/>
                    </a:lnTo>
                    <a:lnTo>
                      <a:pt x="18091" y="2988"/>
                    </a:lnTo>
                    <a:lnTo>
                      <a:pt x="17980" y="2601"/>
                    </a:lnTo>
                    <a:lnTo>
                      <a:pt x="17814" y="2269"/>
                    </a:lnTo>
                    <a:lnTo>
                      <a:pt x="17593" y="1881"/>
                    </a:lnTo>
                    <a:lnTo>
                      <a:pt x="17317" y="1549"/>
                    </a:lnTo>
                    <a:lnTo>
                      <a:pt x="17040" y="1273"/>
                    </a:lnTo>
                    <a:lnTo>
                      <a:pt x="16763" y="996"/>
                    </a:lnTo>
                    <a:lnTo>
                      <a:pt x="16431" y="719"/>
                    </a:lnTo>
                    <a:lnTo>
                      <a:pt x="16044" y="498"/>
                    </a:lnTo>
                    <a:lnTo>
                      <a:pt x="15657" y="332"/>
                    </a:lnTo>
                    <a:lnTo>
                      <a:pt x="15270" y="166"/>
                    </a:lnTo>
                    <a:lnTo>
                      <a:pt x="14882" y="56"/>
                    </a:lnTo>
                    <a:lnTo>
                      <a:pt x="14440" y="0"/>
                    </a:lnTo>
                    <a:lnTo>
                      <a:pt x="13997" y="0"/>
                    </a:lnTo>
                    <a:lnTo>
                      <a:pt x="13389" y="56"/>
                    </a:lnTo>
                    <a:lnTo>
                      <a:pt x="12780" y="166"/>
                    </a:lnTo>
                    <a:lnTo>
                      <a:pt x="12227" y="388"/>
                    </a:lnTo>
                    <a:lnTo>
                      <a:pt x="11673" y="664"/>
                    </a:lnTo>
                    <a:lnTo>
                      <a:pt x="11231" y="1051"/>
                    </a:lnTo>
                    <a:lnTo>
                      <a:pt x="10788" y="1439"/>
                    </a:lnTo>
                    <a:lnTo>
                      <a:pt x="10401" y="1937"/>
                    </a:lnTo>
                    <a:lnTo>
                      <a:pt x="10124" y="2435"/>
                    </a:lnTo>
                    <a:lnTo>
                      <a:pt x="9682" y="2269"/>
                    </a:lnTo>
                    <a:lnTo>
                      <a:pt x="9405" y="2213"/>
                    </a:lnTo>
                    <a:lnTo>
                      <a:pt x="8907" y="2213"/>
                    </a:lnTo>
                    <a:lnTo>
                      <a:pt x="8631" y="2269"/>
                    </a:lnTo>
                    <a:lnTo>
                      <a:pt x="8188" y="2435"/>
                    </a:lnTo>
                    <a:lnTo>
                      <a:pt x="7856" y="1937"/>
                    </a:lnTo>
                    <a:lnTo>
                      <a:pt x="7524" y="1439"/>
                    </a:lnTo>
                    <a:lnTo>
                      <a:pt x="7082" y="1051"/>
                    </a:lnTo>
                    <a:lnTo>
                      <a:pt x="6639" y="664"/>
                    </a:lnTo>
                    <a:lnTo>
                      <a:pt x="6086" y="388"/>
                    </a:lnTo>
                    <a:lnTo>
                      <a:pt x="5532" y="166"/>
                    </a:lnTo>
                    <a:lnTo>
                      <a:pt x="4924" y="56"/>
                    </a:lnTo>
                    <a:lnTo>
                      <a:pt x="4315"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3" name="Google Shape;553;p17"/>
              <p:cNvSpPr/>
              <p:nvPr/>
            </p:nvSpPr>
            <p:spPr>
              <a:xfrm>
                <a:off x="5191939" y="3369376"/>
                <a:ext cx="24069" cy="44225"/>
              </a:xfrm>
              <a:custGeom>
                <a:rect b="b" l="l" r="r" t="t"/>
                <a:pathLst>
                  <a:path extrusionOk="0" h="3763" w="2048">
                    <a:moveTo>
                      <a:pt x="1273" y="0"/>
                    </a:moveTo>
                    <a:lnTo>
                      <a:pt x="996" y="55"/>
                    </a:lnTo>
                    <a:lnTo>
                      <a:pt x="720" y="166"/>
                    </a:lnTo>
                    <a:lnTo>
                      <a:pt x="554" y="443"/>
                    </a:lnTo>
                    <a:lnTo>
                      <a:pt x="333" y="1051"/>
                    </a:lnTo>
                    <a:lnTo>
                      <a:pt x="111" y="1660"/>
                    </a:lnTo>
                    <a:lnTo>
                      <a:pt x="56" y="2324"/>
                    </a:lnTo>
                    <a:lnTo>
                      <a:pt x="1" y="2988"/>
                    </a:lnTo>
                    <a:lnTo>
                      <a:pt x="56" y="3264"/>
                    </a:lnTo>
                    <a:lnTo>
                      <a:pt x="222" y="3485"/>
                    </a:lnTo>
                    <a:lnTo>
                      <a:pt x="443" y="3651"/>
                    </a:lnTo>
                    <a:lnTo>
                      <a:pt x="775" y="3762"/>
                    </a:lnTo>
                    <a:lnTo>
                      <a:pt x="1052" y="3651"/>
                    </a:lnTo>
                    <a:lnTo>
                      <a:pt x="1328" y="3485"/>
                    </a:lnTo>
                    <a:lnTo>
                      <a:pt x="1494" y="3264"/>
                    </a:lnTo>
                    <a:lnTo>
                      <a:pt x="1550" y="2988"/>
                    </a:lnTo>
                    <a:lnTo>
                      <a:pt x="1550" y="2490"/>
                    </a:lnTo>
                    <a:lnTo>
                      <a:pt x="1660" y="1992"/>
                    </a:lnTo>
                    <a:lnTo>
                      <a:pt x="1771" y="1549"/>
                    </a:lnTo>
                    <a:lnTo>
                      <a:pt x="1937" y="1107"/>
                    </a:lnTo>
                    <a:lnTo>
                      <a:pt x="2048" y="775"/>
                    </a:lnTo>
                    <a:lnTo>
                      <a:pt x="1992" y="498"/>
                    </a:lnTo>
                    <a:lnTo>
                      <a:pt x="1826" y="221"/>
                    </a:lnTo>
                    <a:lnTo>
                      <a:pt x="1550" y="55"/>
                    </a:lnTo>
                    <a:lnTo>
                      <a:pt x="127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4" name="Google Shape;554;p17"/>
              <p:cNvSpPr/>
              <p:nvPr/>
            </p:nvSpPr>
            <p:spPr>
              <a:xfrm>
                <a:off x="5424709" y="3369376"/>
                <a:ext cx="24069" cy="44225"/>
              </a:xfrm>
              <a:custGeom>
                <a:rect b="b" l="l" r="r" t="t"/>
                <a:pathLst>
                  <a:path extrusionOk="0" h="3763" w="2048">
                    <a:moveTo>
                      <a:pt x="775" y="0"/>
                    </a:moveTo>
                    <a:lnTo>
                      <a:pt x="443" y="55"/>
                    </a:lnTo>
                    <a:lnTo>
                      <a:pt x="222" y="221"/>
                    </a:lnTo>
                    <a:lnTo>
                      <a:pt x="56" y="498"/>
                    </a:lnTo>
                    <a:lnTo>
                      <a:pt x="1" y="775"/>
                    </a:lnTo>
                    <a:lnTo>
                      <a:pt x="56" y="1107"/>
                    </a:lnTo>
                    <a:lnTo>
                      <a:pt x="277" y="1549"/>
                    </a:lnTo>
                    <a:lnTo>
                      <a:pt x="388" y="1992"/>
                    </a:lnTo>
                    <a:lnTo>
                      <a:pt x="443" y="2490"/>
                    </a:lnTo>
                    <a:lnTo>
                      <a:pt x="499" y="2988"/>
                    </a:lnTo>
                    <a:lnTo>
                      <a:pt x="554" y="3264"/>
                    </a:lnTo>
                    <a:lnTo>
                      <a:pt x="720" y="3485"/>
                    </a:lnTo>
                    <a:lnTo>
                      <a:pt x="941" y="3651"/>
                    </a:lnTo>
                    <a:lnTo>
                      <a:pt x="1273" y="3762"/>
                    </a:lnTo>
                    <a:lnTo>
                      <a:pt x="1550" y="3651"/>
                    </a:lnTo>
                    <a:lnTo>
                      <a:pt x="1826" y="3485"/>
                    </a:lnTo>
                    <a:lnTo>
                      <a:pt x="1992" y="3264"/>
                    </a:lnTo>
                    <a:lnTo>
                      <a:pt x="2048" y="2988"/>
                    </a:lnTo>
                    <a:lnTo>
                      <a:pt x="1992" y="2324"/>
                    </a:lnTo>
                    <a:lnTo>
                      <a:pt x="1882" y="1660"/>
                    </a:lnTo>
                    <a:lnTo>
                      <a:pt x="1716" y="1051"/>
                    </a:lnTo>
                    <a:lnTo>
                      <a:pt x="1494" y="443"/>
                    </a:lnTo>
                    <a:lnTo>
                      <a:pt x="1329" y="166"/>
                    </a:lnTo>
                    <a:lnTo>
                      <a:pt x="1052" y="55"/>
                    </a:lnTo>
                    <a:lnTo>
                      <a:pt x="775"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55" name="Google Shape;555;p17"/>
            <p:cNvSpPr/>
            <p:nvPr/>
          </p:nvSpPr>
          <p:spPr>
            <a:xfrm>
              <a:off x="8389810" y="4028610"/>
              <a:ext cx="256851" cy="254888"/>
            </a:xfrm>
            <a:custGeom>
              <a:rect b="b" l="l" r="r" t="t"/>
              <a:pathLst>
                <a:path extrusionOk="0" h="21688" w="21855">
                  <a:moveTo>
                    <a:pt x="7470" y="7138"/>
                  </a:moveTo>
                  <a:lnTo>
                    <a:pt x="7525" y="7248"/>
                  </a:lnTo>
                  <a:lnTo>
                    <a:pt x="7470" y="7304"/>
                  </a:lnTo>
                  <a:lnTo>
                    <a:pt x="7359" y="7304"/>
                  </a:lnTo>
                  <a:lnTo>
                    <a:pt x="7304" y="7248"/>
                  </a:lnTo>
                  <a:lnTo>
                    <a:pt x="7359" y="7138"/>
                  </a:lnTo>
                  <a:close/>
                  <a:moveTo>
                    <a:pt x="7082" y="5589"/>
                  </a:moveTo>
                  <a:lnTo>
                    <a:pt x="6751" y="5699"/>
                  </a:lnTo>
                  <a:lnTo>
                    <a:pt x="6474" y="5865"/>
                  </a:lnTo>
                  <a:lnTo>
                    <a:pt x="6253" y="6031"/>
                  </a:lnTo>
                  <a:lnTo>
                    <a:pt x="6031" y="6308"/>
                  </a:lnTo>
                  <a:lnTo>
                    <a:pt x="5865" y="6585"/>
                  </a:lnTo>
                  <a:lnTo>
                    <a:pt x="5810" y="6916"/>
                  </a:lnTo>
                  <a:lnTo>
                    <a:pt x="5755" y="7248"/>
                  </a:lnTo>
                  <a:lnTo>
                    <a:pt x="5810" y="7580"/>
                  </a:lnTo>
                  <a:lnTo>
                    <a:pt x="5865" y="7857"/>
                  </a:lnTo>
                  <a:lnTo>
                    <a:pt x="6031" y="8134"/>
                  </a:lnTo>
                  <a:lnTo>
                    <a:pt x="6253" y="8410"/>
                  </a:lnTo>
                  <a:lnTo>
                    <a:pt x="6474" y="8576"/>
                  </a:lnTo>
                  <a:lnTo>
                    <a:pt x="6751" y="8742"/>
                  </a:lnTo>
                  <a:lnTo>
                    <a:pt x="7082" y="8853"/>
                  </a:lnTo>
                  <a:lnTo>
                    <a:pt x="7746" y="8853"/>
                  </a:lnTo>
                  <a:lnTo>
                    <a:pt x="8078" y="8742"/>
                  </a:lnTo>
                  <a:lnTo>
                    <a:pt x="8355" y="8576"/>
                  </a:lnTo>
                  <a:lnTo>
                    <a:pt x="8576" y="8410"/>
                  </a:lnTo>
                  <a:lnTo>
                    <a:pt x="8798" y="8134"/>
                  </a:lnTo>
                  <a:lnTo>
                    <a:pt x="8964" y="7857"/>
                  </a:lnTo>
                  <a:lnTo>
                    <a:pt x="9019" y="7580"/>
                  </a:lnTo>
                  <a:lnTo>
                    <a:pt x="9074" y="7248"/>
                  </a:lnTo>
                  <a:lnTo>
                    <a:pt x="9019" y="6916"/>
                  </a:lnTo>
                  <a:lnTo>
                    <a:pt x="8964" y="6585"/>
                  </a:lnTo>
                  <a:lnTo>
                    <a:pt x="8798" y="6308"/>
                  </a:lnTo>
                  <a:lnTo>
                    <a:pt x="8576" y="6031"/>
                  </a:lnTo>
                  <a:lnTo>
                    <a:pt x="8355" y="5865"/>
                  </a:lnTo>
                  <a:lnTo>
                    <a:pt x="8078" y="5699"/>
                  </a:lnTo>
                  <a:lnTo>
                    <a:pt x="7746" y="5589"/>
                  </a:lnTo>
                  <a:close/>
                  <a:moveTo>
                    <a:pt x="14496" y="8631"/>
                  </a:moveTo>
                  <a:lnTo>
                    <a:pt x="14607" y="8687"/>
                  </a:lnTo>
                  <a:lnTo>
                    <a:pt x="14717" y="8742"/>
                  </a:lnTo>
                  <a:lnTo>
                    <a:pt x="14773" y="8853"/>
                  </a:lnTo>
                  <a:lnTo>
                    <a:pt x="14828" y="8963"/>
                  </a:lnTo>
                  <a:lnTo>
                    <a:pt x="14773" y="9129"/>
                  </a:lnTo>
                  <a:lnTo>
                    <a:pt x="14717" y="9240"/>
                  </a:lnTo>
                  <a:lnTo>
                    <a:pt x="14607" y="9295"/>
                  </a:lnTo>
                  <a:lnTo>
                    <a:pt x="14330" y="9295"/>
                  </a:lnTo>
                  <a:lnTo>
                    <a:pt x="14219" y="9240"/>
                  </a:lnTo>
                  <a:lnTo>
                    <a:pt x="14164" y="9129"/>
                  </a:lnTo>
                  <a:lnTo>
                    <a:pt x="14164" y="8963"/>
                  </a:lnTo>
                  <a:lnTo>
                    <a:pt x="14164" y="8853"/>
                  </a:lnTo>
                  <a:lnTo>
                    <a:pt x="14219" y="8742"/>
                  </a:lnTo>
                  <a:lnTo>
                    <a:pt x="14330" y="8687"/>
                  </a:lnTo>
                  <a:lnTo>
                    <a:pt x="14496" y="8631"/>
                  </a:lnTo>
                  <a:close/>
                  <a:moveTo>
                    <a:pt x="14219" y="7802"/>
                  </a:moveTo>
                  <a:lnTo>
                    <a:pt x="13998" y="7857"/>
                  </a:lnTo>
                  <a:lnTo>
                    <a:pt x="13777" y="7968"/>
                  </a:lnTo>
                  <a:lnTo>
                    <a:pt x="13611" y="8134"/>
                  </a:lnTo>
                  <a:lnTo>
                    <a:pt x="13445" y="8300"/>
                  </a:lnTo>
                  <a:lnTo>
                    <a:pt x="13334" y="8521"/>
                  </a:lnTo>
                  <a:lnTo>
                    <a:pt x="13279" y="8742"/>
                  </a:lnTo>
                  <a:lnTo>
                    <a:pt x="13279" y="8963"/>
                  </a:lnTo>
                  <a:lnTo>
                    <a:pt x="13279" y="9240"/>
                  </a:lnTo>
                  <a:lnTo>
                    <a:pt x="13334" y="9461"/>
                  </a:lnTo>
                  <a:lnTo>
                    <a:pt x="13445" y="9683"/>
                  </a:lnTo>
                  <a:lnTo>
                    <a:pt x="13611" y="9849"/>
                  </a:lnTo>
                  <a:lnTo>
                    <a:pt x="13777" y="10015"/>
                  </a:lnTo>
                  <a:lnTo>
                    <a:pt x="13998" y="10125"/>
                  </a:lnTo>
                  <a:lnTo>
                    <a:pt x="14219" y="10181"/>
                  </a:lnTo>
                  <a:lnTo>
                    <a:pt x="14717" y="10181"/>
                  </a:lnTo>
                  <a:lnTo>
                    <a:pt x="14939" y="10125"/>
                  </a:lnTo>
                  <a:lnTo>
                    <a:pt x="15160" y="10015"/>
                  </a:lnTo>
                  <a:lnTo>
                    <a:pt x="15326" y="9849"/>
                  </a:lnTo>
                  <a:lnTo>
                    <a:pt x="15492" y="9683"/>
                  </a:lnTo>
                  <a:lnTo>
                    <a:pt x="15602" y="9461"/>
                  </a:lnTo>
                  <a:lnTo>
                    <a:pt x="15658" y="9240"/>
                  </a:lnTo>
                  <a:lnTo>
                    <a:pt x="15713" y="8963"/>
                  </a:lnTo>
                  <a:lnTo>
                    <a:pt x="15658" y="8742"/>
                  </a:lnTo>
                  <a:lnTo>
                    <a:pt x="15602" y="8521"/>
                  </a:lnTo>
                  <a:lnTo>
                    <a:pt x="15492" y="8300"/>
                  </a:lnTo>
                  <a:lnTo>
                    <a:pt x="15326" y="8134"/>
                  </a:lnTo>
                  <a:lnTo>
                    <a:pt x="15160" y="7968"/>
                  </a:lnTo>
                  <a:lnTo>
                    <a:pt x="14939" y="7857"/>
                  </a:lnTo>
                  <a:lnTo>
                    <a:pt x="14717" y="7802"/>
                  </a:lnTo>
                  <a:close/>
                  <a:moveTo>
                    <a:pt x="3874" y="11287"/>
                  </a:moveTo>
                  <a:lnTo>
                    <a:pt x="3984" y="11342"/>
                  </a:lnTo>
                  <a:lnTo>
                    <a:pt x="4095" y="11398"/>
                  </a:lnTo>
                  <a:lnTo>
                    <a:pt x="4206" y="11508"/>
                  </a:lnTo>
                  <a:lnTo>
                    <a:pt x="4206" y="11619"/>
                  </a:lnTo>
                  <a:lnTo>
                    <a:pt x="4206" y="11785"/>
                  </a:lnTo>
                  <a:lnTo>
                    <a:pt x="4095" y="11896"/>
                  </a:lnTo>
                  <a:lnTo>
                    <a:pt x="3984" y="11951"/>
                  </a:lnTo>
                  <a:lnTo>
                    <a:pt x="3763" y="11951"/>
                  </a:lnTo>
                  <a:lnTo>
                    <a:pt x="3652" y="11896"/>
                  </a:lnTo>
                  <a:lnTo>
                    <a:pt x="3597" y="11785"/>
                  </a:lnTo>
                  <a:lnTo>
                    <a:pt x="3542" y="11619"/>
                  </a:lnTo>
                  <a:lnTo>
                    <a:pt x="3597" y="11508"/>
                  </a:lnTo>
                  <a:lnTo>
                    <a:pt x="3652" y="11398"/>
                  </a:lnTo>
                  <a:lnTo>
                    <a:pt x="3763" y="11342"/>
                  </a:lnTo>
                  <a:lnTo>
                    <a:pt x="3874" y="11287"/>
                  </a:lnTo>
                  <a:close/>
                  <a:moveTo>
                    <a:pt x="3874" y="10402"/>
                  </a:moveTo>
                  <a:lnTo>
                    <a:pt x="3652" y="10457"/>
                  </a:lnTo>
                  <a:lnTo>
                    <a:pt x="3431" y="10513"/>
                  </a:lnTo>
                  <a:lnTo>
                    <a:pt x="3210" y="10623"/>
                  </a:lnTo>
                  <a:lnTo>
                    <a:pt x="3044" y="10789"/>
                  </a:lnTo>
                  <a:lnTo>
                    <a:pt x="2878" y="10955"/>
                  </a:lnTo>
                  <a:lnTo>
                    <a:pt x="2767" y="11176"/>
                  </a:lnTo>
                  <a:lnTo>
                    <a:pt x="2712" y="11398"/>
                  </a:lnTo>
                  <a:lnTo>
                    <a:pt x="2657" y="11619"/>
                  </a:lnTo>
                  <a:lnTo>
                    <a:pt x="2712" y="11896"/>
                  </a:lnTo>
                  <a:lnTo>
                    <a:pt x="2767" y="12117"/>
                  </a:lnTo>
                  <a:lnTo>
                    <a:pt x="2878" y="12338"/>
                  </a:lnTo>
                  <a:lnTo>
                    <a:pt x="3044" y="12504"/>
                  </a:lnTo>
                  <a:lnTo>
                    <a:pt x="3210" y="12670"/>
                  </a:lnTo>
                  <a:lnTo>
                    <a:pt x="3431" y="12781"/>
                  </a:lnTo>
                  <a:lnTo>
                    <a:pt x="3652" y="12836"/>
                  </a:lnTo>
                  <a:lnTo>
                    <a:pt x="4150" y="12836"/>
                  </a:lnTo>
                  <a:lnTo>
                    <a:pt x="4372" y="12781"/>
                  </a:lnTo>
                  <a:lnTo>
                    <a:pt x="4538" y="12670"/>
                  </a:lnTo>
                  <a:lnTo>
                    <a:pt x="4759" y="12504"/>
                  </a:lnTo>
                  <a:lnTo>
                    <a:pt x="4870" y="12338"/>
                  </a:lnTo>
                  <a:lnTo>
                    <a:pt x="4980" y="12117"/>
                  </a:lnTo>
                  <a:lnTo>
                    <a:pt x="5091" y="11896"/>
                  </a:lnTo>
                  <a:lnTo>
                    <a:pt x="5091" y="11619"/>
                  </a:lnTo>
                  <a:lnTo>
                    <a:pt x="5091" y="11398"/>
                  </a:lnTo>
                  <a:lnTo>
                    <a:pt x="4980" y="11176"/>
                  </a:lnTo>
                  <a:lnTo>
                    <a:pt x="4870" y="10955"/>
                  </a:lnTo>
                  <a:lnTo>
                    <a:pt x="4759" y="10789"/>
                  </a:lnTo>
                  <a:lnTo>
                    <a:pt x="4538" y="10623"/>
                  </a:lnTo>
                  <a:lnTo>
                    <a:pt x="4372" y="10513"/>
                  </a:lnTo>
                  <a:lnTo>
                    <a:pt x="4150" y="10457"/>
                  </a:lnTo>
                  <a:lnTo>
                    <a:pt x="3874" y="10402"/>
                  </a:lnTo>
                  <a:close/>
                  <a:moveTo>
                    <a:pt x="10070" y="13279"/>
                  </a:moveTo>
                  <a:lnTo>
                    <a:pt x="10125" y="13334"/>
                  </a:lnTo>
                  <a:lnTo>
                    <a:pt x="10181" y="13389"/>
                  </a:lnTo>
                  <a:lnTo>
                    <a:pt x="10125" y="13445"/>
                  </a:lnTo>
                  <a:lnTo>
                    <a:pt x="10070" y="13500"/>
                  </a:lnTo>
                  <a:lnTo>
                    <a:pt x="9959" y="13445"/>
                  </a:lnTo>
                  <a:lnTo>
                    <a:pt x="9959" y="13389"/>
                  </a:lnTo>
                  <a:lnTo>
                    <a:pt x="9959" y="13334"/>
                  </a:lnTo>
                  <a:lnTo>
                    <a:pt x="10070" y="13279"/>
                  </a:lnTo>
                  <a:close/>
                  <a:moveTo>
                    <a:pt x="10070" y="11730"/>
                  </a:moveTo>
                  <a:lnTo>
                    <a:pt x="9738" y="11785"/>
                  </a:lnTo>
                  <a:lnTo>
                    <a:pt x="9406" y="11896"/>
                  </a:lnTo>
                  <a:lnTo>
                    <a:pt x="9129" y="12006"/>
                  </a:lnTo>
                  <a:lnTo>
                    <a:pt x="8908" y="12228"/>
                  </a:lnTo>
                  <a:lnTo>
                    <a:pt x="8687" y="12504"/>
                  </a:lnTo>
                  <a:lnTo>
                    <a:pt x="8521" y="12781"/>
                  </a:lnTo>
                  <a:lnTo>
                    <a:pt x="8466" y="13057"/>
                  </a:lnTo>
                  <a:lnTo>
                    <a:pt x="8410" y="13389"/>
                  </a:lnTo>
                  <a:lnTo>
                    <a:pt x="8466" y="13721"/>
                  </a:lnTo>
                  <a:lnTo>
                    <a:pt x="8521" y="14053"/>
                  </a:lnTo>
                  <a:lnTo>
                    <a:pt x="8687" y="14330"/>
                  </a:lnTo>
                  <a:lnTo>
                    <a:pt x="8908" y="14551"/>
                  </a:lnTo>
                  <a:lnTo>
                    <a:pt x="9129" y="14772"/>
                  </a:lnTo>
                  <a:lnTo>
                    <a:pt x="9406" y="14938"/>
                  </a:lnTo>
                  <a:lnTo>
                    <a:pt x="9738" y="15049"/>
                  </a:lnTo>
                  <a:lnTo>
                    <a:pt x="10402" y="15049"/>
                  </a:lnTo>
                  <a:lnTo>
                    <a:pt x="10679" y="14938"/>
                  </a:lnTo>
                  <a:lnTo>
                    <a:pt x="11011" y="14772"/>
                  </a:lnTo>
                  <a:lnTo>
                    <a:pt x="11232" y="14551"/>
                  </a:lnTo>
                  <a:lnTo>
                    <a:pt x="11453" y="14330"/>
                  </a:lnTo>
                  <a:lnTo>
                    <a:pt x="11564" y="14053"/>
                  </a:lnTo>
                  <a:lnTo>
                    <a:pt x="11674" y="13721"/>
                  </a:lnTo>
                  <a:lnTo>
                    <a:pt x="11730" y="13389"/>
                  </a:lnTo>
                  <a:lnTo>
                    <a:pt x="11674" y="13057"/>
                  </a:lnTo>
                  <a:lnTo>
                    <a:pt x="11564" y="12781"/>
                  </a:lnTo>
                  <a:lnTo>
                    <a:pt x="11453" y="12504"/>
                  </a:lnTo>
                  <a:lnTo>
                    <a:pt x="11232" y="12228"/>
                  </a:lnTo>
                  <a:lnTo>
                    <a:pt x="11011" y="12006"/>
                  </a:lnTo>
                  <a:lnTo>
                    <a:pt x="10679" y="11896"/>
                  </a:lnTo>
                  <a:lnTo>
                    <a:pt x="10402" y="11785"/>
                  </a:lnTo>
                  <a:lnTo>
                    <a:pt x="10070" y="11730"/>
                  </a:lnTo>
                  <a:close/>
                  <a:moveTo>
                    <a:pt x="13611" y="16598"/>
                  </a:moveTo>
                  <a:lnTo>
                    <a:pt x="13721" y="16653"/>
                  </a:lnTo>
                  <a:lnTo>
                    <a:pt x="13832" y="16709"/>
                  </a:lnTo>
                  <a:lnTo>
                    <a:pt x="13887" y="16819"/>
                  </a:lnTo>
                  <a:lnTo>
                    <a:pt x="13943" y="16930"/>
                  </a:lnTo>
                  <a:lnTo>
                    <a:pt x="13887" y="17041"/>
                  </a:lnTo>
                  <a:lnTo>
                    <a:pt x="13832" y="17151"/>
                  </a:lnTo>
                  <a:lnTo>
                    <a:pt x="13721" y="17262"/>
                  </a:lnTo>
                  <a:lnTo>
                    <a:pt x="13445" y="17262"/>
                  </a:lnTo>
                  <a:lnTo>
                    <a:pt x="13334" y="17151"/>
                  </a:lnTo>
                  <a:lnTo>
                    <a:pt x="13279" y="17041"/>
                  </a:lnTo>
                  <a:lnTo>
                    <a:pt x="13279" y="16930"/>
                  </a:lnTo>
                  <a:lnTo>
                    <a:pt x="13279" y="16819"/>
                  </a:lnTo>
                  <a:lnTo>
                    <a:pt x="13334" y="16709"/>
                  </a:lnTo>
                  <a:lnTo>
                    <a:pt x="13445" y="16653"/>
                  </a:lnTo>
                  <a:lnTo>
                    <a:pt x="13611" y="16598"/>
                  </a:lnTo>
                  <a:close/>
                  <a:moveTo>
                    <a:pt x="13611" y="15713"/>
                  </a:moveTo>
                  <a:lnTo>
                    <a:pt x="13334" y="15768"/>
                  </a:lnTo>
                  <a:lnTo>
                    <a:pt x="13113" y="15824"/>
                  </a:lnTo>
                  <a:lnTo>
                    <a:pt x="12892" y="15934"/>
                  </a:lnTo>
                  <a:lnTo>
                    <a:pt x="12726" y="16100"/>
                  </a:lnTo>
                  <a:lnTo>
                    <a:pt x="12560" y="16266"/>
                  </a:lnTo>
                  <a:lnTo>
                    <a:pt x="12449" y="16487"/>
                  </a:lnTo>
                  <a:lnTo>
                    <a:pt x="12394" y="16709"/>
                  </a:lnTo>
                  <a:lnTo>
                    <a:pt x="12394" y="16930"/>
                  </a:lnTo>
                  <a:lnTo>
                    <a:pt x="12394" y="17151"/>
                  </a:lnTo>
                  <a:lnTo>
                    <a:pt x="12449" y="17428"/>
                  </a:lnTo>
                  <a:lnTo>
                    <a:pt x="12560" y="17594"/>
                  </a:lnTo>
                  <a:lnTo>
                    <a:pt x="12726" y="17815"/>
                  </a:lnTo>
                  <a:lnTo>
                    <a:pt x="12892" y="17926"/>
                  </a:lnTo>
                  <a:lnTo>
                    <a:pt x="13113" y="18037"/>
                  </a:lnTo>
                  <a:lnTo>
                    <a:pt x="13334" y="18147"/>
                  </a:lnTo>
                  <a:lnTo>
                    <a:pt x="13832" y="18147"/>
                  </a:lnTo>
                  <a:lnTo>
                    <a:pt x="14053" y="18037"/>
                  </a:lnTo>
                  <a:lnTo>
                    <a:pt x="14275" y="17926"/>
                  </a:lnTo>
                  <a:lnTo>
                    <a:pt x="14441" y="17815"/>
                  </a:lnTo>
                  <a:lnTo>
                    <a:pt x="14607" y="17594"/>
                  </a:lnTo>
                  <a:lnTo>
                    <a:pt x="14717" y="17428"/>
                  </a:lnTo>
                  <a:lnTo>
                    <a:pt x="14773" y="17151"/>
                  </a:lnTo>
                  <a:lnTo>
                    <a:pt x="14828" y="16930"/>
                  </a:lnTo>
                  <a:lnTo>
                    <a:pt x="14773" y="16709"/>
                  </a:lnTo>
                  <a:lnTo>
                    <a:pt x="14717" y="16487"/>
                  </a:lnTo>
                  <a:lnTo>
                    <a:pt x="14607" y="16266"/>
                  </a:lnTo>
                  <a:lnTo>
                    <a:pt x="14441" y="16100"/>
                  </a:lnTo>
                  <a:lnTo>
                    <a:pt x="14275" y="15934"/>
                  </a:lnTo>
                  <a:lnTo>
                    <a:pt x="14053" y="15824"/>
                  </a:lnTo>
                  <a:lnTo>
                    <a:pt x="13832" y="15768"/>
                  </a:lnTo>
                  <a:lnTo>
                    <a:pt x="13611" y="15713"/>
                  </a:lnTo>
                  <a:close/>
                  <a:moveTo>
                    <a:pt x="8466" y="1716"/>
                  </a:moveTo>
                  <a:lnTo>
                    <a:pt x="8521" y="2103"/>
                  </a:lnTo>
                  <a:lnTo>
                    <a:pt x="8632" y="2491"/>
                  </a:lnTo>
                  <a:lnTo>
                    <a:pt x="8798" y="2822"/>
                  </a:lnTo>
                  <a:lnTo>
                    <a:pt x="8964" y="3154"/>
                  </a:lnTo>
                  <a:lnTo>
                    <a:pt x="9406" y="3763"/>
                  </a:lnTo>
                  <a:lnTo>
                    <a:pt x="9904" y="4316"/>
                  </a:lnTo>
                  <a:lnTo>
                    <a:pt x="10513" y="4759"/>
                  </a:lnTo>
                  <a:lnTo>
                    <a:pt x="10845" y="4925"/>
                  </a:lnTo>
                  <a:lnTo>
                    <a:pt x="11176" y="5091"/>
                  </a:lnTo>
                  <a:lnTo>
                    <a:pt x="11564" y="5201"/>
                  </a:lnTo>
                  <a:lnTo>
                    <a:pt x="11951" y="5257"/>
                  </a:lnTo>
                  <a:lnTo>
                    <a:pt x="12338" y="5312"/>
                  </a:lnTo>
                  <a:lnTo>
                    <a:pt x="12726" y="5367"/>
                  </a:lnTo>
                  <a:lnTo>
                    <a:pt x="13113" y="5312"/>
                  </a:lnTo>
                  <a:lnTo>
                    <a:pt x="13555" y="5257"/>
                  </a:lnTo>
                  <a:lnTo>
                    <a:pt x="13943" y="5146"/>
                  </a:lnTo>
                  <a:lnTo>
                    <a:pt x="14330" y="5035"/>
                  </a:lnTo>
                  <a:lnTo>
                    <a:pt x="14662" y="5478"/>
                  </a:lnTo>
                  <a:lnTo>
                    <a:pt x="14994" y="5865"/>
                  </a:lnTo>
                  <a:lnTo>
                    <a:pt x="15436" y="6253"/>
                  </a:lnTo>
                  <a:lnTo>
                    <a:pt x="15879" y="6529"/>
                  </a:lnTo>
                  <a:lnTo>
                    <a:pt x="16377" y="6806"/>
                  </a:lnTo>
                  <a:lnTo>
                    <a:pt x="16875" y="6972"/>
                  </a:lnTo>
                  <a:lnTo>
                    <a:pt x="17428" y="7082"/>
                  </a:lnTo>
                  <a:lnTo>
                    <a:pt x="17981" y="7138"/>
                  </a:lnTo>
                  <a:lnTo>
                    <a:pt x="18369" y="7082"/>
                  </a:lnTo>
                  <a:lnTo>
                    <a:pt x="18756" y="7027"/>
                  </a:lnTo>
                  <a:lnTo>
                    <a:pt x="19475" y="6861"/>
                  </a:lnTo>
                  <a:lnTo>
                    <a:pt x="19807" y="7802"/>
                  </a:lnTo>
                  <a:lnTo>
                    <a:pt x="20084" y="8742"/>
                  </a:lnTo>
                  <a:lnTo>
                    <a:pt x="20250" y="9738"/>
                  </a:lnTo>
                  <a:lnTo>
                    <a:pt x="20305" y="10734"/>
                  </a:lnTo>
                  <a:lnTo>
                    <a:pt x="20250" y="11730"/>
                  </a:lnTo>
                  <a:lnTo>
                    <a:pt x="20139" y="12615"/>
                  </a:lnTo>
                  <a:lnTo>
                    <a:pt x="19918" y="13555"/>
                  </a:lnTo>
                  <a:lnTo>
                    <a:pt x="19586" y="14385"/>
                  </a:lnTo>
                  <a:lnTo>
                    <a:pt x="19199" y="15215"/>
                  </a:lnTo>
                  <a:lnTo>
                    <a:pt x="18701" y="15990"/>
                  </a:lnTo>
                  <a:lnTo>
                    <a:pt x="18203" y="16709"/>
                  </a:lnTo>
                  <a:lnTo>
                    <a:pt x="17594" y="17373"/>
                  </a:lnTo>
                  <a:lnTo>
                    <a:pt x="16930" y="17981"/>
                  </a:lnTo>
                  <a:lnTo>
                    <a:pt x="16156" y="18534"/>
                  </a:lnTo>
                  <a:lnTo>
                    <a:pt x="15436" y="18977"/>
                  </a:lnTo>
                  <a:lnTo>
                    <a:pt x="14607" y="19420"/>
                  </a:lnTo>
                  <a:lnTo>
                    <a:pt x="13721" y="19696"/>
                  </a:lnTo>
                  <a:lnTo>
                    <a:pt x="12836" y="19918"/>
                  </a:lnTo>
                  <a:lnTo>
                    <a:pt x="11896" y="20084"/>
                  </a:lnTo>
                  <a:lnTo>
                    <a:pt x="10955" y="20139"/>
                  </a:lnTo>
                  <a:lnTo>
                    <a:pt x="9959" y="20084"/>
                  </a:lnTo>
                  <a:lnTo>
                    <a:pt x="9074" y="19918"/>
                  </a:lnTo>
                  <a:lnTo>
                    <a:pt x="8134" y="19696"/>
                  </a:lnTo>
                  <a:lnTo>
                    <a:pt x="7304" y="19420"/>
                  </a:lnTo>
                  <a:lnTo>
                    <a:pt x="6474" y="18977"/>
                  </a:lnTo>
                  <a:lnTo>
                    <a:pt x="5699" y="18534"/>
                  </a:lnTo>
                  <a:lnTo>
                    <a:pt x="4980" y="17981"/>
                  </a:lnTo>
                  <a:lnTo>
                    <a:pt x="4316" y="17373"/>
                  </a:lnTo>
                  <a:lnTo>
                    <a:pt x="3708" y="16709"/>
                  </a:lnTo>
                  <a:lnTo>
                    <a:pt x="3154" y="15990"/>
                  </a:lnTo>
                  <a:lnTo>
                    <a:pt x="2712" y="15215"/>
                  </a:lnTo>
                  <a:lnTo>
                    <a:pt x="2325" y="14385"/>
                  </a:lnTo>
                  <a:lnTo>
                    <a:pt x="1993" y="13555"/>
                  </a:lnTo>
                  <a:lnTo>
                    <a:pt x="1771" y="12615"/>
                  </a:lnTo>
                  <a:lnTo>
                    <a:pt x="1605" y="11730"/>
                  </a:lnTo>
                  <a:lnTo>
                    <a:pt x="1550" y="10734"/>
                  </a:lnTo>
                  <a:lnTo>
                    <a:pt x="1605" y="9959"/>
                  </a:lnTo>
                  <a:lnTo>
                    <a:pt x="1716" y="9185"/>
                  </a:lnTo>
                  <a:lnTo>
                    <a:pt x="1827" y="8410"/>
                  </a:lnTo>
                  <a:lnTo>
                    <a:pt x="2048" y="7691"/>
                  </a:lnTo>
                  <a:lnTo>
                    <a:pt x="2325" y="6972"/>
                  </a:lnTo>
                  <a:lnTo>
                    <a:pt x="2657" y="6308"/>
                  </a:lnTo>
                  <a:lnTo>
                    <a:pt x="3044" y="5644"/>
                  </a:lnTo>
                  <a:lnTo>
                    <a:pt x="3486" y="5035"/>
                  </a:lnTo>
                  <a:lnTo>
                    <a:pt x="3984" y="4482"/>
                  </a:lnTo>
                  <a:lnTo>
                    <a:pt x="4482" y="3929"/>
                  </a:lnTo>
                  <a:lnTo>
                    <a:pt x="5091" y="3431"/>
                  </a:lnTo>
                  <a:lnTo>
                    <a:pt x="5699" y="2988"/>
                  </a:lnTo>
                  <a:lnTo>
                    <a:pt x="6308" y="2601"/>
                  </a:lnTo>
                  <a:lnTo>
                    <a:pt x="7027" y="2269"/>
                  </a:lnTo>
                  <a:lnTo>
                    <a:pt x="7691" y="1937"/>
                  </a:lnTo>
                  <a:lnTo>
                    <a:pt x="8466" y="1716"/>
                  </a:lnTo>
                  <a:close/>
                  <a:moveTo>
                    <a:pt x="9074" y="1"/>
                  </a:moveTo>
                  <a:lnTo>
                    <a:pt x="8134" y="222"/>
                  </a:lnTo>
                  <a:lnTo>
                    <a:pt x="7193" y="499"/>
                  </a:lnTo>
                  <a:lnTo>
                    <a:pt x="6308" y="886"/>
                  </a:lnTo>
                  <a:lnTo>
                    <a:pt x="5423" y="1329"/>
                  </a:lnTo>
                  <a:lnTo>
                    <a:pt x="4648" y="1827"/>
                  </a:lnTo>
                  <a:lnTo>
                    <a:pt x="3929" y="2380"/>
                  </a:lnTo>
                  <a:lnTo>
                    <a:pt x="3210" y="3044"/>
                  </a:lnTo>
                  <a:lnTo>
                    <a:pt x="2601" y="3708"/>
                  </a:lnTo>
                  <a:lnTo>
                    <a:pt x="1993" y="4482"/>
                  </a:lnTo>
                  <a:lnTo>
                    <a:pt x="1495" y="5257"/>
                  </a:lnTo>
                  <a:lnTo>
                    <a:pt x="1052" y="6087"/>
                  </a:lnTo>
                  <a:lnTo>
                    <a:pt x="720" y="6972"/>
                  </a:lnTo>
                  <a:lnTo>
                    <a:pt x="388" y="7857"/>
                  </a:lnTo>
                  <a:lnTo>
                    <a:pt x="167" y="8797"/>
                  </a:lnTo>
                  <a:lnTo>
                    <a:pt x="56" y="9793"/>
                  </a:lnTo>
                  <a:lnTo>
                    <a:pt x="1" y="10734"/>
                  </a:lnTo>
                  <a:lnTo>
                    <a:pt x="56" y="11896"/>
                  </a:lnTo>
                  <a:lnTo>
                    <a:pt x="222" y="12947"/>
                  </a:lnTo>
                  <a:lnTo>
                    <a:pt x="499" y="13998"/>
                  </a:lnTo>
                  <a:lnTo>
                    <a:pt x="886" y="14994"/>
                  </a:lnTo>
                  <a:lnTo>
                    <a:pt x="1329" y="15934"/>
                  </a:lnTo>
                  <a:lnTo>
                    <a:pt x="1882" y="16875"/>
                  </a:lnTo>
                  <a:lnTo>
                    <a:pt x="2491" y="17705"/>
                  </a:lnTo>
                  <a:lnTo>
                    <a:pt x="3210" y="18479"/>
                  </a:lnTo>
                  <a:lnTo>
                    <a:pt x="3984" y="19198"/>
                  </a:lnTo>
                  <a:lnTo>
                    <a:pt x="4814" y="19807"/>
                  </a:lnTo>
                  <a:lnTo>
                    <a:pt x="5755" y="20360"/>
                  </a:lnTo>
                  <a:lnTo>
                    <a:pt x="6695" y="20803"/>
                  </a:lnTo>
                  <a:lnTo>
                    <a:pt x="7691" y="21190"/>
                  </a:lnTo>
                  <a:lnTo>
                    <a:pt x="8742" y="21467"/>
                  </a:lnTo>
                  <a:lnTo>
                    <a:pt x="9849" y="21633"/>
                  </a:lnTo>
                  <a:lnTo>
                    <a:pt x="10955" y="21688"/>
                  </a:lnTo>
                  <a:lnTo>
                    <a:pt x="12062" y="21633"/>
                  </a:lnTo>
                  <a:lnTo>
                    <a:pt x="13168" y="21467"/>
                  </a:lnTo>
                  <a:lnTo>
                    <a:pt x="14164" y="21190"/>
                  </a:lnTo>
                  <a:lnTo>
                    <a:pt x="15215" y="20803"/>
                  </a:lnTo>
                  <a:lnTo>
                    <a:pt x="16156" y="20360"/>
                  </a:lnTo>
                  <a:lnTo>
                    <a:pt x="17041" y="19807"/>
                  </a:lnTo>
                  <a:lnTo>
                    <a:pt x="17871" y="19198"/>
                  </a:lnTo>
                  <a:lnTo>
                    <a:pt x="18645" y="18479"/>
                  </a:lnTo>
                  <a:lnTo>
                    <a:pt x="19364" y="17705"/>
                  </a:lnTo>
                  <a:lnTo>
                    <a:pt x="19973" y="16875"/>
                  </a:lnTo>
                  <a:lnTo>
                    <a:pt x="20526" y="15934"/>
                  </a:lnTo>
                  <a:lnTo>
                    <a:pt x="21024" y="14994"/>
                  </a:lnTo>
                  <a:lnTo>
                    <a:pt x="21356" y="13998"/>
                  </a:lnTo>
                  <a:lnTo>
                    <a:pt x="21633" y="12947"/>
                  </a:lnTo>
                  <a:lnTo>
                    <a:pt x="21799" y="11896"/>
                  </a:lnTo>
                  <a:lnTo>
                    <a:pt x="21854" y="10734"/>
                  </a:lnTo>
                  <a:lnTo>
                    <a:pt x="21854" y="10070"/>
                  </a:lnTo>
                  <a:lnTo>
                    <a:pt x="21799" y="9351"/>
                  </a:lnTo>
                  <a:lnTo>
                    <a:pt x="21688" y="8687"/>
                  </a:lnTo>
                  <a:lnTo>
                    <a:pt x="21522" y="8023"/>
                  </a:lnTo>
                  <a:lnTo>
                    <a:pt x="21301" y="7359"/>
                  </a:lnTo>
                  <a:lnTo>
                    <a:pt x="21080" y="6695"/>
                  </a:lnTo>
                  <a:lnTo>
                    <a:pt x="20803" y="6087"/>
                  </a:lnTo>
                  <a:lnTo>
                    <a:pt x="20471" y="5478"/>
                  </a:lnTo>
                  <a:lnTo>
                    <a:pt x="20305" y="5201"/>
                  </a:lnTo>
                  <a:lnTo>
                    <a:pt x="20028" y="5091"/>
                  </a:lnTo>
                  <a:lnTo>
                    <a:pt x="19696" y="5091"/>
                  </a:lnTo>
                  <a:lnTo>
                    <a:pt x="19420" y="5146"/>
                  </a:lnTo>
                  <a:lnTo>
                    <a:pt x="19088" y="5367"/>
                  </a:lnTo>
                  <a:lnTo>
                    <a:pt x="18701" y="5478"/>
                  </a:lnTo>
                  <a:lnTo>
                    <a:pt x="18369" y="5533"/>
                  </a:lnTo>
                  <a:lnTo>
                    <a:pt x="17981" y="5589"/>
                  </a:lnTo>
                  <a:lnTo>
                    <a:pt x="17594" y="5533"/>
                  </a:lnTo>
                  <a:lnTo>
                    <a:pt x="17152" y="5423"/>
                  </a:lnTo>
                  <a:lnTo>
                    <a:pt x="16764" y="5257"/>
                  </a:lnTo>
                  <a:lnTo>
                    <a:pt x="16432" y="5035"/>
                  </a:lnTo>
                  <a:lnTo>
                    <a:pt x="16100" y="4759"/>
                  </a:lnTo>
                  <a:lnTo>
                    <a:pt x="15824" y="4482"/>
                  </a:lnTo>
                  <a:lnTo>
                    <a:pt x="15602" y="4095"/>
                  </a:lnTo>
                  <a:lnTo>
                    <a:pt x="15436" y="3708"/>
                  </a:lnTo>
                  <a:lnTo>
                    <a:pt x="15326" y="3542"/>
                  </a:lnTo>
                  <a:lnTo>
                    <a:pt x="15215" y="3431"/>
                  </a:lnTo>
                  <a:lnTo>
                    <a:pt x="15105" y="3320"/>
                  </a:lnTo>
                  <a:lnTo>
                    <a:pt x="14939" y="3210"/>
                  </a:lnTo>
                  <a:lnTo>
                    <a:pt x="14385" y="3210"/>
                  </a:lnTo>
                  <a:lnTo>
                    <a:pt x="14219" y="3320"/>
                  </a:lnTo>
                  <a:lnTo>
                    <a:pt x="13887" y="3542"/>
                  </a:lnTo>
                  <a:lnTo>
                    <a:pt x="13500" y="3652"/>
                  </a:lnTo>
                  <a:lnTo>
                    <a:pt x="13113" y="3763"/>
                  </a:lnTo>
                  <a:lnTo>
                    <a:pt x="12726" y="3818"/>
                  </a:lnTo>
                  <a:lnTo>
                    <a:pt x="12172" y="3763"/>
                  </a:lnTo>
                  <a:lnTo>
                    <a:pt x="11619" y="3597"/>
                  </a:lnTo>
                  <a:lnTo>
                    <a:pt x="11176" y="3320"/>
                  </a:lnTo>
                  <a:lnTo>
                    <a:pt x="10734" y="2988"/>
                  </a:lnTo>
                  <a:lnTo>
                    <a:pt x="10402" y="2546"/>
                  </a:lnTo>
                  <a:lnTo>
                    <a:pt x="10181" y="2103"/>
                  </a:lnTo>
                  <a:lnTo>
                    <a:pt x="10015" y="1550"/>
                  </a:lnTo>
                  <a:lnTo>
                    <a:pt x="9959" y="997"/>
                  </a:lnTo>
                  <a:lnTo>
                    <a:pt x="9959" y="831"/>
                  </a:lnTo>
                  <a:lnTo>
                    <a:pt x="9959" y="665"/>
                  </a:lnTo>
                  <a:lnTo>
                    <a:pt x="9904" y="499"/>
                  </a:lnTo>
                  <a:lnTo>
                    <a:pt x="9849" y="333"/>
                  </a:lnTo>
                  <a:lnTo>
                    <a:pt x="9738" y="167"/>
                  </a:lnTo>
                  <a:lnTo>
                    <a:pt x="9572" y="112"/>
                  </a:lnTo>
                  <a:lnTo>
                    <a:pt x="9406"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6" name="Google Shape;556;p17"/>
            <p:cNvSpPr/>
            <p:nvPr/>
          </p:nvSpPr>
          <p:spPr>
            <a:xfrm rot="-610900">
              <a:off x="2369346" y="62297"/>
              <a:ext cx="194423" cy="256841"/>
            </a:xfrm>
            <a:custGeom>
              <a:rect b="b" l="l" r="r" t="t"/>
              <a:pathLst>
                <a:path extrusionOk="0" h="21854" w="16543">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7" name="Google Shape;557;p17"/>
            <p:cNvSpPr/>
            <p:nvPr/>
          </p:nvSpPr>
          <p:spPr>
            <a:xfrm rot="1446362">
              <a:off x="-140058" y="923397"/>
              <a:ext cx="256837" cy="195078"/>
            </a:xfrm>
            <a:custGeom>
              <a:rect b="b" l="l" r="r" t="t"/>
              <a:pathLst>
                <a:path extrusionOk="0" h="16599" w="21854">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8" name="Google Shape;558;p17"/>
            <p:cNvSpPr/>
            <p:nvPr/>
          </p:nvSpPr>
          <p:spPr>
            <a:xfrm>
              <a:off x="179581" y="2117407"/>
              <a:ext cx="256839" cy="194422"/>
            </a:xfrm>
            <a:custGeom>
              <a:rect b="b" l="l" r="r" t="t"/>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9" name="Google Shape;559;p17"/>
            <p:cNvSpPr/>
            <p:nvPr/>
          </p:nvSpPr>
          <p:spPr>
            <a:xfrm rot="4880958">
              <a:off x="1713941" y="282614"/>
              <a:ext cx="215199" cy="256810"/>
            </a:xfrm>
            <a:custGeom>
              <a:rect b="b" l="l" r="r" t="t"/>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0" name="Google Shape;560;p17"/>
            <p:cNvSpPr/>
            <p:nvPr/>
          </p:nvSpPr>
          <p:spPr>
            <a:xfrm>
              <a:off x="6207352" y="-138510"/>
              <a:ext cx="256839" cy="256839"/>
            </a:xfrm>
            <a:custGeom>
              <a:rect b="b" l="l" r="r" t="t"/>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1" name="Google Shape;561;p17"/>
            <p:cNvSpPr/>
            <p:nvPr/>
          </p:nvSpPr>
          <p:spPr>
            <a:xfrm rot="-2327469">
              <a:off x="791260" y="1022956"/>
              <a:ext cx="256831" cy="256184"/>
            </a:xfrm>
            <a:custGeom>
              <a:rect b="b" l="l" r="r" t="t"/>
              <a:pathLst>
                <a:path extrusionOk="0" h="21799" w="21854">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2" name="Google Shape;562;p17"/>
            <p:cNvSpPr/>
            <p:nvPr/>
          </p:nvSpPr>
          <p:spPr>
            <a:xfrm rot="-2279041">
              <a:off x="7971887" y="4369590"/>
              <a:ext cx="256822" cy="173596"/>
            </a:xfrm>
            <a:custGeom>
              <a:rect b="b" l="l" r="r" t="t"/>
              <a:pathLst>
                <a:path extrusionOk="0" h="14772" w="21854">
                  <a:moveTo>
                    <a:pt x="3431" y="2600"/>
                  </a:moveTo>
                  <a:lnTo>
                    <a:pt x="3154" y="2711"/>
                  </a:lnTo>
                  <a:lnTo>
                    <a:pt x="2878" y="2877"/>
                  </a:lnTo>
                  <a:lnTo>
                    <a:pt x="2712" y="3098"/>
                  </a:lnTo>
                  <a:lnTo>
                    <a:pt x="2656" y="3375"/>
                  </a:lnTo>
                  <a:lnTo>
                    <a:pt x="2712" y="3707"/>
                  </a:lnTo>
                  <a:lnTo>
                    <a:pt x="2878" y="3928"/>
                  </a:lnTo>
                  <a:lnTo>
                    <a:pt x="3154" y="4094"/>
                  </a:lnTo>
                  <a:lnTo>
                    <a:pt x="3431" y="4150"/>
                  </a:lnTo>
                  <a:lnTo>
                    <a:pt x="18479" y="4150"/>
                  </a:lnTo>
                  <a:lnTo>
                    <a:pt x="18756" y="4094"/>
                  </a:lnTo>
                  <a:lnTo>
                    <a:pt x="18977" y="3928"/>
                  </a:lnTo>
                  <a:lnTo>
                    <a:pt x="19143" y="3707"/>
                  </a:lnTo>
                  <a:lnTo>
                    <a:pt x="19198" y="3375"/>
                  </a:lnTo>
                  <a:lnTo>
                    <a:pt x="19143" y="3098"/>
                  </a:lnTo>
                  <a:lnTo>
                    <a:pt x="18977" y="2877"/>
                  </a:lnTo>
                  <a:lnTo>
                    <a:pt x="18756" y="2711"/>
                  </a:lnTo>
                  <a:lnTo>
                    <a:pt x="18479" y="2600"/>
                  </a:lnTo>
                  <a:close/>
                  <a:moveTo>
                    <a:pt x="5312" y="7026"/>
                  </a:moveTo>
                  <a:lnTo>
                    <a:pt x="5367" y="7082"/>
                  </a:lnTo>
                  <a:lnTo>
                    <a:pt x="5422" y="7137"/>
                  </a:lnTo>
                  <a:lnTo>
                    <a:pt x="5422" y="7248"/>
                  </a:lnTo>
                  <a:lnTo>
                    <a:pt x="5422" y="7303"/>
                  </a:lnTo>
                  <a:lnTo>
                    <a:pt x="5367" y="7358"/>
                  </a:lnTo>
                  <a:lnTo>
                    <a:pt x="5312" y="7414"/>
                  </a:lnTo>
                  <a:lnTo>
                    <a:pt x="5201" y="7469"/>
                  </a:lnTo>
                  <a:lnTo>
                    <a:pt x="5146" y="7414"/>
                  </a:lnTo>
                  <a:lnTo>
                    <a:pt x="5035" y="7358"/>
                  </a:lnTo>
                  <a:lnTo>
                    <a:pt x="5035" y="7303"/>
                  </a:lnTo>
                  <a:lnTo>
                    <a:pt x="4980" y="7248"/>
                  </a:lnTo>
                  <a:lnTo>
                    <a:pt x="5035" y="7137"/>
                  </a:lnTo>
                  <a:lnTo>
                    <a:pt x="5035" y="7082"/>
                  </a:lnTo>
                  <a:lnTo>
                    <a:pt x="5146" y="7026"/>
                  </a:lnTo>
                  <a:close/>
                  <a:moveTo>
                    <a:pt x="16764" y="7026"/>
                  </a:moveTo>
                  <a:lnTo>
                    <a:pt x="16819" y="7082"/>
                  </a:lnTo>
                  <a:lnTo>
                    <a:pt x="16875" y="7137"/>
                  </a:lnTo>
                  <a:lnTo>
                    <a:pt x="16930" y="7248"/>
                  </a:lnTo>
                  <a:lnTo>
                    <a:pt x="16875" y="7303"/>
                  </a:lnTo>
                  <a:lnTo>
                    <a:pt x="16819" y="7358"/>
                  </a:lnTo>
                  <a:lnTo>
                    <a:pt x="16764" y="7414"/>
                  </a:lnTo>
                  <a:lnTo>
                    <a:pt x="16709" y="7469"/>
                  </a:lnTo>
                  <a:lnTo>
                    <a:pt x="16598" y="7414"/>
                  </a:lnTo>
                  <a:lnTo>
                    <a:pt x="16543" y="7358"/>
                  </a:lnTo>
                  <a:lnTo>
                    <a:pt x="16487" y="7303"/>
                  </a:lnTo>
                  <a:lnTo>
                    <a:pt x="16487" y="7248"/>
                  </a:lnTo>
                  <a:lnTo>
                    <a:pt x="16487" y="7137"/>
                  </a:lnTo>
                  <a:lnTo>
                    <a:pt x="16543" y="7082"/>
                  </a:lnTo>
                  <a:lnTo>
                    <a:pt x="16598" y="7026"/>
                  </a:lnTo>
                  <a:close/>
                  <a:moveTo>
                    <a:pt x="8742" y="6363"/>
                  </a:moveTo>
                  <a:lnTo>
                    <a:pt x="8742" y="8133"/>
                  </a:lnTo>
                  <a:lnTo>
                    <a:pt x="13168" y="8133"/>
                  </a:lnTo>
                  <a:lnTo>
                    <a:pt x="13168" y="6363"/>
                  </a:lnTo>
                  <a:close/>
                  <a:moveTo>
                    <a:pt x="4869" y="5477"/>
                  </a:moveTo>
                  <a:lnTo>
                    <a:pt x="4537" y="5588"/>
                  </a:lnTo>
                  <a:lnTo>
                    <a:pt x="4205" y="5754"/>
                  </a:lnTo>
                  <a:lnTo>
                    <a:pt x="3984" y="5975"/>
                  </a:lnTo>
                  <a:lnTo>
                    <a:pt x="3763" y="6252"/>
                  </a:lnTo>
                  <a:lnTo>
                    <a:pt x="3597" y="6528"/>
                  </a:lnTo>
                  <a:lnTo>
                    <a:pt x="3486" y="6860"/>
                  </a:lnTo>
                  <a:lnTo>
                    <a:pt x="3431" y="7248"/>
                  </a:lnTo>
                  <a:lnTo>
                    <a:pt x="3486" y="7580"/>
                  </a:lnTo>
                  <a:lnTo>
                    <a:pt x="3597" y="7912"/>
                  </a:lnTo>
                  <a:lnTo>
                    <a:pt x="3763" y="8188"/>
                  </a:lnTo>
                  <a:lnTo>
                    <a:pt x="3984" y="8465"/>
                  </a:lnTo>
                  <a:lnTo>
                    <a:pt x="4205" y="8686"/>
                  </a:lnTo>
                  <a:lnTo>
                    <a:pt x="4537" y="8852"/>
                  </a:lnTo>
                  <a:lnTo>
                    <a:pt x="4869" y="8963"/>
                  </a:lnTo>
                  <a:lnTo>
                    <a:pt x="5588" y="8963"/>
                  </a:lnTo>
                  <a:lnTo>
                    <a:pt x="5920" y="8852"/>
                  </a:lnTo>
                  <a:lnTo>
                    <a:pt x="6197" y="8686"/>
                  </a:lnTo>
                  <a:lnTo>
                    <a:pt x="6474" y="8465"/>
                  </a:lnTo>
                  <a:lnTo>
                    <a:pt x="6695" y="8188"/>
                  </a:lnTo>
                  <a:lnTo>
                    <a:pt x="6861" y="7912"/>
                  </a:lnTo>
                  <a:lnTo>
                    <a:pt x="6916" y="7580"/>
                  </a:lnTo>
                  <a:lnTo>
                    <a:pt x="6972" y="7248"/>
                  </a:lnTo>
                  <a:lnTo>
                    <a:pt x="6916" y="6860"/>
                  </a:lnTo>
                  <a:lnTo>
                    <a:pt x="6861" y="6528"/>
                  </a:lnTo>
                  <a:lnTo>
                    <a:pt x="6695" y="6252"/>
                  </a:lnTo>
                  <a:lnTo>
                    <a:pt x="6474" y="5975"/>
                  </a:lnTo>
                  <a:lnTo>
                    <a:pt x="6197" y="5754"/>
                  </a:lnTo>
                  <a:lnTo>
                    <a:pt x="5920" y="5588"/>
                  </a:lnTo>
                  <a:lnTo>
                    <a:pt x="5588" y="5477"/>
                  </a:lnTo>
                  <a:close/>
                  <a:moveTo>
                    <a:pt x="16321" y="5477"/>
                  </a:moveTo>
                  <a:lnTo>
                    <a:pt x="15989" y="5588"/>
                  </a:lnTo>
                  <a:lnTo>
                    <a:pt x="15713" y="5754"/>
                  </a:lnTo>
                  <a:lnTo>
                    <a:pt x="15436" y="5975"/>
                  </a:lnTo>
                  <a:lnTo>
                    <a:pt x="15215" y="6252"/>
                  </a:lnTo>
                  <a:lnTo>
                    <a:pt x="15049" y="6528"/>
                  </a:lnTo>
                  <a:lnTo>
                    <a:pt x="14938" y="6860"/>
                  </a:lnTo>
                  <a:lnTo>
                    <a:pt x="14938" y="7248"/>
                  </a:lnTo>
                  <a:lnTo>
                    <a:pt x="14938" y="7580"/>
                  </a:lnTo>
                  <a:lnTo>
                    <a:pt x="15049" y="7912"/>
                  </a:lnTo>
                  <a:lnTo>
                    <a:pt x="15215" y="8188"/>
                  </a:lnTo>
                  <a:lnTo>
                    <a:pt x="15436" y="8465"/>
                  </a:lnTo>
                  <a:lnTo>
                    <a:pt x="15713" y="8686"/>
                  </a:lnTo>
                  <a:lnTo>
                    <a:pt x="15989" y="8852"/>
                  </a:lnTo>
                  <a:lnTo>
                    <a:pt x="16321" y="8963"/>
                  </a:lnTo>
                  <a:lnTo>
                    <a:pt x="17041" y="8963"/>
                  </a:lnTo>
                  <a:lnTo>
                    <a:pt x="17373" y="8852"/>
                  </a:lnTo>
                  <a:lnTo>
                    <a:pt x="17649" y="8686"/>
                  </a:lnTo>
                  <a:lnTo>
                    <a:pt x="17926" y="8465"/>
                  </a:lnTo>
                  <a:lnTo>
                    <a:pt x="18147" y="8188"/>
                  </a:lnTo>
                  <a:lnTo>
                    <a:pt x="18313" y="7912"/>
                  </a:lnTo>
                  <a:lnTo>
                    <a:pt x="18424" y="7580"/>
                  </a:lnTo>
                  <a:lnTo>
                    <a:pt x="18479" y="7248"/>
                  </a:lnTo>
                  <a:lnTo>
                    <a:pt x="18424" y="6860"/>
                  </a:lnTo>
                  <a:lnTo>
                    <a:pt x="18313" y="6528"/>
                  </a:lnTo>
                  <a:lnTo>
                    <a:pt x="18147" y="6252"/>
                  </a:lnTo>
                  <a:lnTo>
                    <a:pt x="17926" y="5975"/>
                  </a:lnTo>
                  <a:lnTo>
                    <a:pt x="17649" y="5754"/>
                  </a:lnTo>
                  <a:lnTo>
                    <a:pt x="17373" y="5588"/>
                  </a:lnTo>
                  <a:lnTo>
                    <a:pt x="17041" y="5477"/>
                  </a:lnTo>
                  <a:close/>
                  <a:moveTo>
                    <a:pt x="15049" y="12116"/>
                  </a:moveTo>
                  <a:lnTo>
                    <a:pt x="16155" y="13223"/>
                  </a:lnTo>
                  <a:lnTo>
                    <a:pt x="5754" y="13223"/>
                  </a:lnTo>
                  <a:lnTo>
                    <a:pt x="6861" y="12116"/>
                  </a:lnTo>
                  <a:close/>
                  <a:moveTo>
                    <a:pt x="19973" y="1549"/>
                  </a:moveTo>
                  <a:lnTo>
                    <a:pt x="20139" y="1660"/>
                  </a:lnTo>
                  <a:lnTo>
                    <a:pt x="20305" y="1881"/>
                  </a:lnTo>
                  <a:lnTo>
                    <a:pt x="20305" y="2047"/>
                  </a:lnTo>
                  <a:lnTo>
                    <a:pt x="20305" y="12669"/>
                  </a:lnTo>
                  <a:lnTo>
                    <a:pt x="20305" y="12891"/>
                  </a:lnTo>
                  <a:lnTo>
                    <a:pt x="20139" y="13057"/>
                  </a:lnTo>
                  <a:lnTo>
                    <a:pt x="19973" y="13167"/>
                  </a:lnTo>
                  <a:lnTo>
                    <a:pt x="19751" y="13223"/>
                  </a:lnTo>
                  <a:lnTo>
                    <a:pt x="18313" y="13223"/>
                  </a:lnTo>
                  <a:lnTo>
                    <a:pt x="15934" y="10788"/>
                  </a:lnTo>
                  <a:lnTo>
                    <a:pt x="15657" y="10622"/>
                  </a:lnTo>
                  <a:lnTo>
                    <a:pt x="15381" y="10567"/>
                  </a:lnTo>
                  <a:lnTo>
                    <a:pt x="6529" y="10567"/>
                  </a:lnTo>
                  <a:lnTo>
                    <a:pt x="6252" y="10622"/>
                  </a:lnTo>
                  <a:lnTo>
                    <a:pt x="5976" y="10788"/>
                  </a:lnTo>
                  <a:lnTo>
                    <a:pt x="3541" y="13223"/>
                  </a:lnTo>
                  <a:lnTo>
                    <a:pt x="2103" y="13223"/>
                  </a:lnTo>
                  <a:lnTo>
                    <a:pt x="1882" y="13167"/>
                  </a:lnTo>
                  <a:lnTo>
                    <a:pt x="1716" y="13057"/>
                  </a:lnTo>
                  <a:lnTo>
                    <a:pt x="1605" y="12891"/>
                  </a:lnTo>
                  <a:lnTo>
                    <a:pt x="1550" y="12669"/>
                  </a:lnTo>
                  <a:lnTo>
                    <a:pt x="1550" y="2047"/>
                  </a:lnTo>
                  <a:lnTo>
                    <a:pt x="1605" y="1881"/>
                  </a:lnTo>
                  <a:lnTo>
                    <a:pt x="1716" y="1660"/>
                  </a:lnTo>
                  <a:lnTo>
                    <a:pt x="1882" y="1549"/>
                  </a:lnTo>
                  <a:close/>
                  <a:moveTo>
                    <a:pt x="1716" y="0"/>
                  </a:moveTo>
                  <a:lnTo>
                    <a:pt x="1328" y="166"/>
                  </a:lnTo>
                  <a:lnTo>
                    <a:pt x="941" y="332"/>
                  </a:lnTo>
                  <a:lnTo>
                    <a:pt x="665" y="609"/>
                  </a:lnTo>
                  <a:lnTo>
                    <a:pt x="388" y="885"/>
                  </a:lnTo>
                  <a:lnTo>
                    <a:pt x="167" y="1273"/>
                  </a:lnTo>
                  <a:lnTo>
                    <a:pt x="56" y="1660"/>
                  </a:lnTo>
                  <a:lnTo>
                    <a:pt x="1" y="2047"/>
                  </a:lnTo>
                  <a:lnTo>
                    <a:pt x="1" y="12669"/>
                  </a:lnTo>
                  <a:lnTo>
                    <a:pt x="56" y="13112"/>
                  </a:lnTo>
                  <a:lnTo>
                    <a:pt x="167" y="13499"/>
                  </a:lnTo>
                  <a:lnTo>
                    <a:pt x="388" y="13831"/>
                  </a:lnTo>
                  <a:lnTo>
                    <a:pt x="665" y="14163"/>
                  </a:lnTo>
                  <a:lnTo>
                    <a:pt x="941" y="14384"/>
                  </a:lnTo>
                  <a:lnTo>
                    <a:pt x="1328" y="14606"/>
                  </a:lnTo>
                  <a:lnTo>
                    <a:pt x="1716" y="14716"/>
                  </a:lnTo>
                  <a:lnTo>
                    <a:pt x="2103" y="14772"/>
                  </a:lnTo>
                  <a:lnTo>
                    <a:pt x="19751" y="14772"/>
                  </a:lnTo>
                  <a:lnTo>
                    <a:pt x="20194" y="14716"/>
                  </a:lnTo>
                  <a:lnTo>
                    <a:pt x="20581" y="14606"/>
                  </a:lnTo>
                  <a:lnTo>
                    <a:pt x="20969" y="14384"/>
                  </a:lnTo>
                  <a:lnTo>
                    <a:pt x="21245" y="14163"/>
                  </a:lnTo>
                  <a:lnTo>
                    <a:pt x="21522" y="13831"/>
                  </a:lnTo>
                  <a:lnTo>
                    <a:pt x="21688" y="13499"/>
                  </a:lnTo>
                  <a:lnTo>
                    <a:pt x="21854" y="13112"/>
                  </a:lnTo>
                  <a:lnTo>
                    <a:pt x="21854" y="12669"/>
                  </a:lnTo>
                  <a:lnTo>
                    <a:pt x="21854" y="2047"/>
                  </a:lnTo>
                  <a:lnTo>
                    <a:pt x="21854" y="1660"/>
                  </a:lnTo>
                  <a:lnTo>
                    <a:pt x="21688" y="1273"/>
                  </a:lnTo>
                  <a:lnTo>
                    <a:pt x="21522" y="885"/>
                  </a:lnTo>
                  <a:lnTo>
                    <a:pt x="21245" y="609"/>
                  </a:lnTo>
                  <a:lnTo>
                    <a:pt x="20969" y="332"/>
                  </a:lnTo>
                  <a:lnTo>
                    <a:pt x="20581" y="166"/>
                  </a:lnTo>
                  <a:lnTo>
                    <a:pt x="20194"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3" name="Google Shape;563;p17"/>
            <p:cNvSpPr/>
            <p:nvPr/>
          </p:nvSpPr>
          <p:spPr>
            <a:xfrm rot="-2480581">
              <a:off x="749960" y="486476"/>
              <a:ext cx="256813" cy="230807"/>
            </a:xfrm>
            <a:custGeom>
              <a:rect b="b" l="l" r="r" t="t"/>
              <a:pathLst>
                <a:path extrusionOk="0" h="19641" w="21854">
                  <a:moveTo>
                    <a:pt x="15215" y="1716"/>
                  </a:moveTo>
                  <a:lnTo>
                    <a:pt x="15547" y="3099"/>
                  </a:lnTo>
                  <a:lnTo>
                    <a:pt x="10125" y="3099"/>
                  </a:lnTo>
                  <a:lnTo>
                    <a:pt x="15215" y="1716"/>
                  </a:lnTo>
                  <a:close/>
                  <a:moveTo>
                    <a:pt x="2546" y="5755"/>
                  </a:moveTo>
                  <a:lnTo>
                    <a:pt x="2269" y="5810"/>
                  </a:lnTo>
                  <a:lnTo>
                    <a:pt x="1993" y="5976"/>
                  </a:lnTo>
                  <a:lnTo>
                    <a:pt x="1827" y="6197"/>
                  </a:lnTo>
                  <a:lnTo>
                    <a:pt x="1771" y="6529"/>
                  </a:lnTo>
                  <a:lnTo>
                    <a:pt x="1827" y="6806"/>
                  </a:lnTo>
                  <a:lnTo>
                    <a:pt x="1993" y="7027"/>
                  </a:lnTo>
                  <a:lnTo>
                    <a:pt x="2269" y="7193"/>
                  </a:lnTo>
                  <a:lnTo>
                    <a:pt x="2546" y="7304"/>
                  </a:lnTo>
                  <a:lnTo>
                    <a:pt x="3431" y="7304"/>
                  </a:lnTo>
                  <a:lnTo>
                    <a:pt x="3708" y="7193"/>
                  </a:lnTo>
                  <a:lnTo>
                    <a:pt x="3984" y="7027"/>
                  </a:lnTo>
                  <a:lnTo>
                    <a:pt x="4150" y="6806"/>
                  </a:lnTo>
                  <a:lnTo>
                    <a:pt x="4206" y="6529"/>
                  </a:lnTo>
                  <a:lnTo>
                    <a:pt x="4150" y="6197"/>
                  </a:lnTo>
                  <a:lnTo>
                    <a:pt x="3984" y="5976"/>
                  </a:lnTo>
                  <a:lnTo>
                    <a:pt x="3708" y="5810"/>
                  </a:lnTo>
                  <a:lnTo>
                    <a:pt x="3431" y="5755"/>
                  </a:lnTo>
                  <a:close/>
                  <a:moveTo>
                    <a:pt x="6087" y="5755"/>
                  </a:moveTo>
                  <a:lnTo>
                    <a:pt x="5755" y="5810"/>
                  </a:lnTo>
                  <a:lnTo>
                    <a:pt x="5533" y="5976"/>
                  </a:lnTo>
                  <a:lnTo>
                    <a:pt x="5367" y="6197"/>
                  </a:lnTo>
                  <a:lnTo>
                    <a:pt x="5312" y="6529"/>
                  </a:lnTo>
                  <a:lnTo>
                    <a:pt x="5367" y="6806"/>
                  </a:lnTo>
                  <a:lnTo>
                    <a:pt x="5533" y="7027"/>
                  </a:lnTo>
                  <a:lnTo>
                    <a:pt x="5755" y="7193"/>
                  </a:lnTo>
                  <a:lnTo>
                    <a:pt x="6087" y="7304"/>
                  </a:lnTo>
                  <a:lnTo>
                    <a:pt x="6972" y="7304"/>
                  </a:lnTo>
                  <a:lnTo>
                    <a:pt x="7248" y="7193"/>
                  </a:lnTo>
                  <a:lnTo>
                    <a:pt x="7525" y="7027"/>
                  </a:lnTo>
                  <a:lnTo>
                    <a:pt x="7691" y="6806"/>
                  </a:lnTo>
                  <a:lnTo>
                    <a:pt x="7746" y="6529"/>
                  </a:lnTo>
                  <a:lnTo>
                    <a:pt x="7691" y="6197"/>
                  </a:lnTo>
                  <a:lnTo>
                    <a:pt x="7525" y="5976"/>
                  </a:lnTo>
                  <a:lnTo>
                    <a:pt x="7248" y="5810"/>
                  </a:lnTo>
                  <a:lnTo>
                    <a:pt x="6972" y="5755"/>
                  </a:lnTo>
                  <a:close/>
                  <a:moveTo>
                    <a:pt x="9627" y="5755"/>
                  </a:moveTo>
                  <a:lnTo>
                    <a:pt x="9295" y="5810"/>
                  </a:lnTo>
                  <a:lnTo>
                    <a:pt x="9074" y="5976"/>
                  </a:lnTo>
                  <a:lnTo>
                    <a:pt x="8908" y="6197"/>
                  </a:lnTo>
                  <a:lnTo>
                    <a:pt x="8853" y="6529"/>
                  </a:lnTo>
                  <a:lnTo>
                    <a:pt x="8908" y="6806"/>
                  </a:lnTo>
                  <a:lnTo>
                    <a:pt x="9074" y="7027"/>
                  </a:lnTo>
                  <a:lnTo>
                    <a:pt x="9295" y="7193"/>
                  </a:lnTo>
                  <a:lnTo>
                    <a:pt x="9627" y="7304"/>
                  </a:lnTo>
                  <a:lnTo>
                    <a:pt x="10513" y="7304"/>
                  </a:lnTo>
                  <a:lnTo>
                    <a:pt x="10789" y="7193"/>
                  </a:lnTo>
                  <a:lnTo>
                    <a:pt x="11010" y="7027"/>
                  </a:lnTo>
                  <a:lnTo>
                    <a:pt x="11176" y="6806"/>
                  </a:lnTo>
                  <a:lnTo>
                    <a:pt x="11287" y="6529"/>
                  </a:lnTo>
                  <a:lnTo>
                    <a:pt x="11176" y="6197"/>
                  </a:lnTo>
                  <a:lnTo>
                    <a:pt x="11010" y="5976"/>
                  </a:lnTo>
                  <a:lnTo>
                    <a:pt x="10789" y="5810"/>
                  </a:lnTo>
                  <a:lnTo>
                    <a:pt x="10513" y="5755"/>
                  </a:lnTo>
                  <a:close/>
                  <a:moveTo>
                    <a:pt x="13113" y="5755"/>
                  </a:moveTo>
                  <a:lnTo>
                    <a:pt x="12836" y="5810"/>
                  </a:lnTo>
                  <a:lnTo>
                    <a:pt x="12615" y="5976"/>
                  </a:lnTo>
                  <a:lnTo>
                    <a:pt x="12449" y="6197"/>
                  </a:lnTo>
                  <a:lnTo>
                    <a:pt x="12338" y="6529"/>
                  </a:lnTo>
                  <a:lnTo>
                    <a:pt x="12449" y="6806"/>
                  </a:lnTo>
                  <a:lnTo>
                    <a:pt x="12615" y="7027"/>
                  </a:lnTo>
                  <a:lnTo>
                    <a:pt x="12836" y="7193"/>
                  </a:lnTo>
                  <a:lnTo>
                    <a:pt x="13113" y="7304"/>
                  </a:lnTo>
                  <a:lnTo>
                    <a:pt x="13998" y="7304"/>
                  </a:lnTo>
                  <a:lnTo>
                    <a:pt x="14330" y="7193"/>
                  </a:lnTo>
                  <a:lnTo>
                    <a:pt x="14551" y="7027"/>
                  </a:lnTo>
                  <a:lnTo>
                    <a:pt x="14717" y="6806"/>
                  </a:lnTo>
                  <a:lnTo>
                    <a:pt x="14773" y="6529"/>
                  </a:lnTo>
                  <a:lnTo>
                    <a:pt x="14717" y="6197"/>
                  </a:lnTo>
                  <a:lnTo>
                    <a:pt x="14551" y="5976"/>
                  </a:lnTo>
                  <a:lnTo>
                    <a:pt x="14330" y="5810"/>
                  </a:lnTo>
                  <a:lnTo>
                    <a:pt x="13998" y="5755"/>
                  </a:lnTo>
                  <a:close/>
                  <a:moveTo>
                    <a:pt x="16654" y="5755"/>
                  </a:moveTo>
                  <a:lnTo>
                    <a:pt x="16377" y="5810"/>
                  </a:lnTo>
                  <a:lnTo>
                    <a:pt x="16100" y="5976"/>
                  </a:lnTo>
                  <a:lnTo>
                    <a:pt x="15934" y="6197"/>
                  </a:lnTo>
                  <a:lnTo>
                    <a:pt x="15879" y="6529"/>
                  </a:lnTo>
                  <a:lnTo>
                    <a:pt x="15934" y="6806"/>
                  </a:lnTo>
                  <a:lnTo>
                    <a:pt x="16100" y="7027"/>
                  </a:lnTo>
                  <a:lnTo>
                    <a:pt x="16377" y="7193"/>
                  </a:lnTo>
                  <a:lnTo>
                    <a:pt x="16654" y="7304"/>
                  </a:lnTo>
                  <a:lnTo>
                    <a:pt x="17539" y="7304"/>
                  </a:lnTo>
                  <a:lnTo>
                    <a:pt x="17871" y="7193"/>
                  </a:lnTo>
                  <a:lnTo>
                    <a:pt x="18092" y="7027"/>
                  </a:lnTo>
                  <a:lnTo>
                    <a:pt x="18258" y="6806"/>
                  </a:lnTo>
                  <a:lnTo>
                    <a:pt x="18313" y="6529"/>
                  </a:lnTo>
                  <a:lnTo>
                    <a:pt x="18258" y="6197"/>
                  </a:lnTo>
                  <a:lnTo>
                    <a:pt x="18092" y="5976"/>
                  </a:lnTo>
                  <a:lnTo>
                    <a:pt x="17871" y="5810"/>
                  </a:lnTo>
                  <a:lnTo>
                    <a:pt x="17539" y="5755"/>
                  </a:lnTo>
                  <a:close/>
                  <a:moveTo>
                    <a:pt x="16654" y="10900"/>
                  </a:moveTo>
                  <a:lnTo>
                    <a:pt x="16488" y="10955"/>
                  </a:lnTo>
                  <a:lnTo>
                    <a:pt x="16377" y="11066"/>
                  </a:lnTo>
                  <a:lnTo>
                    <a:pt x="16266" y="11176"/>
                  </a:lnTo>
                  <a:lnTo>
                    <a:pt x="16211" y="11342"/>
                  </a:lnTo>
                  <a:lnTo>
                    <a:pt x="16266" y="11508"/>
                  </a:lnTo>
                  <a:lnTo>
                    <a:pt x="16377" y="11674"/>
                  </a:lnTo>
                  <a:lnTo>
                    <a:pt x="16488" y="11785"/>
                  </a:lnTo>
                  <a:lnTo>
                    <a:pt x="16820" y="11785"/>
                  </a:lnTo>
                  <a:lnTo>
                    <a:pt x="16985" y="11674"/>
                  </a:lnTo>
                  <a:lnTo>
                    <a:pt x="17096" y="11508"/>
                  </a:lnTo>
                  <a:lnTo>
                    <a:pt x="17096" y="11342"/>
                  </a:lnTo>
                  <a:lnTo>
                    <a:pt x="17096" y="11176"/>
                  </a:lnTo>
                  <a:lnTo>
                    <a:pt x="16985" y="11066"/>
                  </a:lnTo>
                  <a:lnTo>
                    <a:pt x="16820" y="10955"/>
                  </a:lnTo>
                  <a:lnTo>
                    <a:pt x="16654" y="10900"/>
                  </a:lnTo>
                  <a:close/>
                  <a:moveTo>
                    <a:pt x="19530" y="9904"/>
                  </a:moveTo>
                  <a:lnTo>
                    <a:pt x="19696" y="9959"/>
                  </a:lnTo>
                  <a:lnTo>
                    <a:pt x="19862" y="10015"/>
                  </a:lnTo>
                  <a:lnTo>
                    <a:pt x="20084" y="10181"/>
                  </a:lnTo>
                  <a:lnTo>
                    <a:pt x="20250" y="10457"/>
                  </a:lnTo>
                  <a:lnTo>
                    <a:pt x="20305" y="10789"/>
                  </a:lnTo>
                  <a:lnTo>
                    <a:pt x="20305" y="11896"/>
                  </a:lnTo>
                  <a:lnTo>
                    <a:pt x="20250" y="12283"/>
                  </a:lnTo>
                  <a:lnTo>
                    <a:pt x="20084" y="12560"/>
                  </a:lnTo>
                  <a:lnTo>
                    <a:pt x="19862" y="12725"/>
                  </a:lnTo>
                  <a:lnTo>
                    <a:pt x="19696" y="12781"/>
                  </a:lnTo>
                  <a:lnTo>
                    <a:pt x="15824" y="12781"/>
                  </a:lnTo>
                  <a:lnTo>
                    <a:pt x="15713" y="12725"/>
                  </a:lnTo>
                  <a:lnTo>
                    <a:pt x="15436" y="12560"/>
                  </a:lnTo>
                  <a:lnTo>
                    <a:pt x="15270" y="12283"/>
                  </a:lnTo>
                  <a:lnTo>
                    <a:pt x="15215" y="11896"/>
                  </a:lnTo>
                  <a:lnTo>
                    <a:pt x="15215" y="10789"/>
                  </a:lnTo>
                  <a:lnTo>
                    <a:pt x="15270" y="10457"/>
                  </a:lnTo>
                  <a:lnTo>
                    <a:pt x="15436" y="10181"/>
                  </a:lnTo>
                  <a:lnTo>
                    <a:pt x="15713" y="10015"/>
                  </a:lnTo>
                  <a:lnTo>
                    <a:pt x="15824" y="9959"/>
                  </a:lnTo>
                  <a:lnTo>
                    <a:pt x="15990" y="9904"/>
                  </a:lnTo>
                  <a:close/>
                  <a:moveTo>
                    <a:pt x="2546" y="15436"/>
                  </a:moveTo>
                  <a:lnTo>
                    <a:pt x="2269" y="15492"/>
                  </a:lnTo>
                  <a:lnTo>
                    <a:pt x="1993" y="15658"/>
                  </a:lnTo>
                  <a:lnTo>
                    <a:pt x="1827" y="15934"/>
                  </a:lnTo>
                  <a:lnTo>
                    <a:pt x="1771" y="16211"/>
                  </a:lnTo>
                  <a:lnTo>
                    <a:pt x="1827" y="16543"/>
                  </a:lnTo>
                  <a:lnTo>
                    <a:pt x="1993" y="16764"/>
                  </a:lnTo>
                  <a:lnTo>
                    <a:pt x="2269" y="16930"/>
                  </a:lnTo>
                  <a:lnTo>
                    <a:pt x="2546" y="16985"/>
                  </a:lnTo>
                  <a:lnTo>
                    <a:pt x="3431" y="16985"/>
                  </a:lnTo>
                  <a:lnTo>
                    <a:pt x="3708" y="16930"/>
                  </a:lnTo>
                  <a:lnTo>
                    <a:pt x="3984" y="16764"/>
                  </a:lnTo>
                  <a:lnTo>
                    <a:pt x="4150" y="16543"/>
                  </a:lnTo>
                  <a:lnTo>
                    <a:pt x="4206" y="16211"/>
                  </a:lnTo>
                  <a:lnTo>
                    <a:pt x="4150" y="15934"/>
                  </a:lnTo>
                  <a:lnTo>
                    <a:pt x="3984" y="15658"/>
                  </a:lnTo>
                  <a:lnTo>
                    <a:pt x="3708" y="15492"/>
                  </a:lnTo>
                  <a:lnTo>
                    <a:pt x="3431" y="15436"/>
                  </a:lnTo>
                  <a:close/>
                  <a:moveTo>
                    <a:pt x="6087" y="15436"/>
                  </a:moveTo>
                  <a:lnTo>
                    <a:pt x="5755" y="15492"/>
                  </a:lnTo>
                  <a:lnTo>
                    <a:pt x="5533" y="15658"/>
                  </a:lnTo>
                  <a:lnTo>
                    <a:pt x="5367" y="15934"/>
                  </a:lnTo>
                  <a:lnTo>
                    <a:pt x="5312" y="16211"/>
                  </a:lnTo>
                  <a:lnTo>
                    <a:pt x="5367" y="16543"/>
                  </a:lnTo>
                  <a:lnTo>
                    <a:pt x="5533" y="16764"/>
                  </a:lnTo>
                  <a:lnTo>
                    <a:pt x="5755" y="16930"/>
                  </a:lnTo>
                  <a:lnTo>
                    <a:pt x="6087" y="16985"/>
                  </a:lnTo>
                  <a:lnTo>
                    <a:pt x="6972" y="16985"/>
                  </a:lnTo>
                  <a:lnTo>
                    <a:pt x="7248" y="16930"/>
                  </a:lnTo>
                  <a:lnTo>
                    <a:pt x="7525" y="16764"/>
                  </a:lnTo>
                  <a:lnTo>
                    <a:pt x="7691" y="16543"/>
                  </a:lnTo>
                  <a:lnTo>
                    <a:pt x="7746" y="16211"/>
                  </a:lnTo>
                  <a:lnTo>
                    <a:pt x="7691" y="15934"/>
                  </a:lnTo>
                  <a:lnTo>
                    <a:pt x="7525" y="15658"/>
                  </a:lnTo>
                  <a:lnTo>
                    <a:pt x="7248" y="15492"/>
                  </a:lnTo>
                  <a:lnTo>
                    <a:pt x="6972" y="15436"/>
                  </a:lnTo>
                  <a:close/>
                  <a:moveTo>
                    <a:pt x="9627" y="15436"/>
                  </a:moveTo>
                  <a:lnTo>
                    <a:pt x="9295" y="15492"/>
                  </a:lnTo>
                  <a:lnTo>
                    <a:pt x="9074" y="15658"/>
                  </a:lnTo>
                  <a:lnTo>
                    <a:pt x="8908" y="15934"/>
                  </a:lnTo>
                  <a:lnTo>
                    <a:pt x="8853" y="16211"/>
                  </a:lnTo>
                  <a:lnTo>
                    <a:pt x="8908" y="16543"/>
                  </a:lnTo>
                  <a:lnTo>
                    <a:pt x="9074" y="16764"/>
                  </a:lnTo>
                  <a:lnTo>
                    <a:pt x="9295" y="16930"/>
                  </a:lnTo>
                  <a:lnTo>
                    <a:pt x="9627" y="16985"/>
                  </a:lnTo>
                  <a:lnTo>
                    <a:pt x="10513" y="16985"/>
                  </a:lnTo>
                  <a:lnTo>
                    <a:pt x="10789" y="16930"/>
                  </a:lnTo>
                  <a:lnTo>
                    <a:pt x="11010" y="16764"/>
                  </a:lnTo>
                  <a:lnTo>
                    <a:pt x="11176" y="16543"/>
                  </a:lnTo>
                  <a:lnTo>
                    <a:pt x="11287" y="16211"/>
                  </a:lnTo>
                  <a:lnTo>
                    <a:pt x="11176" y="15934"/>
                  </a:lnTo>
                  <a:lnTo>
                    <a:pt x="11010" y="15658"/>
                  </a:lnTo>
                  <a:lnTo>
                    <a:pt x="10789" y="15492"/>
                  </a:lnTo>
                  <a:lnTo>
                    <a:pt x="10513" y="15436"/>
                  </a:lnTo>
                  <a:close/>
                  <a:moveTo>
                    <a:pt x="13113" y="15436"/>
                  </a:moveTo>
                  <a:lnTo>
                    <a:pt x="12836" y="15492"/>
                  </a:lnTo>
                  <a:lnTo>
                    <a:pt x="12615" y="15658"/>
                  </a:lnTo>
                  <a:lnTo>
                    <a:pt x="12449" y="15934"/>
                  </a:lnTo>
                  <a:lnTo>
                    <a:pt x="12338" y="16211"/>
                  </a:lnTo>
                  <a:lnTo>
                    <a:pt x="12449" y="16543"/>
                  </a:lnTo>
                  <a:lnTo>
                    <a:pt x="12615" y="16764"/>
                  </a:lnTo>
                  <a:lnTo>
                    <a:pt x="12836" y="16930"/>
                  </a:lnTo>
                  <a:lnTo>
                    <a:pt x="13113" y="16985"/>
                  </a:lnTo>
                  <a:lnTo>
                    <a:pt x="13998" y="16985"/>
                  </a:lnTo>
                  <a:lnTo>
                    <a:pt x="14330" y="16930"/>
                  </a:lnTo>
                  <a:lnTo>
                    <a:pt x="14551" y="16764"/>
                  </a:lnTo>
                  <a:lnTo>
                    <a:pt x="14717" y="16543"/>
                  </a:lnTo>
                  <a:lnTo>
                    <a:pt x="14773" y="16211"/>
                  </a:lnTo>
                  <a:lnTo>
                    <a:pt x="14717" y="15934"/>
                  </a:lnTo>
                  <a:lnTo>
                    <a:pt x="14551" y="15658"/>
                  </a:lnTo>
                  <a:lnTo>
                    <a:pt x="14330" y="15492"/>
                  </a:lnTo>
                  <a:lnTo>
                    <a:pt x="13998" y="15436"/>
                  </a:lnTo>
                  <a:close/>
                  <a:moveTo>
                    <a:pt x="16654" y="15436"/>
                  </a:moveTo>
                  <a:lnTo>
                    <a:pt x="16377" y="15492"/>
                  </a:lnTo>
                  <a:lnTo>
                    <a:pt x="16100" y="15658"/>
                  </a:lnTo>
                  <a:lnTo>
                    <a:pt x="15934" y="15934"/>
                  </a:lnTo>
                  <a:lnTo>
                    <a:pt x="15879" y="16211"/>
                  </a:lnTo>
                  <a:lnTo>
                    <a:pt x="15934" y="16543"/>
                  </a:lnTo>
                  <a:lnTo>
                    <a:pt x="16100" y="16764"/>
                  </a:lnTo>
                  <a:lnTo>
                    <a:pt x="16377" y="16930"/>
                  </a:lnTo>
                  <a:lnTo>
                    <a:pt x="16654" y="16985"/>
                  </a:lnTo>
                  <a:lnTo>
                    <a:pt x="17539" y="16985"/>
                  </a:lnTo>
                  <a:lnTo>
                    <a:pt x="17871" y="16930"/>
                  </a:lnTo>
                  <a:lnTo>
                    <a:pt x="18092" y="16764"/>
                  </a:lnTo>
                  <a:lnTo>
                    <a:pt x="18258" y="16543"/>
                  </a:lnTo>
                  <a:lnTo>
                    <a:pt x="18313" y="16211"/>
                  </a:lnTo>
                  <a:lnTo>
                    <a:pt x="18258" y="15934"/>
                  </a:lnTo>
                  <a:lnTo>
                    <a:pt x="18092" y="15658"/>
                  </a:lnTo>
                  <a:lnTo>
                    <a:pt x="17871" y="15492"/>
                  </a:lnTo>
                  <a:lnTo>
                    <a:pt x="17539" y="15436"/>
                  </a:lnTo>
                  <a:close/>
                  <a:moveTo>
                    <a:pt x="16211" y="4648"/>
                  </a:moveTo>
                  <a:lnTo>
                    <a:pt x="16709" y="4704"/>
                  </a:lnTo>
                  <a:lnTo>
                    <a:pt x="17151" y="4814"/>
                  </a:lnTo>
                  <a:lnTo>
                    <a:pt x="17539" y="5035"/>
                  </a:lnTo>
                  <a:lnTo>
                    <a:pt x="17871" y="5312"/>
                  </a:lnTo>
                  <a:lnTo>
                    <a:pt x="18147" y="5644"/>
                  </a:lnTo>
                  <a:lnTo>
                    <a:pt x="18369" y="6031"/>
                  </a:lnTo>
                  <a:lnTo>
                    <a:pt x="18479" y="6474"/>
                  </a:lnTo>
                  <a:lnTo>
                    <a:pt x="18535" y="6972"/>
                  </a:lnTo>
                  <a:lnTo>
                    <a:pt x="18535" y="8355"/>
                  </a:lnTo>
                  <a:lnTo>
                    <a:pt x="15990" y="8355"/>
                  </a:lnTo>
                  <a:lnTo>
                    <a:pt x="15547" y="8410"/>
                  </a:lnTo>
                  <a:lnTo>
                    <a:pt x="15104" y="8576"/>
                  </a:lnTo>
                  <a:lnTo>
                    <a:pt x="14717" y="8797"/>
                  </a:lnTo>
                  <a:lnTo>
                    <a:pt x="14385" y="9074"/>
                  </a:lnTo>
                  <a:lnTo>
                    <a:pt x="14109" y="9461"/>
                  </a:lnTo>
                  <a:lnTo>
                    <a:pt x="13887" y="9849"/>
                  </a:lnTo>
                  <a:lnTo>
                    <a:pt x="13721" y="10347"/>
                  </a:lnTo>
                  <a:lnTo>
                    <a:pt x="13666" y="10789"/>
                  </a:lnTo>
                  <a:lnTo>
                    <a:pt x="13666" y="11896"/>
                  </a:lnTo>
                  <a:lnTo>
                    <a:pt x="13721" y="12394"/>
                  </a:lnTo>
                  <a:lnTo>
                    <a:pt x="13887" y="12836"/>
                  </a:lnTo>
                  <a:lnTo>
                    <a:pt x="14109" y="13279"/>
                  </a:lnTo>
                  <a:lnTo>
                    <a:pt x="14385" y="13611"/>
                  </a:lnTo>
                  <a:lnTo>
                    <a:pt x="14717" y="13943"/>
                  </a:lnTo>
                  <a:lnTo>
                    <a:pt x="15104" y="14164"/>
                  </a:lnTo>
                  <a:lnTo>
                    <a:pt x="15547" y="14275"/>
                  </a:lnTo>
                  <a:lnTo>
                    <a:pt x="15990" y="14330"/>
                  </a:lnTo>
                  <a:lnTo>
                    <a:pt x="18535" y="14330"/>
                  </a:lnTo>
                  <a:lnTo>
                    <a:pt x="18535" y="15768"/>
                  </a:lnTo>
                  <a:lnTo>
                    <a:pt x="18479" y="16266"/>
                  </a:lnTo>
                  <a:lnTo>
                    <a:pt x="18369" y="16653"/>
                  </a:lnTo>
                  <a:lnTo>
                    <a:pt x="18147" y="17096"/>
                  </a:lnTo>
                  <a:lnTo>
                    <a:pt x="17871" y="17428"/>
                  </a:lnTo>
                  <a:lnTo>
                    <a:pt x="17539" y="17705"/>
                  </a:lnTo>
                  <a:lnTo>
                    <a:pt x="17151" y="17926"/>
                  </a:lnTo>
                  <a:lnTo>
                    <a:pt x="16709" y="18037"/>
                  </a:lnTo>
                  <a:lnTo>
                    <a:pt x="16211" y="18092"/>
                  </a:lnTo>
                  <a:lnTo>
                    <a:pt x="2325" y="18092"/>
                  </a:lnTo>
                  <a:lnTo>
                    <a:pt x="2159" y="18037"/>
                  </a:lnTo>
                  <a:lnTo>
                    <a:pt x="1993" y="17926"/>
                  </a:lnTo>
                  <a:lnTo>
                    <a:pt x="1827" y="17815"/>
                  </a:lnTo>
                  <a:lnTo>
                    <a:pt x="1716" y="17649"/>
                  </a:lnTo>
                  <a:lnTo>
                    <a:pt x="1605" y="17483"/>
                  </a:lnTo>
                  <a:lnTo>
                    <a:pt x="1550" y="17317"/>
                  </a:lnTo>
                  <a:lnTo>
                    <a:pt x="1550" y="17096"/>
                  </a:lnTo>
                  <a:lnTo>
                    <a:pt x="1550" y="5644"/>
                  </a:lnTo>
                  <a:lnTo>
                    <a:pt x="1550" y="5423"/>
                  </a:lnTo>
                  <a:lnTo>
                    <a:pt x="1605" y="5257"/>
                  </a:lnTo>
                  <a:lnTo>
                    <a:pt x="1716" y="5091"/>
                  </a:lnTo>
                  <a:lnTo>
                    <a:pt x="1827" y="4925"/>
                  </a:lnTo>
                  <a:lnTo>
                    <a:pt x="1993" y="4814"/>
                  </a:lnTo>
                  <a:lnTo>
                    <a:pt x="2159" y="4704"/>
                  </a:lnTo>
                  <a:lnTo>
                    <a:pt x="2325" y="4648"/>
                  </a:lnTo>
                  <a:close/>
                  <a:moveTo>
                    <a:pt x="15602" y="1"/>
                  </a:moveTo>
                  <a:lnTo>
                    <a:pt x="4206" y="3099"/>
                  </a:lnTo>
                  <a:lnTo>
                    <a:pt x="2546" y="3099"/>
                  </a:lnTo>
                  <a:lnTo>
                    <a:pt x="2048" y="3154"/>
                  </a:lnTo>
                  <a:lnTo>
                    <a:pt x="1550" y="3265"/>
                  </a:lnTo>
                  <a:lnTo>
                    <a:pt x="1107" y="3542"/>
                  </a:lnTo>
                  <a:lnTo>
                    <a:pt x="775" y="3818"/>
                  </a:lnTo>
                  <a:lnTo>
                    <a:pt x="444" y="4206"/>
                  </a:lnTo>
                  <a:lnTo>
                    <a:pt x="222" y="4648"/>
                  </a:lnTo>
                  <a:lnTo>
                    <a:pt x="56" y="5091"/>
                  </a:lnTo>
                  <a:lnTo>
                    <a:pt x="1" y="5644"/>
                  </a:lnTo>
                  <a:lnTo>
                    <a:pt x="1" y="17096"/>
                  </a:lnTo>
                  <a:lnTo>
                    <a:pt x="56" y="17594"/>
                  </a:lnTo>
                  <a:lnTo>
                    <a:pt x="222" y="18092"/>
                  </a:lnTo>
                  <a:lnTo>
                    <a:pt x="444" y="18534"/>
                  </a:lnTo>
                  <a:lnTo>
                    <a:pt x="775" y="18866"/>
                  </a:lnTo>
                  <a:lnTo>
                    <a:pt x="1107" y="19198"/>
                  </a:lnTo>
                  <a:lnTo>
                    <a:pt x="1550" y="19420"/>
                  </a:lnTo>
                  <a:lnTo>
                    <a:pt x="2048" y="19586"/>
                  </a:lnTo>
                  <a:lnTo>
                    <a:pt x="2546" y="19641"/>
                  </a:lnTo>
                  <a:lnTo>
                    <a:pt x="16598" y="19641"/>
                  </a:lnTo>
                  <a:lnTo>
                    <a:pt x="16985" y="19530"/>
                  </a:lnTo>
                  <a:lnTo>
                    <a:pt x="17373" y="19475"/>
                  </a:lnTo>
                  <a:lnTo>
                    <a:pt x="17705" y="19309"/>
                  </a:lnTo>
                  <a:lnTo>
                    <a:pt x="18092" y="19143"/>
                  </a:lnTo>
                  <a:lnTo>
                    <a:pt x="18369" y="18977"/>
                  </a:lnTo>
                  <a:lnTo>
                    <a:pt x="18701" y="18756"/>
                  </a:lnTo>
                  <a:lnTo>
                    <a:pt x="18977" y="18479"/>
                  </a:lnTo>
                  <a:lnTo>
                    <a:pt x="19198" y="18203"/>
                  </a:lnTo>
                  <a:lnTo>
                    <a:pt x="19420" y="17926"/>
                  </a:lnTo>
                  <a:lnTo>
                    <a:pt x="19641" y="17594"/>
                  </a:lnTo>
                  <a:lnTo>
                    <a:pt x="19807" y="17262"/>
                  </a:lnTo>
                  <a:lnTo>
                    <a:pt x="19918" y="16930"/>
                  </a:lnTo>
                  <a:lnTo>
                    <a:pt x="20028" y="16543"/>
                  </a:lnTo>
                  <a:lnTo>
                    <a:pt x="20084" y="16156"/>
                  </a:lnTo>
                  <a:lnTo>
                    <a:pt x="20084" y="15768"/>
                  </a:lnTo>
                  <a:lnTo>
                    <a:pt x="20084" y="14275"/>
                  </a:lnTo>
                  <a:lnTo>
                    <a:pt x="20471" y="14164"/>
                  </a:lnTo>
                  <a:lnTo>
                    <a:pt x="20803" y="13943"/>
                  </a:lnTo>
                  <a:lnTo>
                    <a:pt x="21079" y="13721"/>
                  </a:lnTo>
                  <a:lnTo>
                    <a:pt x="21356" y="13445"/>
                  </a:lnTo>
                  <a:lnTo>
                    <a:pt x="21577" y="13113"/>
                  </a:lnTo>
                  <a:lnTo>
                    <a:pt x="21743" y="12725"/>
                  </a:lnTo>
                  <a:lnTo>
                    <a:pt x="21799" y="12338"/>
                  </a:lnTo>
                  <a:lnTo>
                    <a:pt x="21854" y="11896"/>
                  </a:lnTo>
                  <a:lnTo>
                    <a:pt x="21854" y="10789"/>
                  </a:lnTo>
                  <a:lnTo>
                    <a:pt x="21799" y="10402"/>
                  </a:lnTo>
                  <a:lnTo>
                    <a:pt x="21743" y="10015"/>
                  </a:lnTo>
                  <a:lnTo>
                    <a:pt x="21577" y="9627"/>
                  </a:lnTo>
                  <a:lnTo>
                    <a:pt x="21356" y="9295"/>
                  </a:lnTo>
                  <a:lnTo>
                    <a:pt x="21079" y="9019"/>
                  </a:lnTo>
                  <a:lnTo>
                    <a:pt x="20803" y="8742"/>
                  </a:lnTo>
                  <a:lnTo>
                    <a:pt x="20471" y="8576"/>
                  </a:lnTo>
                  <a:lnTo>
                    <a:pt x="20084" y="8466"/>
                  </a:lnTo>
                  <a:lnTo>
                    <a:pt x="20084" y="6972"/>
                  </a:lnTo>
                  <a:lnTo>
                    <a:pt x="20028" y="6308"/>
                  </a:lnTo>
                  <a:lnTo>
                    <a:pt x="19862" y="5644"/>
                  </a:lnTo>
                  <a:lnTo>
                    <a:pt x="19586" y="5091"/>
                  </a:lnTo>
                  <a:lnTo>
                    <a:pt x="19254" y="4593"/>
                  </a:lnTo>
                  <a:lnTo>
                    <a:pt x="18867" y="4095"/>
                  </a:lnTo>
                  <a:lnTo>
                    <a:pt x="18369" y="3763"/>
                  </a:lnTo>
                  <a:lnTo>
                    <a:pt x="17815" y="3431"/>
                  </a:lnTo>
                  <a:lnTo>
                    <a:pt x="17207" y="3210"/>
                  </a:lnTo>
                  <a:lnTo>
                    <a:pt x="16543" y="554"/>
                  </a:lnTo>
                  <a:lnTo>
                    <a:pt x="16377" y="333"/>
                  </a:lnTo>
                  <a:lnTo>
                    <a:pt x="16156" y="112"/>
                  </a:lnTo>
                  <a:lnTo>
                    <a:pt x="158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4" name="Google Shape;564;p17"/>
            <p:cNvSpPr/>
            <p:nvPr/>
          </p:nvSpPr>
          <p:spPr>
            <a:xfrm rot="5400000">
              <a:off x="-103316" y="1625167"/>
              <a:ext cx="256839" cy="163853"/>
            </a:xfrm>
            <a:custGeom>
              <a:rect b="b" l="l" r="r" t="t"/>
              <a:pathLst>
                <a:path extrusionOk="0" h="13942" w="21854">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5" name="Google Shape;565;p17"/>
            <p:cNvSpPr/>
            <p:nvPr/>
          </p:nvSpPr>
          <p:spPr>
            <a:xfrm rot="4927602">
              <a:off x="6631638" y="75292"/>
              <a:ext cx="230846" cy="230846"/>
            </a:xfrm>
            <a:custGeom>
              <a:rect b="b" l="l" r="r" t="t"/>
              <a:pathLst>
                <a:path extrusionOk="0" h="19641" w="19641">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6" name="Google Shape;566;p17"/>
            <p:cNvSpPr/>
            <p:nvPr/>
          </p:nvSpPr>
          <p:spPr>
            <a:xfrm rot="-3553085">
              <a:off x="3947705" y="-134277"/>
              <a:ext cx="248406" cy="248394"/>
            </a:xfrm>
            <a:custGeom>
              <a:rect b="b" l="l" r="r" t="t"/>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7" name="Google Shape;567;p17"/>
            <p:cNvSpPr/>
            <p:nvPr/>
          </p:nvSpPr>
          <p:spPr>
            <a:xfrm rot="-1984896">
              <a:off x="8641157" y="228047"/>
              <a:ext cx="252295" cy="230176"/>
            </a:xfrm>
            <a:custGeom>
              <a:rect b="b" l="l" r="r" t="t"/>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8" name="Google Shape;568;p17"/>
            <p:cNvSpPr/>
            <p:nvPr/>
          </p:nvSpPr>
          <p:spPr>
            <a:xfrm rot="2331123">
              <a:off x="8385919" y="1374021"/>
              <a:ext cx="264644" cy="215224"/>
            </a:xfrm>
            <a:custGeom>
              <a:rect b="b" l="l" r="r" t="t"/>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9" name="Google Shape;569;p17"/>
            <p:cNvSpPr/>
            <p:nvPr/>
          </p:nvSpPr>
          <p:spPr>
            <a:xfrm>
              <a:off x="7630487" y="180096"/>
              <a:ext cx="256839" cy="173620"/>
            </a:xfrm>
            <a:custGeom>
              <a:rect b="b" l="l" r="r" t="t"/>
              <a:pathLst>
                <a:path extrusionOk="0" h="14773" w="21854">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0" name="Google Shape;570;p17"/>
            <p:cNvSpPr/>
            <p:nvPr/>
          </p:nvSpPr>
          <p:spPr>
            <a:xfrm rot="8100000">
              <a:off x="8968383" y="1844236"/>
              <a:ext cx="173602" cy="256819"/>
            </a:xfrm>
            <a:custGeom>
              <a:rect b="b" l="l" r="r" t="t"/>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1" name="Google Shape;571;p17"/>
            <p:cNvSpPr/>
            <p:nvPr/>
          </p:nvSpPr>
          <p:spPr>
            <a:xfrm rot="7963969">
              <a:off x="7880180" y="1013110"/>
              <a:ext cx="121603" cy="256839"/>
            </a:xfrm>
            <a:custGeom>
              <a:rect b="b" l="l" r="r" t="t"/>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2" name="Google Shape;572;p17"/>
            <p:cNvSpPr/>
            <p:nvPr/>
          </p:nvSpPr>
          <p:spPr>
            <a:xfrm rot="-1104941">
              <a:off x="7153238" y="421725"/>
              <a:ext cx="152797" cy="256824"/>
            </a:xfrm>
            <a:custGeom>
              <a:rect b="b" l="l" r="r" t="t"/>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3" name="Google Shape;573;p17"/>
            <p:cNvSpPr/>
            <p:nvPr/>
          </p:nvSpPr>
          <p:spPr>
            <a:xfrm>
              <a:off x="8141728" y="-53915"/>
              <a:ext cx="205481" cy="256193"/>
            </a:xfrm>
            <a:custGeom>
              <a:rect b="b" l="l" r="r" t="t"/>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4" name="Google Shape;574;p17"/>
            <p:cNvSpPr/>
            <p:nvPr/>
          </p:nvSpPr>
          <p:spPr>
            <a:xfrm rot="8808818">
              <a:off x="9026329" y="553339"/>
              <a:ext cx="256823" cy="256823"/>
            </a:xfrm>
            <a:custGeom>
              <a:rect b="b" l="l" r="r" t="t"/>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5" name="Google Shape;575;p17"/>
            <p:cNvSpPr/>
            <p:nvPr/>
          </p:nvSpPr>
          <p:spPr>
            <a:xfrm rot="-3372917">
              <a:off x="8680750" y="969381"/>
              <a:ext cx="215215" cy="236028"/>
            </a:xfrm>
            <a:custGeom>
              <a:rect b="b" l="l" r="r" t="t"/>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6" name="Google Shape;576;p17"/>
            <p:cNvSpPr/>
            <p:nvPr/>
          </p:nvSpPr>
          <p:spPr>
            <a:xfrm rot="-2281671">
              <a:off x="8539643" y="1947424"/>
              <a:ext cx="194420" cy="256837"/>
            </a:xfrm>
            <a:custGeom>
              <a:rect b="b" l="l" r="r" t="t"/>
              <a:pathLst>
                <a:path extrusionOk="0" h="21854" w="16543">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7" name="Google Shape;577;p17"/>
            <p:cNvSpPr/>
            <p:nvPr/>
          </p:nvSpPr>
          <p:spPr>
            <a:xfrm rot="-1748319">
              <a:off x="5572629" y="-99230"/>
              <a:ext cx="256835" cy="194419"/>
            </a:xfrm>
            <a:custGeom>
              <a:rect b="b" l="l" r="r" t="t"/>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8" name="Google Shape;578;p17"/>
            <p:cNvSpPr/>
            <p:nvPr/>
          </p:nvSpPr>
          <p:spPr>
            <a:xfrm rot="1789591">
              <a:off x="9066422" y="16341"/>
              <a:ext cx="215209" cy="256821"/>
            </a:xfrm>
            <a:custGeom>
              <a:rect b="b" l="l" r="r" t="t"/>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9" name="Google Shape;579;p17"/>
            <p:cNvSpPr/>
            <p:nvPr/>
          </p:nvSpPr>
          <p:spPr>
            <a:xfrm>
              <a:off x="8836715" y="1319218"/>
              <a:ext cx="246438" cy="241244"/>
            </a:xfrm>
            <a:custGeom>
              <a:rect b="b" l="l" r="r" t="t"/>
              <a:pathLst>
                <a:path extrusionOk="0" h="20527" w="20969">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0" name="Google Shape;580;p17"/>
            <p:cNvSpPr/>
            <p:nvPr/>
          </p:nvSpPr>
          <p:spPr>
            <a:xfrm>
              <a:off x="4445577" y="-92335"/>
              <a:ext cx="256839" cy="256839"/>
            </a:xfrm>
            <a:custGeom>
              <a:rect b="b" l="l" r="r" t="t"/>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1" name="Google Shape;581;p17"/>
            <p:cNvSpPr/>
            <p:nvPr/>
          </p:nvSpPr>
          <p:spPr>
            <a:xfrm rot="-1964817">
              <a:off x="7620084" y="553324"/>
              <a:ext cx="256848" cy="256848"/>
            </a:xfrm>
            <a:custGeom>
              <a:rect b="b" l="l" r="r" t="t"/>
              <a:pathLst>
                <a:path extrusionOk="0" h="21854" w="21854">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2" name="Google Shape;582;p17"/>
            <p:cNvSpPr/>
            <p:nvPr/>
          </p:nvSpPr>
          <p:spPr>
            <a:xfrm rot="-1447329">
              <a:off x="7082181" y="-59542"/>
              <a:ext cx="256810" cy="256163"/>
            </a:xfrm>
            <a:custGeom>
              <a:rect b="b" l="l" r="r" t="t"/>
              <a:pathLst>
                <a:path extrusionOk="0" h="21799" w="21854">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3" name="Google Shape;583;p17"/>
            <p:cNvSpPr/>
            <p:nvPr/>
          </p:nvSpPr>
          <p:spPr>
            <a:xfrm rot="1444061">
              <a:off x="6038695" y="166829"/>
              <a:ext cx="256820" cy="163841"/>
            </a:xfrm>
            <a:custGeom>
              <a:rect b="b" l="l" r="r" t="t"/>
              <a:pathLst>
                <a:path extrusionOk="0" h="13942" w="21854">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4" name="Google Shape;584;p17"/>
            <p:cNvSpPr/>
            <p:nvPr/>
          </p:nvSpPr>
          <p:spPr>
            <a:xfrm rot="4097212">
              <a:off x="8293201" y="672399"/>
              <a:ext cx="184648" cy="256812"/>
            </a:xfrm>
            <a:custGeom>
              <a:rect b="b" l="l" r="r" t="t"/>
              <a:pathLst>
                <a:path extrusionOk="0" h="21854" w="15713">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5" name="Google Shape;585;p17"/>
            <p:cNvSpPr/>
            <p:nvPr/>
          </p:nvSpPr>
          <p:spPr>
            <a:xfrm rot="4182644">
              <a:off x="3119409" y="4732025"/>
              <a:ext cx="230814" cy="230814"/>
            </a:xfrm>
            <a:custGeom>
              <a:rect b="b" l="l" r="r" t="t"/>
              <a:pathLst>
                <a:path extrusionOk="0" h="19641" w="19641">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6" name="Google Shape;586;p17"/>
            <p:cNvSpPr/>
            <p:nvPr/>
          </p:nvSpPr>
          <p:spPr>
            <a:xfrm rot="-4905368">
              <a:off x="47576" y="2593779"/>
              <a:ext cx="248366" cy="248355"/>
            </a:xfrm>
            <a:custGeom>
              <a:rect b="b" l="l" r="r" t="t"/>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7" name="Google Shape;587;p17"/>
            <p:cNvSpPr/>
            <p:nvPr/>
          </p:nvSpPr>
          <p:spPr>
            <a:xfrm>
              <a:off x="-54609" y="3124075"/>
              <a:ext cx="252291" cy="230173"/>
            </a:xfrm>
            <a:custGeom>
              <a:rect b="b" l="l" r="r" t="t"/>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8" name="Google Shape;588;p17"/>
            <p:cNvSpPr/>
            <p:nvPr/>
          </p:nvSpPr>
          <p:spPr>
            <a:xfrm rot="5756751">
              <a:off x="4508674" y="4992510"/>
              <a:ext cx="264659" cy="215237"/>
            </a:xfrm>
            <a:custGeom>
              <a:rect b="b" l="l" r="r" t="t"/>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9" name="Google Shape;589;p17"/>
            <p:cNvSpPr/>
            <p:nvPr/>
          </p:nvSpPr>
          <p:spPr>
            <a:xfrm rot="-1642964">
              <a:off x="488128" y="3297298"/>
              <a:ext cx="173597" cy="256811"/>
            </a:xfrm>
            <a:custGeom>
              <a:rect b="b" l="l" r="r" t="t"/>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0" name="Google Shape;590;p17"/>
            <p:cNvSpPr/>
            <p:nvPr/>
          </p:nvSpPr>
          <p:spPr>
            <a:xfrm rot="5400000">
              <a:off x="-61521" y="4642800"/>
              <a:ext cx="121603" cy="256839"/>
            </a:xfrm>
            <a:custGeom>
              <a:rect b="b" l="l" r="r" t="t"/>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1" name="Google Shape;591;p17"/>
            <p:cNvSpPr/>
            <p:nvPr/>
          </p:nvSpPr>
          <p:spPr>
            <a:xfrm rot="1616468">
              <a:off x="791230" y="3789388"/>
              <a:ext cx="174274" cy="256851"/>
            </a:xfrm>
            <a:custGeom>
              <a:rect b="b" l="l" r="r" t="t"/>
              <a:pathLst>
                <a:path extrusionOk="0" h="21854" w="14828">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2" name="Google Shape;592;p17"/>
            <p:cNvSpPr/>
            <p:nvPr/>
          </p:nvSpPr>
          <p:spPr>
            <a:xfrm rot="1887299">
              <a:off x="95348" y="4976446"/>
              <a:ext cx="152799" cy="256827"/>
            </a:xfrm>
            <a:custGeom>
              <a:rect b="b" l="l" r="r" t="t"/>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3" name="Google Shape;593;p17"/>
            <p:cNvSpPr/>
            <p:nvPr/>
          </p:nvSpPr>
          <p:spPr>
            <a:xfrm rot="-2424101">
              <a:off x="4037757" y="5015696"/>
              <a:ext cx="194427" cy="256846"/>
            </a:xfrm>
            <a:custGeom>
              <a:rect b="b" l="l" r="r" t="t"/>
              <a:pathLst>
                <a:path extrusionOk="0" h="21854" w="16543">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4" name="Google Shape;594;p17"/>
            <p:cNvSpPr/>
            <p:nvPr/>
          </p:nvSpPr>
          <p:spPr>
            <a:xfrm rot="5074100">
              <a:off x="1795003" y="4894752"/>
              <a:ext cx="205485" cy="256199"/>
            </a:xfrm>
            <a:custGeom>
              <a:rect b="b" l="l" r="r" t="t"/>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5" name="Google Shape;595;p17"/>
            <p:cNvSpPr/>
            <p:nvPr/>
          </p:nvSpPr>
          <p:spPr>
            <a:xfrm>
              <a:off x="3590072" y="4782944"/>
              <a:ext cx="256839" cy="256839"/>
            </a:xfrm>
            <a:custGeom>
              <a:rect b="b" l="l" r="r" t="t"/>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6" name="Google Shape;596;p17"/>
            <p:cNvSpPr/>
            <p:nvPr/>
          </p:nvSpPr>
          <p:spPr>
            <a:xfrm>
              <a:off x="467327" y="4812897"/>
              <a:ext cx="215224" cy="236037"/>
            </a:xfrm>
            <a:custGeom>
              <a:rect b="b" l="l" r="r" t="t"/>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7" name="Google Shape;597;p17"/>
            <p:cNvSpPr/>
            <p:nvPr/>
          </p:nvSpPr>
          <p:spPr>
            <a:xfrm>
              <a:off x="965493" y="5007315"/>
              <a:ext cx="256839" cy="195080"/>
            </a:xfrm>
            <a:custGeom>
              <a:rect b="b" l="l" r="r" t="t"/>
              <a:pathLst>
                <a:path extrusionOk="0" h="16599" w="21854">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8" name="Google Shape;598;p17"/>
            <p:cNvSpPr/>
            <p:nvPr/>
          </p:nvSpPr>
          <p:spPr>
            <a:xfrm rot="1404782">
              <a:off x="1757253" y="4478796"/>
              <a:ext cx="256843" cy="194424"/>
            </a:xfrm>
            <a:custGeom>
              <a:rect b="b" l="l" r="r" t="t"/>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9" name="Google Shape;599;p17"/>
            <p:cNvSpPr/>
            <p:nvPr/>
          </p:nvSpPr>
          <p:spPr>
            <a:xfrm rot="-2889356">
              <a:off x="42222" y="3695880"/>
              <a:ext cx="215219" cy="256834"/>
            </a:xfrm>
            <a:custGeom>
              <a:rect b="b" l="l" r="r" t="t"/>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0" name="Google Shape;600;p17"/>
            <p:cNvSpPr/>
            <p:nvPr/>
          </p:nvSpPr>
          <p:spPr>
            <a:xfrm>
              <a:off x="1325653" y="4689868"/>
              <a:ext cx="246438" cy="241244"/>
            </a:xfrm>
            <a:custGeom>
              <a:rect b="b" l="l" r="r" t="t"/>
              <a:pathLst>
                <a:path extrusionOk="0" h="20527" w="20969">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1" name="Google Shape;601;p17"/>
            <p:cNvSpPr/>
            <p:nvPr/>
          </p:nvSpPr>
          <p:spPr>
            <a:xfrm rot="3891786">
              <a:off x="747980" y="4447574"/>
              <a:ext cx="256852" cy="256852"/>
            </a:xfrm>
            <a:custGeom>
              <a:rect b="b" l="l" r="r" t="t"/>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2" name="Google Shape;602;p17"/>
            <p:cNvSpPr/>
            <p:nvPr/>
          </p:nvSpPr>
          <p:spPr>
            <a:xfrm rot="10546735">
              <a:off x="2333495" y="4819538"/>
              <a:ext cx="256826" cy="256826"/>
            </a:xfrm>
            <a:custGeom>
              <a:rect b="b" l="l" r="r" t="t"/>
              <a:pathLst>
                <a:path extrusionOk="0" h="21854" w="21854">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3" name="Google Shape;603;p17"/>
            <p:cNvSpPr/>
            <p:nvPr/>
          </p:nvSpPr>
          <p:spPr>
            <a:xfrm rot="1345434">
              <a:off x="2851762" y="5016040"/>
              <a:ext cx="256807" cy="256161"/>
            </a:xfrm>
            <a:custGeom>
              <a:rect b="b" l="l" r="r" t="t"/>
              <a:pathLst>
                <a:path extrusionOk="0" h="21799" w="21854">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4" name="Google Shape;604;p17"/>
            <p:cNvSpPr/>
            <p:nvPr/>
          </p:nvSpPr>
          <p:spPr>
            <a:xfrm rot="-1610580">
              <a:off x="97613" y="4374451"/>
              <a:ext cx="256873" cy="163875"/>
            </a:xfrm>
            <a:custGeom>
              <a:rect b="b" l="l" r="r" t="t"/>
              <a:pathLst>
                <a:path extrusionOk="0" h="13942" w="21854">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5" name="Google Shape;605;p17"/>
            <p:cNvSpPr/>
            <p:nvPr/>
          </p:nvSpPr>
          <p:spPr>
            <a:xfrm rot="-1646234">
              <a:off x="1204270" y="4206459"/>
              <a:ext cx="184658" cy="256826"/>
            </a:xfrm>
            <a:custGeom>
              <a:rect b="b" l="l" r="r" t="t"/>
              <a:pathLst>
                <a:path extrusionOk="0" h="21854" w="15713">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6" name="Google Shape;606;p17"/>
            <p:cNvSpPr/>
            <p:nvPr/>
          </p:nvSpPr>
          <p:spPr>
            <a:xfrm rot="3799883">
              <a:off x="8874076" y="2381618"/>
              <a:ext cx="248395" cy="248384"/>
            </a:xfrm>
            <a:custGeom>
              <a:rect b="b" l="l" r="r" t="t"/>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7" name="Google Shape;607;p17"/>
            <p:cNvSpPr/>
            <p:nvPr/>
          </p:nvSpPr>
          <p:spPr>
            <a:xfrm rot="8331321">
              <a:off x="8990974" y="3105466"/>
              <a:ext cx="252284" cy="230167"/>
            </a:xfrm>
            <a:custGeom>
              <a:rect b="b" l="l" r="r" t="t"/>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8" name="Google Shape;608;p17"/>
            <p:cNvSpPr/>
            <p:nvPr/>
          </p:nvSpPr>
          <p:spPr>
            <a:xfrm rot="-4393353">
              <a:off x="9003600" y="4587778"/>
              <a:ext cx="264649" cy="215229"/>
            </a:xfrm>
            <a:custGeom>
              <a:rect b="b" l="l" r="r" t="t"/>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9" name="Google Shape;609;p17"/>
            <p:cNvSpPr/>
            <p:nvPr/>
          </p:nvSpPr>
          <p:spPr>
            <a:xfrm rot="-1905983">
              <a:off x="8108013" y="3661290"/>
              <a:ext cx="256852" cy="173628"/>
            </a:xfrm>
            <a:custGeom>
              <a:rect b="b" l="l" r="r" t="t"/>
              <a:pathLst>
                <a:path extrusionOk="0" h="14773" w="21854">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0" name="Google Shape;610;p17"/>
            <p:cNvSpPr/>
            <p:nvPr/>
          </p:nvSpPr>
          <p:spPr>
            <a:xfrm>
              <a:off x="7798113" y="4971731"/>
              <a:ext cx="173608" cy="256827"/>
            </a:xfrm>
            <a:custGeom>
              <a:rect b="b" l="l" r="r" t="t"/>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1" name="Google Shape;611;p17"/>
            <p:cNvSpPr/>
            <p:nvPr/>
          </p:nvSpPr>
          <p:spPr>
            <a:xfrm rot="-2337863">
              <a:off x="8487784" y="4566973"/>
              <a:ext cx="121596" cy="256825"/>
            </a:xfrm>
            <a:custGeom>
              <a:rect b="b" l="l" r="r" t="t"/>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2" name="Google Shape;612;p17"/>
            <p:cNvSpPr/>
            <p:nvPr/>
          </p:nvSpPr>
          <p:spPr>
            <a:xfrm rot="5048341">
              <a:off x="8701221" y="2754451"/>
              <a:ext cx="174250" cy="256816"/>
            </a:xfrm>
            <a:custGeom>
              <a:rect b="b" l="l" r="r" t="t"/>
              <a:pathLst>
                <a:path extrusionOk="0" h="21854" w="14828">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3" name="Google Shape;613;p17"/>
            <p:cNvSpPr/>
            <p:nvPr/>
          </p:nvSpPr>
          <p:spPr>
            <a:xfrm rot="9113199">
              <a:off x="6948340" y="4591271"/>
              <a:ext cx="152793" cy="256817"/>
            </a:xfrm>
            <a:custGeom>
              <a:rect b="b" l="l" r="r" t="t"/>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4" name="Google Shape;614;p17"/>
            <p:cNvSpPr/>
            <p:nvPr/>
          </p:nvSpPr>
          <p:spPr>
            <a:xfrm rot="3439445">
              <a:off x="7420819" y="4599991"/>
              <a:ext cx="194421" cy="256839"/>
            </a:xfrm>
            <a:custGeom>
              <a:rect b="b" l="l" r="r" t="t"/>
              <a:pathLst>
                <a:path extrusionOk="0" h="21854" w="16543">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5" name="Google Shape;615;p17"/>
            <p:cNvSpPr/>
            <p:nvPr/>
          </p:nvSpPr>
          <p:spPr>
            <a:xfrm rot="729362">
              <a:off x="6158941" y="4795522"/>
              <a:ext cx="205499" cy="256215"/>
            </a:xfrm>
            <a:custGeom>
              <a:rect b="b" l="l" r="r" t="t"/>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6" name="Google Shape;616;p17"/>
            <p:cNvSpPr/>
            <p:nvPr/>
          </p:nvSpPr>
          <p:spPr>
            <a:xfrm rot="6577114">
              <a:off x="5012602" y="-138481"/>
              <a:ext cx="256775" cy="256775"/>
            </a:xfrm>
            <a:custGeom>
              <a:rect b="b" l="l" r="r" t="t"/>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7" name="Google Shape;617;p17"/>
            <p:cNvSpPr/>
            <p:nvPr/>
          </p:nvSpPr>
          <p:spPr>
            <a:xfrm rot="9704310">
              <a:off x="9028318" y="3764788"/>
              <a:ext cx="215212" cy="236025"/>
            </a:xfrm>
            <a:custGeom>
              <a:rect b="b" l="l" r="r" t="t"/>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8" name="Google Shape;618;p17"/>
            <p:cNvSpPr/>
            <p:nvPr/>
          </p:nvSpPr>
          <p:spPr>
            <a:xfrm rot="3979180">
              <a:off x="6697263" y="4971730"/>
              <a:ext cx="194414" cy="256828"/>
            </a:xfrm>
            <a:custGeom>
              <a:rect b="b" l="l" r="r" t="t"/>
              <a:pathLst>
                <a:path extrusionOk="0" h="21854" w="16543">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9" name="Google Shape;619;p17"/>
            <p:cNvSpPr/>
            <p:nvPr/>
          </p:nvSpPr>
          <p:spPr>
            <a:xfrm>
              <a:off x="8330018" y="5007315"/>
              <a:ext cx="256839" cy="195080"/>
            </a:xfrm>
            <a:custGeom>
              <a:rect b="b" l="l" r="r" t="t"/>
              <a:pathLst>
                <a:path extrusionOk="0" h="16599" w="21854">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0" name="Google Shape;620;p17"/>
            <p:cNvSpPr/>
            <p:nvPr/>
          </p:nvSpPr>
          <p:spPr>
            <a:xfrm rot="2419421">
              <a:off x="7180708" y="5046918"/>
              <a:ext cx="256836" cy="194419"/>
            </a:xfrm>
            <a:custGeom>
              <a:rect b="b" l="l" r="r" t="t"/>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1" name="Google Shape;621;p17"/>
            <p:cNvSpPr/>
            <p:nvPr/>
          </p:nvSpPr>
          <p:spPr>
            <a:xfrm rot="-4139587">
              <a:off x="5167220" y="4895748"/>
              <a:ext cx="215196" cy="256806"/>
            </a:xfrm>
            <a:custGeom>
              <a:rect b="b" l="l" r="r" t="t"/>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2" name="Google Shape;622;p17"/>
            <p:cNvSpPr/>
            <p:nvPr/>
          </p:nvSpPr>
          <p:spPr>
            <a:xfrm rot="-9294082">
              <a:off x="8608927" y="3639699"/>
              <a:ext cx="246431" cy="241236"/>
            </a:xfrm>
            <a:custGeom>
              <a:rect b="b" l="l" r="r" t="t"/>
              <a:pathLst>
                <a:path extrusionOk="0" h="20527" w="20969">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3" name="Google Shape;623;p17"/>
            <p:cNvSpPr/>
            <p:nvPr/>
          </p:nvSpPr>
          <p:spPr>
            <a:xfrm rot="9313696">
              <a:off x="8792435" y="4260786"/>
              <a:ext cx="256873" cy="256873"/>
            </a:xfrm>
            <a:custGeom>
              <a:rect b="b" l="l" r="r" t="t"/>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4" name="Google Shape;624;p17"/>
            <p:cNvSpPr/>
            <p:nvPr/>
          </p:nvSpPr>
          <p:spPr>
            <a:xfrm>
              <a:off x="5709170" y="4980149"/>
              <a:ext cx="184667" cy="256839"/>
            </a:xfrm>
            <a:custGeom>
              <a:rect b="b" l="l" r="r" t="t"/>
              <a:pathLst>
                <a:path extrusionOk="0" h="21854" w="15713">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C14A4C"/>
            </a:gs>
            <a:gs pos="100000">
              <a:srgbClr val="612829"/>
            </a:gs>
          </a:gsLst>
          <a:lin ang="5400012" scaled="0"/>
        </a:gradFill>
      </p:bgPr>
    </p:bg>
    <p:spTree>
      <p:nvGrpSpPr>
        <p:cNvPr id="628" name="Shape 628"/>
        <p:cNvGrpSpPr/>
        <p:nvPr/>
      </p:nvGrpSpPr>
      <p:grpSpPr>
        <a:xfrm>
          <a:off x="0" y="0"/>
          <a:ext cx="0" cy="0"/>
          <a:chOff x="0" y="0"/>
          <a:chExt cx="0" cy="0"/>
        </a:xfrm>
      </p:grpSpPr>
      <p:sp>
        <p:nvSpPr>
          <p:cNvPr id="629" name="Google Shape;629;p18"/>
          <p:cNvSpPr txBox="1"/>
          <p:nvPr>
            <p:ph type="ctrTitle"/>
          </p:nvPr>
        </p:nvSpPr>
        <p:spPr>
          <a:xfrm>
            <a:off x="1695450" y="1583350"/>
            <a:ext cx="57531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b="1">
              <a:latin typeface="Amatic SC"/>
              <a:ea typeface="Amatic SC"/>
              <a:cs typeface="Amatic SC"/>
              <a:sym typeface="Amatic SC"/>
            </a:endParaRPr>
          </a:p>
          <a:p>
            <a:pPr indent="0" lvl="0" marL="0" rtl="0">
              <a:spcBef>
                <a:spcPts val="0"/>
              </a:spcBef>
              <a:spcAft>
                <a:spcPts val="0"/>
              </a:spcAft>
              <a:buNone/>
            </a:pPr>
            <a:r>
              <a:rPr b="1" lang="en" sz="4800">
                <a:latin typeface="Amatic SC"/>
                <a:ea typeface="Amatic SC"/>
                <a:cs typeface="Amatic SC"/>
                <a:sym typeface="Amatic SC"/>
              </a:rPr>
              <a:t>Youtube</a:t>
            </a:r>
            <a:endParaRPr b="1" sz="4800">
              <a:latin typeface="Amatic SC"/>
              <a:ea typeface="Amatic SC"/>
              <a:cs typeface="Amatic SC"/>
              <a:sym typeface="Amatic S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C14A4C"/>
            </a:gs>
            <a:gs pos="100000">
              <a:srgbClr val="612829"/>
            </a:gs>
          </a:gsLst>
          <a:lin ang="5400012" scaled="0"/>
        </a:gradFill>
      </p:bgPr>
    </p:bg>
    <p:spTree>
      <p:nvGrpSpPr>
        <p:cNvPr id="633" name="Shape 633"/>
        <p:cNvGrpSpPr/>
        <p:nvPr/>
      </p:nvGrpSpPr>
      <p:grpSpPr>
        <a:xfrm>
          <a:off x="0" y="0"/>
          <a:ext cx="0" cy="0"/>
          <a:chOff x="0" y="0"/>
          <a:chExt cx="0" cy="0"/>
        </a:xfrm>
      </p:grpSpPr>
      <p:sp>
        <p:nvSpPr>
          <p:cNvPr id="634" name="Google Shape;634;p19"/>
          <p:cNvSpPr txBox="1"/>
          <p:nvPr>
            <p:ph type="title"/>
          </p:nvPr>
        </p:nvSpPr>
        <p:spPr>
          <a:xfrm>
            <a:off x="1114425" y="358375"/>
            <a:ext cx="6915300" cy="746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latin typeface="Amatic SC"/>
                <a:ea typeface="Amatic SC"/>
                <a:cs typeface="Amatic SC"/>
                <a:sym typeface="Amatic SC"/>
              </a:rPr>
              <a:t>Urheberrecht</a:t>
            </a:r>
            <a:endParaRPr sz="3600">
              <a:latin typeface="Amatic SC"/>
              <a:ea typeface="Amatic SC"/>
              <a:cs typeface="Amatic SC"/>
              <a:sym typeface="Amatic SC"/>
            </a:endParaRPr>
          </a:p>
        </p:txBody>
      </p:sp>
      <p:sp>
        <p:nvSpPr>
          <p:cNvPr id="635" name="Google Shape;635;p19"/>
          <p:cNvSpPr txBox="1"/>
          <p:nvPr>
            <p:ph idx="1" type="body"/>
          </p:nvPr>
        </p:nvSpPr>
        <p:spPr>
          <a:xfrm>
            <a:off x="1114425" y="1316095"/>
            <a:ext cx="6915300" cy="33036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a:t>Ersteller des </a:t>
            </a:r>
            <a:r>
              <a:rPr lang="en"/>
              <a:t>Originalwerks</a:t>
            </a:r>
            <a:r>
              <a:rPr lang="en"/>
              <a:t> ist automatisch der Rechtsinhaber des Werkes.</a:t>
            </a:r>
            <a:endParaRPr/>
          </a:p>
          <a:p>
            <a:pPr indent="0" lvl="0" marL="457200">
              <a:spcBef>
                <a:spcPts val="600"/>
              </a:spcBef>
              <a:spcAft>
                <a:spcPts val="0"/>
              </a:spcAft>
              <a:buNone/>
            </a:pPr>
            <a:r>
              <a:t/>
            </a:r>
            <a:endParaRPr/>
          </a:p>
          <a:p>
            <a:pPr indent="-381000" lvl="0" marL="457200" rtl="0">
              <a:spcBef>
                <a:spcPts val="600"/>
              </a:spcBef>
              <a:spcAft>
                <a:spcPts val="0"/>
              </a:spcAft>
              <a:buSzPts val="2400"/>
              <a:buChar char="-"/>
            </a:pPr>
            <a:r>
              <a:rPr lang="en"/>
              <a:t>Bei Missbrauch kann der </a:t>
            </a:r>
            <a:r>
              <a:rPr lang="en"/>
              <a:t>Rechtmässige Inhaber</a:t>
            </a:r>
            <a:r>
              <a:rPr lang="en"/>
              <a:t> das Video sperren lassen oder die </a:t>
            </a:r>
            <a:r>
              <a:rPr lang="en"/>
              <a:t>Einnahmen für sich beanspruchen.</a:t>
            </a:r>
            <a:r>
              <a:rPr lang="en"/>
              <a:t> </a:t>
            </a:r>
            <a:endParaRPr/>
          </a:p>
        </p:txBody>
      </p:sp>
      <p:sp>
        <p:nvSpPr>
          <p:cNvPr id="636" name="Google Shape;636;p1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Yor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