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efa2e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efa2e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0efa2e6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0efa2e6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efa2e6bc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efa2e6bc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efa2e6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efa2e6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efa2e6bc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efa2e6bc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0efa2e6bc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0efa2e6bc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Pillow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ist Pillow?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Phyton Libary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Bilder importieren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Bilder bearbeiten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Bilder exportieren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Open Source Projekt (Github)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550" y="123750"/>
            <a:ext cx="1916474" cy="12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Implementierung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Libary wird implementiert mit:</a:t>
            </a:r>
            <a:endParaRPr b="1"/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$ pip install Pillow</a:t>
            </a:r>
            <a:endParaRPr/>
          </a:p>
          <a:p>
            <a:pPr indent="0" lvl="0" marL="4572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550" y="123750"/>
            <a:ext cx="1916474" cy="12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Unser Projekt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Bilder hochladen</a:t>
            </a:r>
            <a:endParaRPr/>
          </a:p>
          <a:p>
            <a:pPr indent="-342900" lvl="0" marL="4572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Richtig formatieren &amp; zuschneiden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550" y="123750"/>
            <a:ext cx="1916474" cy="12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Arbeiten mit Pillow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72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Importieren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e"/>
              <a:t>Anzeigen</a:t>
            </a:r>
            <a:endParaRPr b="1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3" y="2071688"/>
            <a:ext cx="85629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3609975"/>
            <a:ext cx="84201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6550" y="123750"/>
            <a:ext cx="1916474" cy="12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Arbeiten mit Pillow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72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Zuschneiden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e"/>
              <a:t>Drehen</a:t>
            </a:r>
            <a:endParaRPr b="1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2100263"/>
            <a:ext cx="85725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88" y="3619500"/>
            <a:ext cx="85058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6550" y="123750"/>
            <a:ext cx="1916474" cy="12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Arbeiten mit Pillow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550" y="123750"/>
            <a:ext cx="1916474" cy="12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268425"/>
            <a:ext cx="6944525" cy="21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72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/>
              <a:t>Beispiel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