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52" y="8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5785-2670-41FC-99D1-B876202A2A7D}" type="datetimeFigureOut">
              <a:rPr lang="fr-CH" smtClean="0"/>
              <a:t>21.01.2013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AB125-154F-46DE-9B95-4D07B394F4A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93001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5785-2670-41FC-99D1-B876202A2A7D}" type="datetimeFigureOut">
              <a:rPr lang="fr-CH" smtClean="0"/>
              <a:t>21.01.2013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AB125-154F-46DE-9B95-4D07B394F4A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25866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5785-2670-41FC-99D1-B876202A2A7D}" type="datetimeFigureOut">
              <a:rPr lang="fr-CH" smtClean="0"/>
              <a:t>21.01.2013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AB125-154F-46DE-9B95-4D07B394F4A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87246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5785-2670-41FC-99D1-B876202A2A7D}" type="datetimeFigureOut">
              <a:rPr lang="fr-CH" smtClean="0"/>
              <a:t>21.01.2013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AB125-154F-46DE-9B95-4D07B394F4A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13193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5785-2670-41FC-99D1-B876202A2A7D}" type="datetimeFigureOut">
              <a:rPr lang="fr-CH" smtClean="0"/>
              <a:t>21.01.2013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AB125-154F-46DE-9B95-4D07B394F4A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1791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5785-2670-41FC-99D1-B876202A2A7D}" type="datetimeFigureOut">
              <a:rPr lang="fr-CH" smtClean="0"/>
              <a:t>21.01.2013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AB125-154F-46DE-9B95-4D07B394F4A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95753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5785-2670-41FC-99D1-B876202A2A7D}" type="datetimeFigureOut">
              <a:rPr lang="fr-CH" smtClean="0"/>
              <a:t>21.01.2013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AB125-154F-46DE-9B95-4D07B394F4A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2899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5785-2670-41FC-99D1-B876202A2A7D}" type="datetimeFigureOut">
              <a:rPr lang="fr-CH" smtClean="0"/>
              <a:t>21.01.2013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AB125-154F-46DE-9B95-4D07B394F4A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41429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5785-2670-41FC-99D1-B876202A2A7D}" type="datetimeFigureOut">
              <a:rPr lang="fr-CH" smtClean="0"/>
              <a:t>21.01.2013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AB125-154F-46DE-9B95-4D07B394F4A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43525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5785-2670-41FC-99D1-B876202A2A7D}" type="datetimeFigureOut">
              <a:rPr lang="fr-CH" smtClean="0"/>
              <a:t>21.01.2013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AB125-154F-46DE-9B95-4D07B394F4A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72827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5785-2670-41FC-99D1-B876202A2A7D}" type="datetimeFigureOut">
              <a:rPr lang="fr-CH" smtClean="0"/>
              <a:t>21.01.2013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AB125-154F-46DE-9B95-4D07B394F4A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0533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45785-2670-41FC-99D1-B876202A2A7D}" type="datetimeFigureOut">
              <a:rPr lang="fr-CH" smtClean="0"/>
              <a:t>21.01.2013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AB125-154F-46DE-9B95-4D07B394F4A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4430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ropbox\Camera Uploads\2013-01-14 11.15.0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20688"/>
            <a:ext cx="7488832" cy="561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6228184" y="4653136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solidFill>
                  <a:schemeClr val="bg1"/>
                </a:solidFill>
              </a:rPr>
              <a:t>3</a:t>
            </a:r>
            <a:endParaRPr lang="fr-CH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195736" y="4149080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solidFill>
                  <a:schemeClr val="bg1"/>
                </a:solidFill>
              </a:rPr>
              <a:t>2</a:t>
            </a:r>
            <a:endParaRPr lang="fr-CH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275856" y="242088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1</a:t>
            </a:r>
            <a:endParaRPr lang="fr-CH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989463" y="2608347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4</a:t>
            </a:r>
            <a:endParaRPr lang="fr-CH" dirty="0">
              <a:solidFill>
                <a:schemeClr val="bg1"/>
              </a:solidFill>
            </a:endParaRPr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4499992" y="3284984"/>
            <a:ext cx="0" cy="25922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V="1">
            <a:off x="4499992" y="2276872"/>
            <a:ext cx="2664296" cy="10081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H="1" flipV="1">
            <a:off x="2699792" y="1988840"/>
            <a:ext cx="1800200" cy="1296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2807804" y="184482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y </a:t>
            </a:r>
            <a:r>
              <a:rPr lang="fr-CH" dirty="0" err="1" smtClean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accel</a:t>
            </a:r>
            <a:endParaRPr lang="fr-CH" dirty="0"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660232" y="2368431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x </a:t>
            </a:r>
            <a:r>
              <a:rPr lang="fr-CH" dirty="0" err="1" smtClean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accel</a:t>
            </a:r>
            <a:endParaRPr lang="fr-CH" dirty="0"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580284" y="55079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z</a:t>
            </a:r>
            <a:r>
              <a:rPr lang="fr-CH" dirty="0" smtClean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fr-CH" dirty="0" err="1" smtClean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accel</a:t>
            </a:r>
            <a:endParaRPr lang="fr-CH" dirty="0"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4499992" y="3284984"/>
            <a:ext cx="3384376" cy="25202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7308304" y="501317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solidFill>
                  <a:schemeClr val="accent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x </a:t>
            </a:r>
            <a:r>
              <a:rPr lang="fr-CH" dirty="0" err="1" smtClean="0">
                <a:solidFill>
                  <a:schemeClr val="accent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gyro</a:t>
            </a:r>
            <a:endParaRPr lang="fr-CH" dirty="0">
              <a:solidFill>
                <a:schemeClr val="accent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5" name="Arc 24"/>
          <p:cNvSpPr/>
          <p:nvPr/>
        </p:nvSpPr>
        <p:spPr>
          <a:xfrm>
            <a:off x="7467004" y="5380682"/>
            <a:ext cx="576064" cy="720080"/>
          </a:xfrm>
          <a:prstGeom prst="arc">
            <a:avLst>
              <a:gd name="adj1" fmla="val 7990777"/>
              <a:gd name="adj2" fmla="val 0"/>
            </a:avLst>
          </a:prstGeom>
          <a:ln>
            <a:head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accent6"/>
              </a:solidFill>
            </a:endParaRPr>
          </a:p>
        </p:txBody>
      </p:sp>
      <p:cxnSp>
        <p:nvCxnSpPr>
          <p:cNvPr id="28" name="Connecteur droit avec flèche 27"/>
          <p:cNvCxnSpPr/>
          <p:nvPr/>
        </p:nvCxnSpPr>
        <p:spPr>
          <a:xfrm flipH="1">
            <a:off x="827584" y="3291259"/>
            <a:ext cx="3672408" cy="14059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1024409" y="458112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accent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y</a:t>
            </a:r>
            <a:r>
              <a:rPr lang="fr-CH" dirty="0" smtClean="0">
                <a:solidFill>
                  <a:schemeClr val="accent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fr-CH" dirty="0" err="1" smtClean="0">
                <a:solidFill>
                  <a:schemeClr val="accent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gyro</a:t>
            </a:r>
            <a:endParaRPr lang="fr-CH" dirty="0">
              <a:solidFill>
                <a:schemeClr val="accent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3" name="Arc 32"/>
          <p:cNvSpPr/>
          <p:nvPr/>
        </p:nvSpPr>
        <p:spPr>
          <a:xfrm>
            <a:off x="1475656" y="4060921"/>
            <a:ext cx="504056" cy="608642"/>
          </a:xfrm>
          <a:prstGeom prst="arc">
            <a:avLst>
              <a:gd name="adj1" fmla="val 11924314"/>
              <a:gd name="adj2" fmla="val 4558794"/>
            </a:avLst>
          </a:prstGeom>
          <a:ln>
            <a:head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accent6"/>
              </a:solidFill>
            </a:endParaRPr>
          </a:p>
        </p:txBody>
      </p:sp>
      <p:cxnSp>
        <p:nvCxnSpPr>
          <p:cNvPr id="35" name="Connecteur droit avec flèche 34"/>
          <p:cNvCxnSpPr/>
          <p:nvPr/>
        </p:nvCxnSpPr>
        <p:spPr>
          <a:xfrm>
            <a:off x="4499992" y="3291259"/>
            <a:ext cx="0" cy="18659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Arc 38"/>
          <p:cNvSpPr/>
          <p:nvPr/>
        </p:nvSpPr>
        <p:spPr>
          <a:xfrm>
            <a:off x="4196928" y="4276807"/>
            <a:ext cx="504056" cy="608642"/>
          </a:xfrm>
          <a:prstGeom prst="arc">
            <a:avLst>
              <a:gd name="adj1" fmla="val 21592939"/>
              <a:gd name="adj2" fmla="val 10055564"/>
            </a:avLst>
          </a:prstGeom>
          <a:ln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accent6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3599892" y="432674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solidFill>
                  <a:schemeClr val="accent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z </a:t>
            </a:r>
            <a:r>
              <a:rPr lang="fr-CH" dirty="0" err="1" smtClean="0">
                <a:solidFill>
                  <a:schemeClr val="accent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gyro</a:t>
            </a:r>
            <a:endParaRPr lang="fr-CH" dirty="0">
              <a:solidFill>
                <a:schemeClr val="accent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19802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16</Words>
  <Application>Microsoft Office PowerPoint</Application>
  <PresentationFormat>Affichage à l'écran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HE-Arc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Schnegg Alexandre</dc:creator>
  <cp:lastModifiedBy>Schnegg Alexandre</cp:lastModifiedBy>
  <cp:revision>3</cp:revision>
  <dcterms:created xsi:type="dcterms:W3CDTF">2013-01-21T11:58:49Z</dcterms:created>
  <dcterms:modified xsi:type="dcterms:W3CDTF">2013-01-21T12:25:47Z</dcterms:modified>
</cp:coreProperties>
</file>