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9"/>
  </p:normalViewPr>
  <p:slideViewPr>
    <p:cSldViewPr snapToGrid="0" snapToObjects="1">
      <p:cViewPr>
        <p:scale>
          <a:sx n="154" d="100"/>
          <a:sy n="154" d="100"/>
        </p:scale>
        <p:origin x="2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" marR="0" lvl="1" indent="-20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" marR="0" lvl="2" indent="-406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" marR="0" lvl="3" indent="-60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" marR="0" lvl="4" indent="-812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" marR="0" lvl="5" indent="-101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" marR="0" lvl="6" indent="-121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" marR="0" lvl="7" indent="-152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" marR="0" lvl="8" indent="-35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" marR="0" lvl="1" indent="-20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" marR="0" lvl="2" indent="-406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" marR="0" lvl="3" indent="-60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" marR="0" lvl="4" indent="-812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" marR="0" lvl="5" indent="-101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" marR="0" lvl="6" indent="-121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" marR="0" lvl="7" indent="-152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" marR="0" lvl="8" indent="-35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" marR="0" lvl="1" indent="-20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" marR="0" lvl="2" indent="-406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" marR="0" lvl="3" indent="-609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" marR="0" lvl="4" indent="-812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" marR="0" lvl="5" indent="-1016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" marR="0" lvl="6" indent="-121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" marR="0" lvl="7" indent="-152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" marR="0" lvl="8" indent="-35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5267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9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2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75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98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6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27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35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4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94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02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355" y="2130850"/>
            <a:ext cx="7773293" cy="1470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016" marR="0" lvl="1" indent="-221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360032" marR="0" lvl="2" indent="-443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540048" marR="0" lvl="3" indent="-664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720064" marR="0" lvl="4" indent="-886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900081" marR="0" lvl="5" indent="-1108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080097" marR="0" lvl="6" indent="-59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60113" marR="0" lvl="7" indent="-281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440129" marR="0" lvl="8" indent="-502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2309442" y="-251146"/>
            <a:ext cx="4525119" cy="82287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4732176" y="2171589"/>
            <a:ext cx="5851178" cy="20571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564245" y="167990"/>
            <a:ext cx="5851178" cy="6064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648" y="1600648"/>
            <a:ext cx="8228707" cy="4525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85355" y="2130850"/>
            <a:ext cx="7773293" cy="1470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016" marR="0" lvl="1" indent="-2215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360032" marR="0" lvl="2" indent="-4431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540048" marR="0" lvl="3" indent="-6647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720064" marR="0" lvl="4" indent="-8863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900081" marR="0" lvl="5" indent="-11081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080097" marR="0" lvl="6" indent="-596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60113" marR="0" lvl="7" indent="-2813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440129" marR="0" lvl="8" indent="-5028" algn="ctr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22189" y="4406803"/>
            <a:ext cx="7772176" cy="1361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648" y="1600648"/>
            <a:ext cx="4060775" cy="4525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48043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81"/>
              <a:buFont typeface="Gill Sans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7185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25580" y="1600648"/>
            <a:ext cx="4060775" cy="4525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48043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81"/>
              <a:buFont typeface="Gill Sans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7185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None/>
              <a:defRPr sz="7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647" y="2174381"/>
            <a:ext cx="4039568" cy="3951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7185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5468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375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644556" y="1534791"/>
            <a:ext cx="4041799" cy="639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None/>
              <a:defRPr sz="7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4644556" y="2174381"/>
            <a:ext cx="4041799" cy="3951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7185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5468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609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197"/>
              <a:buFont typeface="Gill Sans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375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375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Char char="•"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648" y="273475"/>
            <a:ext cx="3008189" cy="1161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58902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8043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81"/>
              <a:buFont typeface="Gill Sans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7185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546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Char char="•"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57648" y="1435448"/>
            <a:ext cx="3008189" cy="4690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84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84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648" y="1600648"/>
            <a:ext cx="8228707" cy="4525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92636" y="4800826"/>
            <a:ext cx="5486177" cy="567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792636" y="612800"/>
            <a:ext cx="5486177" cy="41143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016" marR="0" lvl="1" indent="-2215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81"/>
              <a:buFont typeface="Gill Sans"/>
              <a:buNone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360032" marR="0" lvl="2" indent="-443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540048" marR="0" lvl="3" indent="-6647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720064" marR="0" lvl="4" indent="-8863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900081" marR="0" lvl="5" indent="-11081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080097" marR="0" lvl="6" indent="-596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60113" marR="0" lvl="7" indent="-2813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440129" marR="0" lvl="8" indent="-5028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368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2636" y="5367859"/>
            <a:ext cx="5486177" cy="804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026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84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84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13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309442" y="-251146"/>
            <a:ext cx="4525119" cy="82287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32176" y="2171589"/>
            <a:ext cx="5851178" cy="20571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564245" y="167990"/>
            <a:ext cx="5851178" cy="6064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13194" algn="l" rtl="0"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Char char="•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22189" y="4406803"/>
            <a:ext cx="7772176" cy="1361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ill Sans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648" y="1600648"/>
            <a:ext cx="4060775" cy="4525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98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25580" y="1600648"/>
            <a:ext cx="4060775" cy="4525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98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ill Sans"/>
              <a:buNone/>
              <a:defRPr sz="7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647" y="2174381"/>
            <a:ext cx="4039568" cy="3951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92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6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–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»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44556" y="1534791"/>
            <a:ext cx="4041799" cy="639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ill Sans"/>
              <a:buNone/>
              <a:defRPr sz="7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ill Sans"/>
              <a:buNone/>
              <a:defRPr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4644556" y="2174381"/>
            <a:ext cx="4041799" cy="3951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92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6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–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»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648" y="273475"/>
            <a:ext cx="3008189" cy="1161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648" y="1435448"/>
            <a:ext cx="3008189" cy="4690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636" y="4800826"/>
            <a:ext cx="5486177" cy="567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0016" marR="0" lvl="5" indent="-221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0032" marR="0" lvl="6" indent="-443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540048" marR="0" lvl="7" indent="-664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720064" marR="0" lvl="8" indent="-886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792636" y="612800"/>
            <a:ext cx="5486177" cy="41143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0016" marR="0" lvl="1" indent="-221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360032" marR="0" lvl="2" indent="-443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540048" marR="0" lvl="3" indent="-664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720064" marR="0" lvl="4" indent="-886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900081" marR="0" lvl="5" indent="-1108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080097" marR="0" lvl="6" indent="-59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60113" marR="0" lvl="7" indent="-281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440129" marR="0" lvl="8" indent="-502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92636" y="5367859"/>
            <a:ext cx="5486177" cy="804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Gill Sans"/>
              <a:buNone/>
              <a:defRPr sz="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ill Sans"/>
              <a:buNone/>
              <a:defRPr sz="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29370" cy="684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7188" y="357188"/>
            <a:ext cx="1116211" cy="1480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29370" cy="684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7188" y="357189"/>
            <a:ext cx="1116211" cy="11162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aven.apache.org/download.cg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exus.doku.com/repository/maven-public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entr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468475" y="2896925"/>
            <a:ext cx="8114100" cy="6600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3"/>
                </a:solidFill>
              </a:rPr>
              <a:t>Java Collections</a:t>
            </a:r>
            <a:endParaRPr sz="3000" dirty="0"/>
          </a:p>
        </p:txBody>
      </p:sp>
      <p:sp>
        <p:nvSpPr>
          <p:cNvPr id="93" name="Shape 93"/>
          <p:cNvSpPr txBox="1"/>
          <p:nvPr/>
        </p:nvSpPr>
        <p:spPr>
          <a:xfrm>
            <a:off x="425725" y="3611775"/>
            <a:ext cx="8199600" cy="9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Valentinus </a:t>
            </a:r>
            <a:r>
              <a:rPr lang="en-US" sz="1600" b="1" dirty="0" err="1" smtClean="0">
                <a:solidFill>
                  <a:srgbClr val="FFFFFF"/>
                </a:solidFill>
              </a:rPr>
              <a:t>silalahi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2018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468475" y="2896925"/>
            <a:ext cx="8114100" cy="6600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3"/>
                </a:solidFill>
              </a:rPr>
              <a:t>Thank You</a:t>
            </a:r>
            <a:endParaRPr sz="3000"/>
          </a:p>
        </p:txBody>
      </p:sp>
      <p:sp>
        <p:nvSpPr>
          <p:cNvPr id="165" name="Shape 165"/>
          <p:cNvSpPr txBox="1"/>
          <p:nvPr/>
        </p:nvSpPr>
        <p:spPr>
          <a:xfrm>
            <a:off x="425725" y="3611775"/>
            <a:ext cx="8199600" cy="9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</a:rPr>
              <a:t>Syahrul Fathi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2017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676775" y="387724"/>
            <a:ext cx="6048600" cy="10734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B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 in Java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666666"/>
                </a:solidFill>
              </a:rPr>
              <a:t>2019</a:t>
            </a:r>
            <a:r>
              <a:rPr lang="en-US" sz="1100" dirty="0">
                <a:solidFill>
                  <a:srgbClr val="666666"/>
                </a:solidFill>
              </a:rPr>
              <a:t> </a:t>
            </a:r>
            <a:r>
              <a:rPr lang="en-US" sz="1100" dirty="0" smtClean="0">
                <a:solidFill>
                  <a:srgbClr val="666666"/>
                </a:solidFill>
              </a:rPr>
              <a:t>|| Java Fundamental Batch-4</a:t>
            </a:r>
            <a:endParaRPr sz="1100" dirty="0">
              <a:solidFill>
                <a:srgbClr val="666666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776200" y="1822850"/>
            <a:ext cx="7969500" cy="440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000"/>
              <a:buChar char="●"/>
            </a:pPr>
            <a:endParaRPr sz="3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75" y="1190341"/>
            <a:ext cx="6953416" cy="521045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676775" y="387724"/>
            <a:ext cx="6048600" cy="10734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lvl="0" algn="l"/>
            <a:r>
              <a:rPr lang="en-US" sz="3000" b="1" dirty="0">
                <a:solidFill>
                  <a:srgbClr val="B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 in Java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sz="1100" dirty="0">
                <a:solidFill>
                  <a:srgbClr val="666666"/>
                </a:solidFill>
              </a:rPr>
              <a:t>2019 || Java Fundamental Batch-4</a:t>
            </a:r>
            <a:endParaRPr lang="en-US" sz="1100" dirty="0">
              <a:solidFill>
                <a:srgbClr val="666666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76200" y="1822850"/>
            <a:ext cx="7969500" cy="440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Char char="●"/>
            </a:pPr>
            <a:endParaRPr sz="3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22" y="1238035"/>
            <a:ext cx="7457327" cy="516276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676775" y="387724"/>
            <a:ext cx="6048600" cy="10734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Maven?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2018</a:t>
            </a:r>
            <a:endParaRPr sz="1100">
              <a:solidFill>
                <a:srgbClr val="666666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725"/>
            <a:ext cx="8822906" cy="458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518550" y="2892300"/>
            <a:ext cx="2106900" cy="10734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Let’s code!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2018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676775" y="387724"/>
            <a:ext cx="6048600" cy="10734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Installing Maven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2018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776200" y="1822850"/>
            <a:ext cx="7969500" cy="440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 sz="1800">
                <a:solidFill>
                  <a:srgbClr val="434343"/>
                </a:solidFill>
                <a:highlight>
                  <a:srgbClr val="FFFFFF"/>
                </a:highlight>
              </a:rPr>
              <a:t>check maven already exist: mvn --version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 sz="1800">
                <a:solidFill>
                  <a:srgbClr val="434343"/>
                </a:solidFill>
                <a:highlight>
                  <a:srgbClr val="FFFFFF"/>
                </a:highlight>
              </a:rPr>
              <a:t>download on: </a:t>
            </a:r>
            <a:r>
              <a:rPr lang="en-US" sz="1800" u="sng">
                <a:solidFill>
                  <a:srgbClr val="434343"/>
                </a:solidFill>
                <a:highlight>
                  <a:srgbClr val="FFFFFF"/>
                </a:highlight>
                <a:hlinkClick r:id="rId3"/>
              </a:rPr>
              <a:t>http://maven.apache.org/download.cgi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1270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 sz="1800">
                <a:solidFill>
                  <a:srgbClr val="434343"/>
                </a:solidFill>
                <a:highlight>
                  <a:srgbClr val="F7F7F9"/>
                </a:highlight>
              </a:rPr>
              <a:t>tar -xvf apache-maven-3.5.2-bin.tar.gz</a:t>
            </a:r>
            <a:endParaRPr sz="1800">
              <a:solidFill>
                <a:srgbClr val="434343"/>
              </a:solidFill>
              <a:highlight>
                <a:srgbClr val="F7F7F9"/>
              </a:highlight>
            </a:endParaRPr>
          </a:p>
          <a:p>
            <a:pPr marL="457200" marR="1270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 sz="1800">
                <a:solidFill>
                  <a:srgbClr val="434343"/>
                </a:solidFill>
                <a:highlight>
                  <a:srgbClr val="F7F7F9"/>
                </a:highlight>
              </a:rPr>
              <a:t>vi ~/.bash_profile</a:t>
            </a:r>
            <a:endParaRPr sz="1800">
              <a:solidFill>
                <a:srgbClr val="434343"/>
              </a:solidFill>
              <a:highlight>
                <a:srgbClr val="F7F7F9"/>
              </a:highlight>
            </a:endParaRPr>
          </a:p>
          <a:p>
            <a:pPr marL="914400" marR="1270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highlight>
                  <a:srgbClr val="F7F7F9"/>
                </a:highlight>
              </a:rPr>
              <a:t>export M2_HOME=/Users/syahrulfathi/apache-maven-3.5.2</a:t>
            </a:r>
            <a:endParaRPr sz="1800">
              <a:solidFill>
                <a:srgbClr val="434343"/>
              </a:solidFill>
              <a:highlight>
                <a:srgbClr val="F7F7F9"/>
              </a:highlight>
            </a:endParaRPr>
          </a:p>
          <a:p>
            <a:pPr marL="914400" marR="1270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highlight>
                  <a:srgbClr val="F7F7F9"/>
                </a:highlight>
              </a:rPr>
              <a:t>export PATH=$PATH:$M2_HOME/bin</a:t>
            </a:r>
            <a:endParaRPr sz="1800">
              <a:solidFill>
                <a:srgbClr val="434343"/>
              </a:solidFill>
              <a:highlight>
                <a:srgbClr val="F7F7F9"/>
              </a:highlight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highlight>
                  <a:srgbClr val="FFFFFF"/>
                </a:highlight>
              </a:rPr>
              <a:t>export JAVA_HOME=/Library/Java/JavaVirtualMachines/jdk1.7.0_80.jdk/Contents/Home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1270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 sz="1800">
                <a:solidFill>
                  <a:srgbClr val="434343"/>
                </a:solidFill>
                <a:highlight>
                  <a:srgbClr val="F7F7F9"/>
                </a:highlight>
              </a:rPr>
              <a:t>mvn -version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676775" y="387724"/>
            <a:ext cx="6048600" cy="10734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 Configuration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2018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76200" y="1822850"/>
            <a:ext cx="7969500" cy="440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1270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 sz="1800">
                <a:solidFill>
                  <a:srgbClr val="434343"/>
                </a:solidFill>
                <a:highlight>
                  <a:srgbClr val="FFFFFF"/>
                </a:highlight>
              </a:rPr>
              <a:t>cd </a:t>
            </a:r>
            <a:r>
              <a:rPr lang="en-US" sz="1800">
                <a:solidFill>
                  <a:srgbClr val="434343"/>
                </a:solidFill>
                <a:highlight>
                  <a:srgbClr val="F7F7F9"/>
                </a:highlight>
              </a:rPr>
              <a:t>/Users/syahrulfathi/library/apache-maven-3.5.2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/conf/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1270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vi </a:t>
            </a:r>
            <a:r>
              <a:rPr lang="en-US" sz="1800">
                <a:solidFill>
                  <a:srgbClr val="333333"/>
                </a:solidFill>
              </a:rPr>
              <a:t>settings.xml</a:t>
            </a:r>
            <a:endParaRPr sz="1800">
              <a:solidFill>
                <a:srgbClr val="333333"/>
              </a:solidFill>
            </a:endParaRPr>
          </a:p>
          <a:p>
            <a:pPr marL="0" marR="127000" lvl="0" indent="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0" marR="127000" lvl="0" indent="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0" marR="127000" lvl="0" indent="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0" marR="127000" lvl="0" indent="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457200" marR="127000" lvl="0" indent="0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800">
              <a:solidFill>
                <a:srgbClr val="333333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500175" y="2687150"/>
            <a:ext cx="7346100" cy="19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&lt;mirrors&gt;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&lt;mirror&gt;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&lt;id&gt;nexus&lt;/id&gt;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&lt;name&gt;DOKU Nexus Server&lt;/name&gt;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&lt;mirrorOf&gt;*&lt;/mirrorOf&gt;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&lt;url&gt;</a:t>
            </a:r>
            <a:r>
              <a:rPr lang="en-US" b="1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http://nexus.doku.com/repository/maven-public/</a:t>
            </a: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&lt;/url&gt;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&lt;/mirror&gt;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&lt;/mirrors&gt;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676775" y="387724"/>
            <a:ext cx="6048600" cy="10734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 Configuration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2018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450750" y="1461125"/>
            <a:ext cx="7346100" cy="19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&lt;profiles&gt;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&lt;profile&gt;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&lt;id&gt;nexus&lt;/id&gt;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&lt;activation&gt;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&lt;activeByDefault&gt;true&lt;/activeByDefault&gt;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&lt;/activation&gt;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&lt;repositories&gt;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&lt;repository&gt;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&lt;id&gt;central&lt;/id&gt;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&lt;url&gt;</a:t>
            </a:r>
            <a:r>
              <a:rPr lang="en-US" sz="1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http://central</a:t>
            </a: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&lt;/url&gt;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&lt;releases&gt;&lt;enabled&gt;true&lt;/enabled&gt;&lt;/releases&gt;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&lt;snapshots&gt;&lt;enabled&gt;true&lt;/enabled&gt;&lt;/snapshots&gt;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&lt;/repository&gt;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&lt;/repositories&gt;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&lt;pluginRepositories&gt;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&lt;pluginRepository&gt;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&lt;id&gt;central&lt;/id&gt;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&lt;url&gt;</a:t>
            </a:r>
            <a:r>
              <a:rPr lang="en-US" sz="1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http://central</a:t>
            </a: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&lt;/url&gt;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&lt;releases&gt;&lt;enabled&gt;true&lt;/enabled&gt;&lt;/releases&gt;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&lt;snapshots&gt;&lt;enabled&gt;true&lt;/enabled&gt;&lt;/snapshots&gt;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&lt;/pluginRepository&gt;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&lt;/pluginRepositories&gt;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&lt;/profile&gt;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&lt;/profiles&gt;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676775" y="671001"/>
            <a:ext cx="6048600" cy="579300"/>
          </a:xfrm>
          <a:prstGeom prst="rect">
            <a:avLst/>
          </a:prstGeom>
          <a:noFill/>
          <a:ln>
            <a:noFill/>
          </a:ln>
        </p:spPr>
        <p:txBody>
          <a:bodyPr wrap="square" lIns="36000" tIns="18000" rIns="36000" bIns="1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F0000"/>
                </a:solidFill>
              </a:rPr>
              <a:t>Reference</a:t>
            </a:r>
            <a:endParaRPr sz="30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04799" y="6400800"/>
            <a:ext cx="6324600" cy="2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2018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776200" y="1822850"/>
            <a:ext cx="7969500" cy="291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https://maven.apache.org/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https://spring.io/guides/gs/maven/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http://confluence.doku.com/display/PD/Prepare+Maven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COVER">
  <a:themeElements>
    <a:clrScheme name="CO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1">
  <a:themeElements>
    <a:clrScheme name="CONTENT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288</Words>
  <Application>Microsoft Macintosh PowerPoint</Application>
  <PresentationFormat>On-screen Show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Gill Sans</vt:lpstr>
      <vt:lpstr>COVER</vt:lpstr>
      <vt:lpstr>CONTENT 1</vt:lpstr>
      <vt:lpstr>Java Collections</vt:lpstr>
      <vt:lpstr>Collections in Java</vt:lpstr>
      <vt:lpstr>Collections in Java</vt:lpstr>
      <vt:lpstr>What is Maven?</vt:lpstr>
      <vt:lpstr>Let’s code!</vt:lpstr>
      <vt:lpstr>Installing Maven</vt:lpstr>
      <vt:lpstr>Maven Configuration</vt:lpstr>
      <vt:lpstr>Maven Configuration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cp:lastModifiedBy>Microsoft Office User</cp:lastModifiedBy>
  <cp:revision>3</cp:revision>
  <dcterms:modified xsi:type="dcterms:W3CDTF">2019-11-12T11:01:21Z</dcterms:modified>
</cp:coreProperties>
</file>