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0B2DBAB-3035-4F49-AAF3-70478E4241C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9F35FAE-B498-4EB1-800D-C09108257C4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F628729-D7E8-46BF-852B-8A134314323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50135B5-4DF2-4C65-A77B-729BC521F51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7193E69-F5EB-415A-8E2C-F6A5AC3BC84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7E651E8-0130-4E23-9A0B-174B2786F3F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5D9AD3D-D146-4373-83C7-23D62E79524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1430E2-BE39-4EF5-8C57-960B0AA23A1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440" y="2130840"/>
            <a:ext cx="7772400" cy="68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440" y="2130840"/>
            <a:ext cx="7772400" cy="68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10" descr=""/>
          <p:cNvPicPr/>
          <p:nvPr/>
        </p:nvPicPr>
        <p:blipFill>
          <a:blip r:embed="rId2"/>
          <a:stretch/>
        </p:blipFill>
        <p:spPr>
          <a:xfrm>
            <a:off x="0" y="0"/>
            <a:ext cx="9128520" cy="6846480"/>
          </a:xfrm>
          <a:prstGeom prst="rect">
            <a:avLst/>
          </a:prstGeom>
          <a:ln>
            <a:noFill/>
          </a:ln>
        </p:spPr>
      </p:pic>
      <p:pic>
        <p:nvPicPr>
          <p:cNvPr id="1" name="Shape 11" descr=""/>
          <p:cNvPicPr/>
          <p:nvPr/>
        </p:nvPicPr>
        <p:blipFill>
          <a:blip r:embed="rId3"/>
          <a:stretch/>
        </p:blipFill>
        <p:spPr>
          <a:xfrm>
            <a:off x="357120" y="357120"/>
            <a:ext cx="1115640" cy="1479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9" descr=""/>
          <p:cNvPicPr/>
          <p:nvPr/>
        </p:nvPicPr>
        <p:blipFill>
          <a:blip r:embed="rId2"/>
          <a:stretch/>
        </p:blipFill>
        <p:spPr>
          <a:xfrm>
            <a:off x="0" y="0"/>
            <a:ext cx="9128520" cy="6846480"/>
          </a:xfrm>
          <a:prstGeom prst="rect">
            <a:avLst/>
          </a:prstGeom>
          <a:ln>
            <a:noFill/>
          </a:ln>
        </p:spPr>
      </p:pic>
      <p:pic>
        <p:nvPicPr>
          <p:cNvPr id="41" name="Shape 50" descr=""/>
          <p:cNvPicPr/>
          <p:nvPr/>
        </p:nvPicPr>
        <p:blipFill>
          <a:blip r:embed="rId3"/>
          <a:stretch/>
        </p:blipFill>
        <p:spPr>
          <a:xfrm>
            <a:off x="357120" y="357120"/>
            <a:ext cx="1115640" cy="1115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8360" y="2896920"/>
            <a:ext cx="811332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18000" bIns="18000">
            <a:noAutofit/>
          </a:bodyPr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Java Collections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25880" y="3611880"/>
            <a:ext cx="8199000" cy="9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Valentinus silalahi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666666"/>
                </a:solidFill>
                <a:latin typeface="Arial"/>
                <a:ea typeface="Arial"/>
              </a:rPr>
              <a:t>2019 || Java Fundamental Batch-4</a:t>
            </a:r>
            <a:endParaRPr b="0" lang="en-US" sz="11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676880" y="387720"/>
            <a:ext cx="604800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18000" bIns="18000" anchor="ctr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bf0000"/>
                </a:solidFill>
                <a:latin typeface="Century Gothic"/>
                <a:ea typeface="Century Gothic"/>
              </a:rPr>
              <a:t>Collections in Java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666666"/>
                </a:solidFill>
                <a:latin typeface="Arial"/>
                <a:ea typeface="Arial"/>
              </a:rPr>
              <a:t>2019 || Java Fundamental Batch-4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76160" y="1822680"/>
            <a:ext cx="796896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1" descr=""/>
          <p:cNvPicPr/>
          <p:nvPr/>
        </p:nvPicPr>
        <p:blipFill>
          <a:blip r:embed="rId1"/>
          <a:stretch/>
        </p:blipFill>
        <p:spPr>
          <a:xfrm>
            <a:off x="1676880" y="3566160"/>
            <a:ext cx="6952680" cy="283392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640800" y="1822680"/>
            <a:ext cx="7949880" cy="4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Java Collections can achieve all the operations that you perform on a data such as searching, sorting, insertion, manipulation, and deletion.</a:t>
            </a:r>
            <a:endParaRPr b="0" lang="en-US" sz="10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676880" y="387720"/>
            <a:ext cx="604800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18000" bIns="18000" anchor="ctr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bf0000"/>
                </a:solidFill>
                <a:latin typeface="Century Gothic"/>
                <a:ea typeface="Century Gothic"/>
              </a:rPr>
              <a:t>Collections in Java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666666"/>
                </a:solidFill>
                <a:latin typeface="Arial"/>
                <a:ea typeface="Arial"/>
              </a:rPr>
              <a:t>2019 || Java Fundamental Batch-4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776160" y="1822680"/>
            <a:ext cx="796896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1510200" y="1238040"/>
            <a:ext cx="7456680" cy="516204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76880" y="387720"/>
            <a:ext cx="604800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18000" bIns="18000" anchor="ctr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bf0000"/>
                </a:solidFill>
                <a:latin typeface="Century Gothic"/>
                <a:ea typeface="Century Gothic"/>
              </a:rPr>
              <a:t>List, Set, Map and Queue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666666"/>
                </a:solidFill>
                <a:latin typeface="Arial"/>
                <a:ea typeface="Arial"/>
              </a:rPr>
              <a:t>2018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74320" y="1645920"/>
            <a:ext cx="8686440" cy="64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=== List ===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List &lt;data-type&gt; list1= new ArrayList();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List &lt;data-type&gt; list2 = new LinkedList();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List &lt;data-type&gt; list3 = new Vector();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List &lt;data-type&gt; list4 = new Stack();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Method penting dalam List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a. get(int index);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b. indexof(Object obj);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c. add(Object obj);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d. add(int index, Object obj);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Class ArrayList adalah class yang mengimplementasikan interface List, bayangkan class ArrayList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ini adalah Array yang dapat bertambah ukuranya. Vector adalah class yang juga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mengimplementasikan List, Vector adalah pendahulu dari ArrayList, kalau tidak ada yang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menghalangi anda menggunakan ArrayList, sebaiknya hindari Vector karena performance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ArrayList lebih bagus dan classnya lebih modern.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LinkedList adalah implementasi dari List yang menambahkan method baru untuk menambahkan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atau menghapus isi dari List dari depan atau dari belakang. Class ini cocok digunakan untuk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membuat tumpukan (stack) atau antrian (queue).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560" y="160056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Set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Set adalah collection yang bersifat unik.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Set&lt;data-type&gt; s1 = new HashSet&lt;data-type&gt;();  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Set&lt;data-type&gt; s2 = new LinkedHashSet&lt;data-type&gt;();  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Set&lt;data-type&gt; s3 = new TreeSet&lt;data-type&gt;();  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HashSet dan LinkedHashSet implementasi class dari Set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920240" y="563040"/>
            <a:ext cx="559656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bf0000"/>
                </a:solidFill>
                <a:latin typeface="Century Gothic"/>
                <a:ea typeface="Century Gothic"/>
              </a:rPr>
              <a:t>List, Set, Map and Queue</a:t>
            </a:r>
            <a:endParaRPr b="0" lang="en-US" sz="30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560" y="274680"/>
            <a:ext cx="82281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457560" y="160056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Since Map is an interface you need to instantiate a concrete implementation of the Map interface in order to use it. The Java Collections API contains the following Map implementations: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java.util.HashMap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java.util.Hashtable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java.util.EnumMap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java.util.IdentityHashMap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java.util.LinkedHashMap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java.util.Properties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java.util.TreeMap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java.util.WeakHashMap</a:t>
            </a:r>
            <a:endParaRPr b="0" lang="en-US" sz="14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518640" y="2892240"/>
            <a:ext cx="21063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18000" bIns="18000" anchor="ctr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bf0000"/>
                </a:solidFill>
                <a:latin typeface="Century Gothic"/>
                <a:ea typeface="Century Gothic"/>
              </a:rPr>
              <a:t>Let’s code!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666666"/>
                </a:solidFill>
                <a:latin typeface="Arial"/>
                <a:ea typeface="Arial"/>
              </a:rPr>
              <a:t>2018</a:t>
            </a:r>
            <a:endParaRPr b="0" lang="en-US" sz="11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676880" y="671040"/>
            <a:ext cx="60480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18000" bIns="18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bf0000"/>
                </a:solidFill>
                <a:latin typeface="Arial"/>
                <a:ea typeface="Arial"/>
              </a:rPr>
              <a:t>Reference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666666"/>
                </a:solidFill>
                <a:latin typeface="Arial"/>
                <a:ea typeface="Arial"/>
              </a:rPr>
              <a:t>2018</a:t>
            </a:r>
            <a:endParaRPr b="0" lang="en-US" sz="11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68360" y="2896920"/>
            <a:ext cx="811332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18000" bIns="18000">
            <a:noAutofit/>
          </a:bodyPr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Thank You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25880" y="3611880"/>
            <a:ext cx="8199000" cy="9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Valentinus Silalahi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2017</a:t>
            </a:r>
            <a:endParaRPr b="0" lang="en-US" sz="11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LibreOffice/6.3.3.2.0$Linux_X86_64 LibreOffice_project/3de445f0488b6b3c405222dbea27cd0e1481200f</Application>
  <Words>288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2019-11-12T23:29:47Z</dcterms:created>
  <dc:creator/>
  <dc:description/>
  <dc:language>en-US</dc:language>
  <cp:lastModifiedBy/>
  <dcterms:modified xsi:type="dcterms:W3CDTF">2019-11-13T00:18:39Z</dcterms:modified>
  <cp:revision>6</cp:revision>
  <dc:subject/>
  <dc:title>Java Collections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