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Hanken Grotesk"/>
      <p:regular r:id="rId23"/>
      <p:bold r:id="rId24"/>
      <p:italic r:id="rId25"/>
      <p:boldItalic r:id="rId26"/>
    </p:embeddedFont>
    <p:embeddedFont>
      <p:font typeface="Hanken Grotesk SemiBold"/>
      <p:regular r:id="rId27"/>
      <p:bold r:id="rId28"/>
      <p:italic r:id="rId29"/>
      <p:boldItalic r:id="rId30"/>
    </p:embeddedFont>
    <p:embeddedFont>
      <p:font typeface="Cabin"/>
      <p:regular r:id="rId31"/>
      <p:bold r:id="rId32"/>
      <p:italic r:id="rId33"/>
      <p:boldItalic r:id="rId34"/>
    </p:embeddedFont>
    <p:embeddedFont>
      <p:font typeface="Inter"/>
      <p:regular r:id="rId35"/>
      <p:bold r:id="rId36"/>
      <p:italic r:id="rId37"/>
      <p:boldItalic r:id="rId38"/>
    </p:embeddedFont>
    <p:embeddedFont>
      <p:font typeface="Helvetica Neue"/>
      <p:regular r:id="rId39"/>
      <p:bold r:id="rId40"/>
      <p:italic r:id="rId41"/>
      <p:boldItalic r:id="rId42"/>
    </p:embeddedFont>
    <p:embeddedFont>
      <p:font typeface="Inter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44" Type="http://schemas.openxmlformats.org/officeDocument/2006/relationships/font" Target="fonts/InterMedium-bold.fntdata"/><Relationship Id="rId21" Type="http://schemas.openxmlformats.org/officeDocument/2006/relationships/slide" Target="slides/slide15.xml"/><Relationship Id="rId43" Type="http://schemas.openxmlformats.org/officeDocument/2006/relationships/font" Target="fonts/InterMedium-regular.fntdata"/><Relationship Id="rId24" Type="http://schemas.openxmlformats.org/officeDocument/2006/relationships/font" Target="fonts/HankenGrotesk-bold.fntdata"/><Relationship Id="rId46" Type="http://schemas.openxmlformats.org/officeDocument/2006/relationships/font" Target="fonts/InterMedium-boldItalic.fntdata"/><Relationship Id="rId23" Type="http://schemas.openxmlformats.org/officeDocument/2006/relationships/font" Target="fonts/HankenGrotesk-regular.fntdata"/><Relationship Id="rId45" Type="http://schemas.openxmlformats.org/officeDocument/2006/relationships/font" Target="fonts/Inter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ankenGrotesk-boldItalic.fntdata"/><Relationship Id="rId25" Type="http://schemas.openxmlformats.org/officeDocument/2006/relationships/font" Target="fonts/HankenGrotesk-italic.fntdata"/><Relationship Id="rId28" Type="http://schemas.openxmlformats.org/officeDocument/2006/relationships/font" Target="fonts/HankenGroteskSemiBold-bold.fntdata"/><Relationship Id="rId27" Type="http://schemas.openxmlformats.org/officeDocument/2006/relationships/font" Target="fonts/HankenGroteskSemiBo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ankenGrotesk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bin-regular.fntdata"/><Relationship Id="rId30" Type="http://schemas.openxmlformats.org/officeDocument/2006/relationships/font" Target="fonts/HankenGroteskSemiBold-boldItalic.fntdata"/><Relationship Id="rId11" Type="http://schemas.openxmlformats.org/officeDocument/2006/relationships/slide" Target="slides/slide5.xml"/><Relationship Id="rId33" Type="http://schemas.openxmlformats.org/officeDocument/2006/relationships/font" Target="fonts/Cabin-italic.fntdata"/><Relationship Id="rId10" Type="http://schemas.openxmlformats.org/officeDocument/2006/relationships/slide" Target="slides/slide4.xml"/><Relationship Id="rId32" Type="http://schemas.openxmlformats.org/officeDocument/2006/relationships/font" Target="fonts/Cabin-bold.fntdata"/><Relationship Id="rId13" Type="http://schemas.openxmlformats.org/officeDocument/2006/relationships/slide" Target="slides/slide7.xml"/><Relationship Id="rId35" Type="http://schemas.openxmlformats.org/officeDocument/2006/relationships/font" Target="fonts/Inter-regular.fntdata"/><Relationship Id="rId12" Type="http://schemas.openxmlformats.org/officeDocument/2006/relationships/slide" Target="slides/slide6.xml"/><Relationship Id="rId34" Type="http://schemas.openxmlformats.org/officeDocument/2006/relationships/font" Target="fonts/Cabin-boldItalic.fntdata"/><Relationship Id="rId15" Type="http://schemas.openxmlformats.org/officeDocument/2006/relationships/slide" Target="slides/slide9.xml"/><Relationship Id="rId37" Type="http://schemas.openxmlformats.org/officeDocument/2006/relationships/font" Target="fonts/Inter-italic.fntdata"/><Relationship Id="rId14" Type="http://schemas.openxmlformats.org/officeDocument/2006/relationships/slide" Target="slides/slide8.xml"/><Relationship Id="rId36" Type="http://schemas.openxmlformats.org/officeDocument/2006/relationships/font" Target="fonts/Inter-bold.fntdata"/><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font" Target="fonts/Int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8226371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8226371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SLIDES_API822637143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SLIDES_API822637143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SLIDES_API822637143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SLIDES_API822637143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2ca980aee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2ca980aee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ca980aee0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ca980aee0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SLIDES_API822637143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SLIDES_API822637143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SLIDES_API7875858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SLIDES_API7875858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SLIDES_API822637143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SLIDES_API822637143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SLIDES_API82263714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SLIDES_API82263714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SLIDES_API82263714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SLIDES_API82263714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SLIDES_API82263714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SLIDES_API822637143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822637143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822637143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SLIDES_API822637143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SLIDES_API822637143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SLIDES_API822637143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SLIDES_API822637143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ca980aee0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ca980aee0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ca980aee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ca980aee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Sans"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914400" y="1545450"/>
            <a:ext cx="5257800" cy="2052600"/>
          </a:xfrm>
          <a:prstGeom prst="rect">
            <a:avLst/>
          </a:prstGeom>
        </p:spPr>
        <p:txBody>
          <a:bodyPr anchorCtr="0" anchor="ctr" bIns="91425" lIns="0" spcFirstLastPara="1" rIns="91425" wrap="square" tIns="91425">
            <a:normAutofit/>
          </a:bodyPr>
          <a:lstStyle>
            <a:lvl1pPr lvl="0">
              <a:lnSpc>
                <a:spcPct val="75000"/>
              </a:lnSpc>
              <a:spcBef>
                <a:spcPts val="0"/>
              </a:spcBef>
              <a:spcAft>
                <a:spcPts val="0"/>
              </a:spcAft>
              <a:buClr>
                <a:schemeClr val="dk1"/>
              </a:buClr>
              <a:buSzPts val="5200"/>
              <a:buNone/>
              <a:defRPr sz="5200">
                <a:solidFill>
                  <a:schemeClr val="dk1"/>
                </a:solidFill>
              </a:defRPr>
            </a:lvl1pPr>
            <a:lvl2pPr lvl="1">
              <a:lnSpc>
                <a:spcPct val="75000"/>
              </a:lnSpc>
              <a:spcBef>
                <a:spcPts val="0"/>
              </a:spcBef>
              <a:spcAft>
                <a:spcPts val="0"/>
              </a:spcAft>
              <a:buClr>
                <a:schemeClr val="dk1"/>
              </a:buClr>
              <a:buSzPts val="5200"/>
              <a:buNone/>
              <a:defRPr sz="5200">
                <a:solidFill>
                  <a:schemeClr val="dk1"/>
                </a:solidFill>
              </a:defRPr>
            </a:lvl2pPr>
            <a:lvl3pPr lvl="2">
              <a:lnSpc>
                <a:spcPct val="75000"/>
              </a:lnSpc>
              <a:spcBef>
                <a:spcPts val="0"/>
              </a:spcBef>
              <a:spcAft>
                <a:spcPts val="0"/>
              </a:spcAft>
              <a:buClr>
                <a:schemeClr val="dk1"/>
              </a:buClr>
              <a:buSzPts val="5200"/>
              <a:buNone/>
              <a:defRPr sz="5200">
                <a:solidFill>
                  <a:schemeClr val="dk1"/>
                </a:solidFill>
              </a:defRPr>
            </a:lvl3pPr>
            <a:lvl4pPr lvl="3">
              <a:lnSpc>
                <a:spcPct val="75000"/>
              </a:lnSpc>
              <a:spcBef>
                <a:spcPts val="0"/>
              </a:spcBef>
              <a:spcAft>
                <a:spcPts val="0"/>
              </a:spcAft>
              <a:buClr>
                <a:schemeClr val="dk1"/>
              </a:buClr>
              <a:buSzPts val="5200"/>
              <a:buNone/>
              <a:defRPr sz="5200">
                <a:solidFill>
                  <a:schemeClr val="dk1"/>
                </a:solidFill>
              </a:defRPr>
            </a:lvl4pPr>
            <a:lvl5pPr lvl="4">
              <a:lnSpc>
                <a:spcPct val="75000"/>
              </a:lnSpc>
              <a:spcBef>
                <a:spcPts val="0"/>
              </a:spcBef>
              <a:spcAft>
                <a:spcPts val="0"/>
              </a:spcAft>
              <a:buClr>
                <a:schemeClr val="dk1"/>
              </a:buClr>
              <a:buSzPts val="5200"/>
              <a:buNone/>
              <a:defRPr sz="5200">
                <a:solidFill>
                  <a:schemeClr val="dk1"/>
                </a:solidFill>
              </a:defRPr>
            </a:lvl5pPr>
            <a:lvl6pPr lvl="5">
              <a:lnSpc>
                <a:spcPct val="75000"/>
              </a:lnSpc>
              <a:spcBef>
                <a:spcPts val="0"/>
              </a:spcBef>
              <a:spcAft>
                <a:spcPts val="0"/>
              </a:spcAft>
              <a:buClr>
                <a:schemeClr val="dk1"/>
              </a:buClr>
              <a:buSzPts val="5200"/>
              <a:buNone/>
              <a:defRPr sz="5200">
                <a:solidFill>
                  <a:schemeClr val="dk1"/>
                </a:solidFill>
              </a:defRPr>
            </a:lvl6pPr>
            <a:lvl7pPr lvl="6">
              <a:lnSpc>
                <a:spcPct val="75000"/>
              </a:lnSpc>
              <a:spcBef>
                <a:spcPts val="0"/>
              </a:spcBef>
              <a:spcAft>
                <a:spcPts val="0"/>
              </a:spcAft>
              <a:buClr>
                <a:schemeClr val="dk1"/>
              </a:buClr>
              <a:buSzPts val="5200"/>
              <a:buNone/>
              <a:defRPr sz="5200">
                <a:solidFill>
                  <a:schemeClr val="dk1"/>
                </a:solidFill>
              </a:defRPr>
            </a:lvl7pPr>
            <a:lvl8pPr lvl="7">
              <a:lnSpc>
                <a:spcPct val="75000"/>
              </a:lnSpc>
              <a:spcBef>
                <a:spcPts val="0"/>
              </a:spcBef>
              <a:spcAft>
                <a:spcPts val="0"/>
              </a:spcAft>
              <a:buClr>
                <a:schemeClr val="dk1"/>
              </a:buClr>
              <a:buSzPts val="5200"/>
              <a:buNone/>
              <a:defRPr sz="5200">
                <a:solidFill>
                  <a:schemeClr val="dk1"/>
                </a:solidFill>
              </a:defRPr>
            </a:lvl8pPr>
            <a:lvl9pPr lvl="8">
              <a:lnSpc>
                <a:spcPct val="75000"/>
              </a:lnSpc>
              <a:spcBef>
                <a:spcPts val="0"/>
              </a:spcBef>
              <a:spcAft>
                <a:spcPts val="0"/>
              </a:spcAft>
              <a:buClr>
                <a:schemeClr val="dk1"/>
              </a:buClr>
              <a:buSzPts val="5200"/>
              <a:buNone/>
              <a:defRPr sz="5200">
                <a:solidFill>
                  <a:schemeClr val="dk1"/>
                </a:solidFill>
              </a:defRPr>
            </a:lvl9pPr>
          </a:lstStyle>
          <a:p/>
        </p:txBody>
      </p:sp>
      <p:sp>
        <p:nvSpPr>
          <p:cNvPr id="56" name="Google Shape;56;p14"/>
          <p:cNvSpPr txBox="1"/>
          <p:nvPr>
            <p:ph idx="1" type="subTitle"/>
          </p:nvPr>
        </p:nvSpPr>
        <p:spPr>
          <a:xfrm>
            <a:off x="914400" y="4120125"/>
            <a:ext cx="1459800" cy="451800"/>
          </a:xfrm>
          <a:prstGeom prst="rect">
            <a:avLst/>
          </a:prstGeom>
        </p:spPr>
        <p:txBody>
          <a:bodyPr anchorCtr="0" anchor="b" bIns="91425" lIns="0" spcFirstLastPara="1" rIns="91425" wrap="square" tIns="91425">
            <a:normAutofit/>
          </a:bodyPr>
          <a:lstStyle>
            <a:lvl1pPr lvl="0">
              <a:lnSpc>
                <a:spcPct val="100000"/>
              </a:lnSpc>
              <a:spcBef>
                <a:spcPts val="0"/>
              </a:spcBef>
              <a:spcAft>
                <a:spcPts val="0"/>
              </a:spcAft>
              <a:buClr>
                <a:schemeClr val="dk1"/>
              </a:buClr>
              <a:buSzPts val="900"/>
              <a:buFont typeface="Hanken Grotesk"/>
              <a:buNone/>
              <a:defRPr sz="900">
                <a:latin typeface="Hanken Grotesk"/>
                <a:ea typeface="Hanken Grotesk"/>
                <a:cs typeface="Hanken Grotesk"/>
                <a:sym typeface="Hanken Grotesk"/>
              </a:defRPr>
            </a:lvl1pPr>
            <a:lvl2pPr lvl="1">
              <a:lnSpc>
                <a:spcPct val="100000"/>
              </a:lnSpc>
              <a:spcBef>
                <a:spcPts val="0"/>
              </a:spcBef>
              <a:spcAft>
                <a:spcPts val="0"/>
              </a:spcAft>
              <a:buClr>
                <a:schemeClr val="dk1"/>
              </a:buClr>
              <a:buSzPts val="1300"/>
              <a:buFont typeface="Hanken Grotesk"/>
              <a:buNone/>
              <a:defRPr sz="1300">
                <a:latin typeface="Hanken Grotesk"/>
                <a:ea typeface="Hanken Grotesk"/>
                <a:cs typeface="Hanken Grotesk"/>
                <a:sym typeface="Hanken Grotesk"/>
              </a:defRPr>
            </a:lvl2pPr>
            <a:lvl3pPr lvl="2">
              <a:lnSpc>
                <a:spcPct val="100000"/>
              </a:lnSpc>
              <a:spcBef>
                <a:spcPts val="0"/>
              </a:spcBef>
              <a:spcAft>
                <a:spcPts val="0"/>
              </a:spcAft>
              <a:buClr>
                <a:schemeClr val="dk1"/>
              </a:buClr>
              <a:buSzPts val="1300"/>
              <a:buFont typeface="Hanken Grotesk"/>
              <a:buNone/>
              <a:defRPr sz="1300">
                <a:latin typeface="Hanken Grotesk"/>
                <a:ea typeface="Hanken Grotesk"/>
                <a:cs typeface="Hanken Grotesk"/>
                <a:sym typeface="Hanken Grotesk"/>
              </a:defRPr>
            </a:lvl3pPr>
            <a:lvl4pPr lvl="3">
              <a:lnSpc>
                <a:spcPct val="100000"/>
              </a:lnSpc>
              <a:spcBef>
                <a:spcPts val="0"/>
              </a:spcBef>
              <a:spcAft>
                <a:spcPts val="0"/>
              </a:spcAft>
              <a:buClr>
                <a:schemeClr val="dk1"/>
              </a:buClr>
              <a:buSzPts val="1300"/>
              <a:buFont typeface="Hanken Grotesk"/>
              <a:buNone/>
              <a:defRPr sz="1300">
                <a:latin typeface="Hanken Grotesk"/>
                <a:ea typeface="Hanken Grotesk"/>
                <a:cs typeface="Hanken Grotesk"/>
                <a:sym typeface="Hanken Grotesk"/>
              </a:defRPr>
            </a:lvl4pPr>
            <a:lvl5pPr lvl="4">
              <a:lnSpc>
                <a:spcPct val="100000"/>
              </a:lnSpc>
              <a:spcBef>
                <a:spcPts val="0"/>
              </a:spcBef>
              <a:spcAft>
                <a:spcPts val="0"/>
              </a:spcAft>
              <a:buSzPts val="1300"/>
              <a:buFont typeface="Hanken Grotesk"/>
              <a:buNone/>
              <a:defRPr sz="1300">
                <a:latin typeface="Hanken Grotesk"/>
                <a:ea typeface="Hanken Grotesk"/>
                <a:cs typeface="Hanken Grotesk"/>
                <a:sym typeface="Hanken Grotesk"/>
              </a:defRPr>
            </a:lvl5pPr>
            <a:lvl6pPr lvl="5">
              <a:lnSpc>
                <a:spcPct val="100000"/>
              </a:lnSpc>
              <a:spcBef>
                <a:spcPts val="0"/>
              </a:spcBef>
              <a:spcAft>
                <a:spcPts val="0"/>
              </a:spcAft>
              <a:buSzPts val="1300"/>
              <a:buFont typeface="Hanken Grotesk"/>
              <a:buNone/>
              <a:defRPr sz="1300">
                <a:latin typeface="Hanken Grotesk"/>
                <a:ea typeface="Hanken Grotesk"/>
                <a:cs typeface="Hanken Grotesk"/>
                <a:sym typeface="Hanken Grotesk"/>
              </a:defRPr>
            </a:lvl6pPr>
            <a:lvl7pPr lvl="6">
              <a:lnSpc>
                <a:spcPct val="100000"/>
              </a:lnSpc>
              <a:spcBef>
                <a:spcPts val="0"/>
              </a:spcBef>
              <a:spcAft>
                <a:spcPts val="0"/>
              </a:spcAft>
              <a:buSzPts val="1300"/>
              <a:buFont typeface="Hanken Grotesk"/>
              <a:buNone/>
              <a:defRPr sz="1300">
                <a:latin typeface="Hanken Grotesk"/>
                <a:ea typeface="Hanken Grotesk"/>
                <a:cs typeface="Hanken Grotesk"/>
                <a:sym typeface="Hanken Grotesk"/>
              </a:defRPr>
            </a:lvl7pPr>
            <a:lvl8pPr lvl="7">
              <a:lnSpc>
                <a:spcPct val="100000"/>
              </a:lnSpc>
              <a:spcBef>
                <a:spcPts val="0"/>
              </a:spcBef>
              <a:spcAft>
                <a:spcPts val="0"/>
              </a:spcAft>
              <a:buSzPts val="1300"/>
              <a:buFont typeface="Hanken Grotesk"/>
              <a:buNone/>
              <a:defRPr sz="1300">
                <a:latin typeface="Hanken Grotesk"/>
                <a:ea typeface="Hanken Grotesk"/>
                <a:cs typeface="Hanken Grotesk"/>
                <a:sym typeface="Hanken Grotesk"/>
              </a:defRPr>
            </a:lvl8pPr>
            <a:lvl9pPr lvl="8">
              <a:lnSpc>
                <a:spcPct val="100000"/>
              </a:lnSpc>
              <a:spcBef>
                <a:spcPts val="0"/>
              </a:spcBef>
              <a:spcAft>
                <a:spcPts val="0"/>
              </a:spcAft>
              <a:buSzPts val="1300"/>
              <a:buFont typeface="Hanken Grotesk"/>
              <a:buNone/>
              <a:defRPr sz="1300">
                <a:latin typeface="Hanken Grotesk"/>
                <a:ea typeface="Hanken Grotesk"/>
                <a:cs typeface="Hanken Grotesk"/>
                <a:sym typeface="Hanken Grotesk"/>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2" type="subTitle"/>
          </p:nvPr>
        </p:nvSpPr>
        <p:spPr>
          <a:xfrm>
            <a:off x="914400" y="3278275"/>
            <a:ext cx="4680900" cy="451800"/>
          </a:xfrm>
          <a:prstGeom prst="rect">
            <a:avLst/>
          </a:prstGeom>
        </p:spPr>
        <p:txBody>
          <a:bodyPr anchorCtr="0" anchor="b" bIns="91425" lIns="0" spcFirstLastPara="1" rIns="91425" wrap="square" tIns="91425">
            <a:normAutofit/>
          </a:bodyPr>
          <a:lstStyle>
            <a:lvl1pPr lvl="0">
              <a:lnSpc>
                <a:spcPct val="100000"/>
              </a:lnSpc>
              <a:spcBef>
                <a:spcPts val="0"/>
              </a:spcBef>
              <a:spcAft>
                <a:spcPts val="0"/>
              </a:spcAft>
              <a:buClr>
                <a:schemeClr val="dk1"/>
              </a:buClr>
              <a:buSzPts val="1400"/>
              <a:buNone/>
              <a:defRPr/>
            </a:lvl1pPr>
            <a:lvl2pPr lvl="1">
              <a:lnSpc>
                <a:spcPct val="100000"/>
              </a:lnSpc>
              <a:spcBef>
                <a:spcPts val="0"/>
              </a:spcBef>
              <a:spcAft>
                <a:spcPts val="0"/>
              </a:spcAft>
              <a:buClr>
                <a:schemeClr val="dk1"/>
              </a:buClr>
              <a:buSzPts val="1800"/>
              <a:buNone/>
              <a:defRPr sz="1800"/>
            </a:lvl2pPr>
            <a:lvl3pPr lvl="2">
              <a:lnSpc>
                <a:spcPct val="100000"/>
              </a:lnSpc>
              <a:spcBef>
                <a:spcPts val="0"/>
              </a:spcBef>
              <a:spcAft>
                <a:spcPts val="0"/>
              </a:spcAft>
              <a:buClr>
                <a:schemeClr val="dk1"/>
              </a:buClr>
              <a:buSzPts val="1800"/>
              <a:buNone/>
              <a:defRPr sz="1800"/>
            </a:lvl3pPr>
            <a:lvl4pPr lvl="3">
              <a:lnSpc>
                <a:spcPct val="100000"/>
              </a:lnSpc>
              <a:spcBef>
                <a:spcPts val="0"/>
              </a:spcBef>
              <a:spcAft>
                <a:spcPts val="0"/>
              </a:spcAft>
              <a:buClr>
                <a:schemeClr val="dk1"/>
              </a:buClr>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extLst>
    <p:ext uri="{DCECCB84-F9BA-43D5-87BE-67443E8EF086}">
      <p15:sldGuideLst>
        <p15:guide id="1" pos="576">
          <p15:clr>
            <a:srgbClr val="E46962"/>
          </p15:clr>
        </p15:guide>
        <p15:guide id="2" pos="5184">
          <p15:clr>
            <a:srgbClr val="E46962"/>
          </p15:clr>
        </p15:guide>
        <p15:guide id="3" orient="horz" pos="2880">
          <p15:clr>
            <a:srgbClr val="E46962"/>
          </p15:clr>
        </p15:guide>
        <p15:guide id="4" pos="3888">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0" spcFirstLastPara="1" rIns="0"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idx="1" type="subTitle"/>
          </p:nvPr>
        </p:nvSpPr>
        <p:spPr>
          <a:xfrm>
            <a:off x="457200" y="346600"/>
            <a:ext cx="1824900" cy="217200"/>
          </a:xfrm>
          <a:prstGeom prst="rect">
            <a:avLst/>
          </a:prstGeom>
        </p:spPr>
        <p:txBody>
          <a:bodyPr anchorCtr="0" anchor="ctr" bIns="0" lIns="0" spcFirstLastPara="1" rIns="0" wrap="square" tIns="0">
            <a:normAutofit/>
          </a:bodyPr>
          <a:lstStyle>
            <a:lvl1pPr lvl="0">
              <a:spcBef>
                <a:spcPts val="0"/>
              </a:spcBef>
              <a:spcAft>
                <a:spcPts val="0"/>
              </a:spcAft>
              <a:buSzPts val="1400"/>
              <a:buNone/>
              <a:defRPr sz="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type="title"/>
          </p:nvPr>
        </p:nvSpPr>
        <p:spPr>
          <a:xfrm>
            <a:off x="457200" y="342900"/>
            <a:ext cx="7782900" cy="572700"/>
          </a:xfrm>
          <a:prstGeom prst="rect">
            <a:avLst/>
          </a:prstGeom>
        </p:spPr>
        <p:txBody>
          <a:bodyPr anchorCtr="0" anchor="b" bIns="91425" lIns="0" spcFirstLastPara="1" rIns="0"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5" name="Google Shape;65;p16"/>
          <p:cNvSpPr txBox="1"/>
          <p:nvPr>
            <p:ph idx="2" type="body"/>
          </p:nvPr>
        </p:nvSpPr>
        <p:spPr>
          <a:xfrm>
            <a:off x="457200" y="915600"/>
            <a:ext cx="5709600" cy="36534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Font typeface="Helvetica Neue"/>
              <a:buChar char="•"/>
              <a:defRPr sz="2200"/>
            </a:lvl1pPr>
            <a:lvl2pPr indent="-368300" lvl="1" marL="914400">
              <a:spcBef>
                <a:spcPts val="2000"/>
              </a:spcBef>
              <a:spcAft>
                <a:spcPts val="0"/>
              </a:spcAft>
              <a:buSzPts val="2200"/>
              <a:buChar char="•"/>
              <a:defRPr sz="2200"/>
            </a:lvl2pPr>
            <a:lvl3pPr indent="-368300" lvl="2" marL="1371600">
              <a:spcBef>
                <a:spcPts val="2000"/>
              </a:spcBef>
              <a:spcAft>
                <a:spcPts val="0"/>
              </a:spcAft>
              <a:buSzPts val="2200"/>
              <a:buChar char="•"/>
              <a:defRPr sz="2200"/>
            </a:lvl3pPr>
            <a:lvl4pPr indent="-368300" lvl="3" marL="1828800">
              <a:spcBef>
                <a:spcPts val="2000"/>
              </a:spcBef>
              <a:spcAft>
                <a:spcPts val="0"/>
              </a:spcAft>
              <a:buSzPts val="2200"/>
              <a:buChar char="•"/>
              <a:defRPr sz="2200"/>
            </a:lvl4pPr>
            <a:lvl5pPr indent="-368300" lvl="4" marL="2286000">
              <a:spcBef>
                <a:spcPts val="2000"/>
              </a:spcBef>
              <a:spcAft>
                <a:spcPts val="0"/>
              </a:spcAft>
              <a:buSzPts val="2200"/>
              <a:buChar char="•"/>
              <a:defRPr sz="2200"/>
            </a:lvl5pPr>
            <a:lvl6pPr indent="-368300" lvl="5" marL="2743200">
              <a:spcBef>
                <a:spcPts val="2000"/>
              </a:spcBef>
              <a:spcAft>
                <a:spcPts val="0"/>
              </a:spcAft>
              <a:buSzPts val="2200"/>
              <a:buChar char="•"/>
              <a:defRPr sz="2200"/>
            </a:lvl6pPr>
            <a:lvl7pPr indent="-368300" lvl="6" marL="3200400">
              <a:spcBef>
                <a:spcPts val="2000"/>
              </a:spcBef>
              <a:spcAft>
                <a:spcPts val="0"/>
              </a:spcAft>
              <a:buSzPts val="2200"/>
              <a:buChar char="•"/>
              <a:defRPr sz="2200"/>
            </a:lvl7pPr>
            <a:lvl8pPr indent="-368300" lvl="7" marL="3657600">
              <a:spcBef>
                <a:spcPts val="2000"/>
              </a:spcBef>
              <a:spcAft>
                <a:spcPts val="0"/>
              </a:spcAft>
              <a:buSzPts val="2200"/>
              <a:buChar char="•"/>
              <a:defRPr sz="2200"/>
            </a:lvl8pPr>
            <a:lvl9pPr indent="-368300" lvl="8" marL="4114800">
              <a:spcBef>
                <a:spcPts val="2000"/>
              </a:spcBef>
              <a:spcAft>
                <a:spcPts val="2000"/>
              </a:spcAft>
              <a:buSzPts val="2200"/>
              <a:buChar char="•"/>
              <a:defRPr sz="2200"/>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b="1" sz="800">
                <a:latin typeface="Helvetica Neue"/>
                <a:ea typeface="Helvetica Neue"/>
                <a:cs typeface="Helvetica Neue"/>
                <a:sym typeface="Helvetica Neue"/>
              </a:defRPr>
            </a:lvl1pPr>
            <a:lvl2pPr lvl="1">
              <a:buNone/>
              <a:defRPr b="1" sz="800">
                <a:latin typeface="Helvetica Neue"/>
                <a:ea typeface="Helvetica Neue"/>
                <a:cs typeface="Helvetica Neue"/>
                <a:sym typeface="Helvetica Neue"/>
              </a:defRPr>
            </a:lvl2pPr>
            <a:lvl3pPr lvl="2">
              <a:buNone/>
              <a:defRPr b="1" sz="800">
                <a:latin typeface="Helvetica Neue"/>
                <a:ea typeface="Helvetica Neue"/>
                <a:cs typeface="Helvetica Neue"/>
                <a:sym typeface="Helvetica Neue"/>
              </a:defRPr>
            </a:lvl3pPr>
            <a:lvl4pPr lvl="3">
              <a:buNone/>
              <a:defRPr b="1" sz="800">
                <a:latin typeface="Helvetica Neue"/>
                <a:ea typeface="Helvetica Neue"/>
                <a:cs typeface="Helvetica Neue"/>
                <a:sym typeface="Helvetica Neue"/>
              </a:defRPr>
            </a:lvl4pPr>
            <a:lvl5pPr lvl="4">
              <a:buNone/>
              <a:defRPr b="1" sz="800">
                <a:latin typeface="Helvetica Neue"/>
                <a:ea typeface="Helvetica Neue"/>
                <a:cs typeface="Helvetica Neue"/>
                <a:sym typeface="Helvetica Neue"/>
              </a:defRPr>
            </a:lvl5pPr>
            <a:lvl6pPr lvl="5">
              <a:buNone/>
              <a:defRPr b="1" sz="800">
                <a:latin typeface="Helvetica Neue"/>
                <a:ea typeface="Helvetica Neue"/>
                <a:cs typeface="Helvetica Neue"/>
                <a:sym typeface="Helvetica Neue"/>
              </a:defRPr>
            </a:lvl6pPr>
            <a:lvl7pPr lvl="6">
              <a:buNone/>
              <a:defRPr b="1" sz="800">
                <a:latin typeface="Helvetica Neue"/>
                <a:ea typeface="Helvetica Neue"/>
                <a:cs typeface="Helvetica Neue"/>
                <a:sym typeface="Helvetica Neue"/>
              </a:defRPr>
            </a:lvl7pPr>
            <a:lvl8pPr lvl="7">
              <a:buNone/>
              <a:defRPr b="1" sz="800">
                <a:latin typeface="Helvetica Neue"/>
                <a:ea typeface="Helvetica Neue"/>
                <a:cs typeface="Helvetica Neue"/>
                <a:sym typeface="Helvetica Neue"/>
              </a:defRPr>
            </a:lvl8pPr>
            <a:lvl9pPr lvl="8">
              <a:buNone/>
              <a:defRPr b="1" sz="8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spTree>
      <p:nvGrpSpPr>
        <p:cNvPr id="67" name="Shape 67"/>
        <p:cNvGrpSpPr/>
        <p:nvPr/>
      </p:nvGrpSpPr>
      <p:grpSpPr>
        <a:xfrm>
          <a:off x="0" y="0"/>
          <a:ext cx="0" cy="0"/>
          <a:chOff x="0" y="0"/>
          <a:chExt cx="0" cy="0"/>
        </a:xfrm>
      </p:grpSpPr>
      <p:sp>
        <p:nvSpPr>
          <p:cNvPr id="68" name="Google Shape;68;p17"/>
          <p:cNvSpPr txBox="1"/>
          <p:nvPr>
            <p:ph idx="1" type="subTitle"/>
          </p:nvPr>
        </p:nvSpPr>
        <p:spPr>
          <a:xfrm>
            <a:off x="457200" y="346600"/>
            <a:ext cx="1824900" cy="217200"/>
          </a:xfrm>
          <a:prstGeom prst="rect">
            <a:avLst/>
          </a:prstGeom>
        </p:spPr>
        <p:txBody>
          <a:bodyPr anchorCtr="0" anchor="ctr" bIns="0" lIns="0" spcFirstLastPara="1" rIns="0" wrap="square" tIns="0">
            <a:normAutofit/>
          </a:bodyPr>
          <a:lstStyle>
            <a:lvl1pPr lvl="0">
              <a:spcBef>
                <a:spcPts val="0"/>
              </a:spcBef>
              <a:spcAft>
                <a:spcPts val="0"/>
              </a:spcAft>
              <a:buSzPts val="1400"/>
              <a:buNone/>
              <a:defRPr sz="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7"/>
          <p:cNvSpPr txBox="1"/>
          <p:nvPr>
            <p:ph type="title"/>
          </p:nvPr>
        </p:nvSpPr>
        <p:spPr>
          <a:xfrm>
            <a:off x="457200" y="342900"/>
            <a:ext cx="7782900" cy="572700"/>
          </a:xfrm>
          <a:prstGeom prst="rect">
            <a:avLst/>
          </a:prstGeom>
        </p:spPr>
        <p:txBody>
          <a:bodyPr anchorCtr="0" anchor="b" bIns="91425" lIns="0" spcFirstLastPara="1" rIns="0"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b="1" sz="800">
                <a:latin typeface="Helvetica Neue"/>
                <a:ea typeface="Helvetica Neue"/>
                <a:cs typeface="Helvetica Neue"/>
                <a:sym typeface="Helvetica Neue"/>
              </a:defRPr>
            </a:lvl1pPr>
            <a:lvl2pPr lvl="1">
              <a:buNone/>
              <a:defRPr b="1" sz="800">
                <a:latin typeface="Helvetica Neue"/>
                <a:ea typeface="Helvetica Neue"/>
                <a:cs typeface="Helvetica Neue"/>
                <a:sym typeface="Helvetica Neue"/>
              </a:defRPr>
            </a:lvl2pPr>
            <a:lvl3pPr lvl="2">
              <a:buNone/>
              <a:defRPr b="1" sz="800">
                <a:latin typeface="Helvetica Neue"/>
                <a:ea typeface="Helvetica Neue"/>
                <a:cs typeface="Helvetica Neue"/>
                <a:sym typeface="Helvetica Neue"/>
              </a:defRPr>
            </a:lvl3pPr>
            <a:lvl4pPr lvl="3">
              <a:buNone/>
              <a:defRPr b="1" sz="800">
                <a:latin typeface="Helvetica Neue"/>
                <a:ea typeface="Helvetica Neue"/>
                <a:cs typeface="Helvetica Neue"/>
                <a:sym typeface="Helvetica Neue"/>
              </a:defRPr>
            </a:lvl4pPr>
            <a:lvl5pPr lvl="4">
              <a:buNone/>
              <a:defRPr b="1" sz="800">
                <a:latin typeface="Helvetica Neue"/>
                <a:ea typeface="Helvetica Neue"/>
                <a:cs typeface="Helvetica Neue"/>
                <a:sym typeface="Helvetica Neue"/>
              </a:defRPr>
            </a:lvl5pPr>
            <a:lvl6pPr lvl="5">
              <a:buNone/>
              <a:defRPr b="1" sz="800">
                <a:latin typeface="Helvetica Neue"/>
                <a:ea typeface="Helvetica Neue"/>
                <a:cs typeface="Helvetica Neue"/>
                <a:sym typeface="Helvetica Neue"/>
              </a:defRPr>
            </a:lvl6pPr>
            <a:lvl7pPr lvl="6">
              <a:buNone/>
              <a:defRPr b="1" sz="800">
                <a:latin typeface="Helvetica Neue"/>
                <a:ea typeface="Helvetica Neue"/>
                <a:cs typeface="Helvetica Neue"/>
                <a:sym typeface="Helvetica Neue"/>
              </a:defRPr>
            </a:lvl7pPr>
            <a:lvl8pPr lvl="7">
              <a:buNone/>
              <a:defRPr b="1" sz="800">
                <a:latin typeface="Helvetica Neue"/>
                <a:ea typeface="Helvetica Neue"/>
                <a:cs typeface="Helvetica Neue"/>
                <a:sym typeface="Helvetica Neue"/>
              </a:defRPr>
            </a:lvl8pPr>
            <a:lvl9pPr lvl="8">
              <a:buNone/>
              <a:defRPr b="1" sz="8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71" name="Shape 71"/>
        <p:cNvGrpSpPr/>
        <p:nvPr/>
      </p:nvGrpSpPr>
      <p:grpSpPr>
        <a:xfrm>
          <a:off x="0" y="0"/>
          <a:ext cx="0" cy="0"/>
          <a:chOff x="0" y="0"/>
          <a:chExt cx="0" cy="0"/>
        </a:xfrm>
      </p:grpSpPr>
      <p:sp>
        <p:nvSpPr>
          <p:cNvPr id="72" name="Google Shape;72;p18"/>
          <p:cNvSpPr txBox="1"/>
          <p:nvPr>
            <p:ph type="title"/>
          </p:nvPr>
        </p:nvSpPr>
        <p:spPr>
          <a:xfrm>
            <a:off x="457200" y="356200"/>
            <a:ext cx="5259000" cy="572700"/>
          </a:xfrm>
          <a:prstGeom prst="rect">
            <a:avLst/>
          </a:prstGeom>
        </p:spPr>
        <p:txBody>
          <a:bodyPr anchorCtr="0" anchor="b" bIns="91425" lIns="0" spcFirstLastPara="1" rIns="0"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3" name="Google Shape;73;p18"/>
          <p:cNvSpPr txBox="1"/>
          <p:nvPr>
            <p:ph idx="1" type="body"/>
          </p:nvPr>
        </p:nvSpPr>
        <p:spPr>
          <a:xfrm>
            <a:off x="457200" y="928900"/>
            <a:ext cx="5259000" cy="3653400"/>
          </a:xfrm>
          <a:prstGeom prst="rect">
            <a:avLst/>
          </a:prstGeom>
        </p:spPr>
        <p:txBody>
          <a:bodyPr anchorCtr="0" anchor="ctr" bIns="91425" lIns="0"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1500"/>
              </a:spcBef>
              <a:spcAft>
                <a:spcPts val="0"/>
              </a:spcAft>
              <a:buSzPts val="1400"/>
              <a:buChar char="•"/>
              <a:defRPr/>
            </a:lvl2pPr>
            <a:lvl3pPr indent="-317500" lvl="2" marL="1371600">
              <a:spcBef>
                <a:spcPts val="1500"/>
              </a:spcBef>
              <a:spcAft>
                <a:spcPts val="0"/>
              </a:spcAft>
              <a:buSzPts val="1400"/>
              <a:buChar char="•"/>
              <a:defRPr/>
            </a:lvl3pPr>
            <a:lvl4pPr indent="-317500" lvl="3" marL="1828800">
              <a:spcBef>
                <a:spcPts val="1500"/>
              </a:spcBef>
              <a:spcAft>
                <a:spcPts val="0"/>
              </a:spcAft>
              <a:buSzPts val="1400"/>
              <a:buChar char="•"/>
              <a:defRPr/>
            </a:lvl4pPr>
            <a:lvl5pPr indent="-317500" lvl="4" marL="2286000">
              <a:spcBef>
                <a:spcPts val="1500"/>
              </a:spcBef>
              <a:spcAft>
                <a:spcPts val="0"/>
              </a:spcAft>
              <a:buSzPts val="1400"/>
              <a:buChar char="•"/>
              <a:defRPr/>
            </a:lvl5pPr>
            <a:lvl6pPr indent="-317500" lvl="5" marL="2743200">
              <a:spcBef>
                <a:spcPts val="1500"/>
              </a:spcBef>
              <a:spcAft>
                <a:spcPts val="0"/>
              </a:spcAft>
              <a:buSzPts val="1400"/>
              <a:buChar char="•"/>
              <a:defRPr/>
            </a:lvl6pPr>
            <a:lvl7pPr indent="-317500" lvl="6" marL="3200400">
              <a:spcBef>
                <a:spcPts val="1500"/>
              </a:spcBef>
              <a:spcAft>
                <a:spcPts val="0"/>
              </a:spcAft>
              <a:buSzPts val="1400"/>
              <a:buChar char="•"/>
              <a:defRPr/>
            </a:lvl7pPr>
            <a:lvl8pPr indent="-317500" lvl="7" marL="3657600">
              <a:spcBef>
                <a:spcPts val="1500"/>
              </a:spcBef>
              <a:spcAft>
                <a:spcPts val="0"/>
              </a:spcAft>
              <a:buSzPts val="1400"/>
              <a:buChar char="•"/>
              <a:defRPr/>
            </a:lvl8pPr>
            <a:lvl9pPr indent="-317500" lvl="8" marL="4114800">
              <a:spcBef>
                <a:spcPts val="1500"/>
              </a:spcBef>
              <a:spcAft>
                <a:spcPts val="1500"/>
              </a:spcAft>
              <a:buSzPts val="1400"/>
              <a:buChar char="•"/>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p:nvPr>
            <p:ph idx="2" type="pic"/>
          </p:nvPr>
        </p:nvSpPr>
        <p:spPr>
          <a:xfrm>
            <a:off x="6173525" y="-13300"/>
            <a:ext cx="2970600" cy="5156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2">
  <p:cSld name="TITLE_AND_BODY_2_2">
    <p:spTree>
      <p:nvGrpSpPr>
        <p:cNvPr id="76" name="Shape 76"/>
        <p:cNvGrpSpPr/>
        <p:nvPr/>
      </p:nvGrpSpPr>
      <p:grpSpPr>
        <a:xfrm>
          <a:off x="0" y="0"/>
          <a:ext cx="0" cy="0"/>
          <a:chOff x="0" y="0"/>
          <a:chExt cx="0" cy="0"/>
        </a:xfrm>
      </p:grpSpPr>
      <p:sp>
        <p:nvSpPr>
          <p:cNvPr id="77" name="Google Shape;77;p19"/>
          <p:cNvSpPr txBox="1"/>
          <p:nvPr>
            <p:ph idx="1" type="body"/>
          </p:nvPr>
        </p:nvSpPr>
        <p:spPr>
          <a:xfrm>
            <a:off x="457200" y="1293450"/>
            <a:ext cx="5259000" cy="3288900"/>
          </a:xfrm>
          <a:prstGeom prst="rect">
            <a:avLst/>
          </a:prstGeom>
        </p:spPr>
        <p:txBody>
          <a:bodyPr anchorCtr="0" anchor="ctr" bIns="91425" lIns="0"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1500"/>
              </a:spcBef>
              <a:spcAft>
                <a:spcPts val="0"/>
              </a:spcAft>
              <a:buSzPts val="1400"/>
              <a:buChar char="•"/>
              <a:defRPr/>
            </a:lvl2pPr>
            <a:lvl3pPr indent="-317500" lvl="2" marL="1371600">
              <a:spcBef>
                <a:spcPts val="1500"/>
              </a:spcBef>
              <a:spcAft>
                <a:spcPts val="0"/>
              </a:spcAft>
              <a:buSzPts val="1400"/>
              <a:buChar char="•"/>
              <a:defRPr/>
            </a:lvl3pPr>
            <a:lvl4pPr indent="-317500" lvl="3" marL="1828800">
              <a:spcBef>
                <a:spcPts val="1500"/>
              </a:spcBef>
              <a:spcAft>
                <a:spcPts val="0"/>
              </a:spcAft>
              <a:buSzPts val="1400"/>
              <a:buChar char="•"/>
              <a:defRPr/>
            </a:lvl4pPr>
            <a:lvl5pPr indent="-317500" lvl="4" marL="2286000">
              <a:spcBef>
                <a:spcPts val="1500"/>
              </a:spcBef>
              <a:spcAft>
                <a:spcPts val="0"/>
              </a:spcAft>
              <a:buSzPts val="1400"/>
              <a:buChar char="•"/>
              <a:defRPr/>
            </a:lvl5pPr>
            <a:lvl6pPr indent="-317500" lvl="5" marL="2743200">
              <a:spcBef>
                <a:spcPts val="1500"/>
              </a:spcBef>
              <a:spcAft>
                <a:spcPts val="0"/>
              </a:spcAft>
              <a:buSzPts val="1400"/>
              <a:buChar char="•"/>
              <a:defRPr/>
            </a:lvl6pPr>
            <a:lvl7pPr indent="-317500" lvl="6" marL="3200400">
              <a:spcBef>
                <a:spcPts val="1500"/>
              </a:spcBef>
              <a:spcAft>
                <a:spcPts val="0"/>
              </a:spcAft>
              <a:buSzPts val="1400"/>
              <a:buChar char="•"/>
              <a:defRPr/>
            </a:lvl7pPr>
            <a:lvl8pPr indent="-317500" lvl="7" marL="3657600">
              <a:spcBef>
                <a:spcPts val="1500"/>
              </a:spcBef>
              <a:spcAft>
                <a:spcPts val="0"/>
              </a:spcAft>
              <a:buSzPts val="1400"/>
              <a:buChar char="•"/>
              <a:defRPr/>
            </a:lvl8pPr>
            <a:lvl9pPr indent="-317500" lvl="8" marL="4114800">
              <a:spcBef>
                <a:spcPts val="1500"/>
              </a:spcBef>
              <a:spcAft>
                <a:spcPts val="1500"/>
              </a:spcAft>
              <a:buSzPts val="1400"/>
              <a:buChar char="•"/>
              <a:defRPr/>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9"/>
          <p:cNvSpPr/>
          <p:nvPr>
            <p:ph idx="2" type="pic"/>
          </p:nvPr>
        </p:nvSpPr>
        <p:spPr>
          <a:xfrm>
            <a:off x="6173525" y="-13300"/>
            <a:ext cx="2970600" cy="5156700"/>
          </a:xfrm>
          <a:prstGeom prst="rect">
            <a:avLst/>
          </a:prstGeom>
          <a:noFill/>
          <a:ln>
            <a:noFill/>
          </a:ln>
        </p:spPr>
      </p:sp>
      <p:sp>
        <p:nvSpPr>
          <p:cNvPr id="80" name="Google Shape;80;p19"/>
          <p:cNvSpPr txBox="1"/>
          <p:nvPr>
            <p:ph type="title"/>
          </p:nvPr>
        </p:nvSpPr>
        <p:spPr>
          <a:xfrm>
            <a:off x="457200" y="537750"/>
            <a:ext cx="5603400" cy="755700"/>
          </a:xfrm>
          <a:prstGeom prst="rect">
            <a:avLst/>
          </a:prstGeom>
        </p:spPr>
        <p:txBody>
          <a:bodyPr anchorCtr="0" anchor="ctr" bIns="91425" lIns="0" spcFirstLastPara="1" rIns="0"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2_1">
    <p:spTree>
      <p:nvGrpSpPr>
        <p:cNvPr id="81" name="Shape 81"/>
        <p:cNvGrpSpPr/>
        <p:nvPr/>
      </p:nvGrpSpPr>
      <p:grpSpPr>
        <a:xfrm>
          <a:off x="0" y="0"/>
          <a:ext cx="0" cy="0"/>
          <a:chOff x="0" y="0"/>
          <a:chExt cx="0" cy="0"/>
        </a:xfrm>
      </p:grpSpPr>
      <p:sp>
        <p:nvSpPr>
          <p:cNvPr id="82" name="Google Shape;82;p20"/>
          <p:cNvSpPr txBox="1"/>
          <p:nvPr>
            <p:ph idx="1" type="body"/>
          </p:nvPr>
        </p:nvSpPr>
        <p:spPr>
          <a:xfrm>
            <a:off x="457200" y="1827475"/>
            <a:ext cx="2280600" cy="2754900"/>
          </a:xfrm>
          <a:prstGeom prst="rect">
            <a:avLst/>
          </a:prstGeom>
        </p:spPr>
        <p:txBody>
          <a:bodyPr anchorCtr="0" anchor="t" bIns="91425" lIns="0" spcFirstLastPara="1" rIns="91425" wrap="square" tIns="91425">
            <a:normAutofit/>
          </a:bodyPr>
          <a:lstStyle>
            <a:lvl1pPr indent="-304800" lvl="0" marL="457200">
              <a:lnSpc>
                <a:spcPct val="115000"/>
              </a:lnSpc>
              <a:spcBef>
                <a:spcPts val="0"/>
              </a:spcBef>
              <a:spcAft>
                <a:spcPts val="0"/>
              </a:spcAft>
              <a:buSzPts val="1200"/>
              <a:buChar char="•"/>
              <a:defRPr sz="1200"/>
            </a:lvl1pPr>
            <a:lvl2pPr indent="-304800" lvl="1" marL="914400">
              <a:lnSpc>
                <a:spcPct val="115000"/>
              </a:lnSpc>
              <a:spcBef>
                <a:spcPts val="800"/>
              </a:spcBef>
              <a:spcAft>
                <a:spcPts val="0"/>
              </a:spcAft>
              <a:buSzPts val="1200"/>
              <a:buChar char="•"/>
              <a:defRPr sz="1200"/>
            </a:lvl2pPr>
            <a:lvl3pPr indent="-304800" lvl="2" marL="1371600">
              <a:lnSpc>
                <a:spcPct val="115000"/>
              </a:lnSpc>
              <a:spcBef>
                <a:spcPts val="800"/>
              </a:spcBef>
              <a:spcAft>
                <a:spcPts val="0"/>
              </a:spcAft>
              <a:buSzPts val="1200"/>
              <a:buChar char="•"/>
              <a:defRPr sz="1200"/>
            </a:lvl3pPr>
            <a:lvl4pPr indent="-304800" lvl="3" marL="1828800">
              <a:lnSpc>
                <a:spcPct val="115000"/>
              </a:lnSpc>
              <a:spcBef>
                <a:spcPts val="800"/>
              </a:spcBef>
              <a:spcAft>
                <a:spcPts val="0"/>
              </a:spcAft>
              <a:buSzPts val="1200"/>
              <a:buChar char="•"/>
              <a:defRPr sz="1200"/>
            </a:lvl4pPr>
            <a:lvl5pPr indent="-304800" lvl="4" marL="2286000">
              <a:lnSpc>
                <a:spcPct val="115000"/>
              </a:lnSpc>
              <a:spcBef>
                <a:spcPts val="800"/>
              </a:spcBef>
              <a:spcAft>
                <a:spcPts val="0"/>
              </a:spcAft>
              <a:buSzPts val="1200"/>
              <a:buChar char="•"/>
              <a:defRPr sz="1200"/>
            </a:lvl5pPr>
            <a:lvl6pPr indent="-304800" lvl="5" marL="2743200">
              <a:lnSpc>
                <a:spcPct val="115000"/>
              </a:lnSpc>
              <a:spcBef>
                <a:spcPts val="800"/>
              </a:spcBef>
              <a:spcAft>
                <a:spcPts val="0"/>
              </a:spcAft>
              <a:buSzPts val="1200"/>
              <a:buChar char="•"/>
              <a:defRPr sz="1200"/>
            </a:lvl6pPr>
            <a:lvl7pPr indent="-304800" lvl="6" marL="3200400">
              <a:lnSpc>
                <a:spcPct val="115000"/>
              </a:lnSpc>
              <a:spcBef>
                <a:spcPts val="800"/>
              </a:spcBef>
              <a:spcAft>
                <a:spcPts val="0"/>
              </a:spcAft>
              <a:buSzPts val="1200"/>
              <a:buChar char="•"/>
              <a:defRPr sz="1200"/>
            </a:lvl7pPr>
            <a:lvl8pPr indent="-304800" lvl="7" marL="3657600">
              <a:lnSpc>
                <a:spcPct val="115000"/>
              </a:lnSpc>
              <a:spcBef>
                <a:spcPts val="800"/>
              </a:spcBef>
              <a:spcAft>
                <a:spcPts val="0"/>
              </a:spcAft>
              <a:buSzPts val="1200"/>
              <a:buChar char="•"/>
              <a:defRPr sz="1200"/>
            </a:lvl8pPr>
            <a:lvl9pPr indent="-304800" lvl="8" marL="4114800">
              <a:lnSpc>
                <a:spcPct val="115000"/>
              </a:lnSpc>
              <a:spcBef>
                <a:spcPts val="800"/>
              </a:spcBef>
              <a:spcAft>
                <a:spcPts val="800"/>
              </a:spcAft>
              <a:buSzPts val="1200"/>
              <a:buChar char="•"/>
              <a:defRPr sz="1200"/>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20"/>
          <p:cNvSpPr txBox="1"/>
          <p:nvPr>
            <p:ph type="title"/>
          </p:nvPr>
        </p:nvSpPr>
        <p:spPr>
          <a:xfrm>
            <a:off x="457200" y="537750"/>
            <a:ext cx="5603400" cy="755700"/>
          </a:xfrm>
          <a:prstGeom prst="rect">
            <a:avLst/>
          </a:prstGeom>
        </p:spPr>
        <p:txBody>
          <a:bodyPr anchorCtr="0" anchor="ctr" bIns="91425" lIns="0" spcFirstLastPara="1" rIns="0"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5" name="Google Shape;85;p20"/>
          <p:cNvSpPr txBox="1"/>
          <p:nvPr>
            <p:ph idx="2" type="body"/>
          </p:nvPr>
        </p:nvSpPr>
        <p:spPr>
          <a:xfrm>
            <a:off x="3195100" y="1827475"/>
            <a:ext cx="2280600" cy="2754900"/>
          </a:xfrm>
          <a:prstGeom prst="rect">
            <a:avLst/>
          </a:prstGeom>
        </p:spPr>
        <p:txBody>
          <a:bodyPr anchorCtr="0" anchor="t" bIns="91425" lIns="0" spcFirstLastPara="1" rIns="91425" wrap="square" tIns="91425">
            <a:normAutofit/>
          </a:bodyPr>
          <a:lstStyle>
            <a:lvl1pPr indent="-304800" lvl="0" marL="457200">
              <a:lnSpc>
                <a:spcPct val="115000"/>
              </a:lnSpc>
              <a:spcBef>
                <a:spcPts val="0"/>
              </a:spcBef>
              <a:spcAft>
                <a:spcPts val="0"/>
              </a:spcAft>
              <a:buSzPts val="1200"/>
              <a:buChar char="•"/>
              <a:defRPr sz="1200"/>
            </a:lvl1pPr>
            <a:lvl2pPr indent="-304800" lvl="1" marL="914400">
              <a:lnSpc>
                <a:spcPct val="115000"/>
              </a:lnSpc>
              <a:spcBef>
                <a:spcPts val="800"/>
              </a:spcBef>
              <a:spcAft>
                <a:spcPts val="0"/>
              </a:spcAft>
              <a:buSzPts val="1200"/>
              <a:buChar char="•"/>
              <a:defRPr sz="1200"/>
            </a:lvl2pPr>
            <a:lvl3pPr indent="-304800" lvl="2" marL="1371600">
              <a:lnSpc>
                <a:spcPct val="115000"/>
              </a:lnSpc>
              <a:spcBef>
                <a:spcPts val="800"/>
              </a:spcBef>
              <a:spcAft>
                <a:spcPts val="0"/>
              </a:spcAft>
              <a:buSzPts val="1200"/>
              <a:buChar char="•"/>
              <a:defRPr sz="1200"/>
            </a:lvl3pPr>
            <a:lvl4pPr indent="-304800" lvl="3" marL="1828800">
              <a:lnSpc>
                <a:spcPct val="115000"/>
              </a:lnSpc>
              <a:spcBef>
                <a:spcPts val="800"/>
              </a:spcBef>
              <a:spcAft>
                <a:spcPts val="0"/>
              </a:spcAft>
              <a:buSzPts val="1200"/>
              <a:buChar char="•"/>
              <a:defRPr sz="1200"/>
            </a:lvl4pPr>
            <a:lvl5pPr indent="-304800" lvl="4" marL="2286000">
              <a:lnSpc>
                <a:spcPct val="115000"/>
              </a:lnSpc>
              <a:spcBef>
                <a:spcPts val="800"/>
              </a:spcBef>
              <a:spcAft>
                <a:spcPts val="0"/>
              </a:spcAft>
              <a:buSzPts val="1200"/>
              <a:buChar char="•"/>
              <a:defRPr sz="1200"/>
            </a:lvl5pPr>
            <a:lvl6pPr indent="-304800" lvl="5" marL="2743200">
              <a:lnSpc>
                <a:spcPct val="115000"/>
              </a:lnSpc>
              <a:spcBef>
                <a:spcPts val="800"/>
              </a:spcBef>
              <a:spcAft>
                <a:spcPts val="0"/>
              </a:spcAft>
              <a:buSzPts val="1200"/>
              <a:buChar char="•"/>
              <a:defRPr sz="1200"/>
            </a:lvl6pPr>
            <a:lvl7pPr indent="-304800" lvl="6" marL="3200400">
              <a:lnSpc>
                <a:spcPct val="115000"/>
              </a:lnSpc>
              <a:spcBef>
                <a:spcPts val="800"/>
              </a:spcBef>
              <a:spcAft>
                <a:spcPts val="0"/>
              </a:spcAft>
              <a:buSzPts val="1200"/>
              <a:buChar char="•"/>
              <a:defRPr sz="1200"/>
            </a:lvl7pPr>
            <a:lvl8pPr indent="-304800" lvl="7" marL="3657600">
              <a:lnSpc>
                <a:spcPct val="115000"/>
              </a:lnSpc>
              <a:spcBef>
                <a:spcPts val="800"/>
              </a:spcBef>
              <a:spcAft>
                <a:spcPts val="0"/>
              </a:spcAft>
              <a:buSzPts val="1200"/>
              <a:buChar char="•"/>
              <a:defRPr sz="1200"/>
            </a:lvl8pPr>
            <a:lvl9pPr indent="-304800" lvl="8" marL="4114800">
              <a:lnSpc>
                <a:spcPct val="115000"/>
              </a:lnSpc>
              <a:spcBef>
                <a:spcPts val="800"/>
              </a:spcBef>
              <a:spcAft>
                <a:spcPts val="800"/>
              </a:spcAft>
              <a:buSzPts val="1200"/>
              <a:buChar char="•"/>
              <a:defRPr sz="1200"/>
            </a:lvl9pPr>
          </a:lstStyle>
          <a:p/>
        </p:txBody>
      </p:sp>
      <p:sp>
        <p:nvSpPr>
          <p:cNvPr id="86" name="Google Shape;86;p20"/>
          <p:cNvSpPr txBox="1"/>
          <p:nvPr>
            <p:ph idx="3" type="body"/>
          </p:nvPr>
        </p:nvSpPr>
        <p:spPr>
          <a:xfrm>
            <a:off x="5933000" y="1827475"/>
            <a:ext cx="2280600" cy="2754900"/>
          </a:xfrm>
          <a:prstGeom prst="rect">
            <a:avLst/>
          </a:prstGeom>
        </p:spPr>
        <p:txBody>
          <a:bodyPr anchorCtr="0" anchor="t" bIns="91425" lIns="0" spcFirstLastPara="1" rIns="91425" wrap="square" tIns="91425">
            <a:normAutofit/>
          </a:bodyPr>
          <a:lstStyle>
            <a:lvl1pPr indent="-304800" lvl="0" marL="457200">
              <a:lnSpc>
                <a:spcPct val="115000"/>
              </a:lnSpc>
              <a:spcBef>
                <a:spcPts val="0"/>
              </a:spcBef>
              <a:spcAft>
                <a:spcPts val="0"/>
              </a:spcAft>
              <a:buSzPts val="1200"/>
              <a:buChar char="•"/>
              <a:defRPr sz="1200"/>
            </a:lvl1pPr>
            <a:lvl2pPr indent="-304800" lvl="1" marL="914400">
              <a:lnSpc>
                <a:spcPct val="115000"/>
              </a:lnSpc>
              <a:spcBef>
                <a:spcPts val="800"/>
              </a:spcBef>
              <a:spcAft>
                <a:spcPts val="0"/>
              </a:spcAft>
              <a:buSzPts val="1200"/>
              <a:buChar char="•"/>
              <a:defRPr sz="1200"/>
            </a:lvl2pPr>
            <a:lvl3pPr indent="-304800" lvl="2" marL="1371600">
              <a:lnSpc>
                <a:spcPct val="115000"/>
              </a:lnSpc>
              <a:spcBef>
                <a:spcPts val="800"/>
              </a:spcBef>
              <a:spcAft>
                <a:spcPts val="0"/>
              </a:spcAft>
              <a:buSzPts val="1200"/>
              <a:buChar char="•"/>
              <a:defRPr sz="1200"/>
            </a:lvl3pPr>
            <a:lvl4pPr indent="-304800" lvl="3" marL="1828800">
              <a:lnSpc>
                <a:spcPct val="115000"/>
              </a:lnSpc>
              <a:spcBef>
                <a:spcPts val="800"/>
              </a:spcBef>
              <a:spcAft>
                <a:spcPts val="0"/>
              </a:spcAft>
              <a:buSzPts val="1200"/>
              <a:buChar char="•"/>
              <a:defRPr sz="1200"/>
            </a:lvl4pPr>
            <a:lvl5pPr indent="-304800" lvl="4" marL="2286000">
              <a:lnSpc>
                <a:spcPct val="115000"/>
              </a:lnSpc>
              <a:spcBef>
                <a:spcPts val="800"/>
              </a:spcBef>
              <a:spcAft>
                <a:spcPts val="0"/>
              </a:spcAft>
              <a:buSzPts val="1200"/>
              <a:buChar char="•"/>
              <a:defRPr sz="1200"/>
            </a:lvl5pPr>
            <a:lvl6pPr indent="-304800" lvl="5" marL="2743200">
              <a:lnSpc>
                <a:spcPct val="115000"/>
              </a:lnSpc>
              <a:spcBef>
                <a:spcPts val="800"/>
              </a:spcBef>
              <a:spcAft>
                <a:spcPts val="0"/>
              </a:spcAft>
              <a:buSzPts val="1200"/>
              <a:buChar char="•"/>
              <a:defRPr sz="1200"/>
            </a:lvl6pPr>
            <a:lvl7pPr indent="-304800" lvl="6" marL="3200400">
              <a:lnSpc>
                <a:spcPct val="115000"/>
              </a:lnSpc>
              <a:spcBef>
                <a:spcPts val="800"/>
              </a:spcBef>
              <a:spcAft>
                <a:spcPts val="0"/>
              </a:spcAft>
              <a:buSzPts val="1200"/>
              <a:buChar char="•"/>
              <a:defRPr sz="1200"/>
            </a:lvl7pPr>
            <a:lvl8pPr indent="-304800" lvl="7" marL="3657600">
              <a:lnSpc>
                <a:spcPct val="115000"/>
              </a:lnSpc>
              <a:spcBef>
                <a:spcPts val="800"/>
              </a:spcBef>
              <a:spcAft>
                <a:spcPts val="0"/>
              </a:spcAft>
              <a:buSzPts val="1200"/>
              <a:buChar char="•"/>
              <a:defRPr sz="1200"/>
            </a:lvl8pPr>
            <a:lvl9pPr indent="-304800" lvl="8" marL="4114800">
              <a:lnSpc>
                <a:spcPct val="115000"/>
              </a:lnSpc>
              <a:spcBef>
                <a:spcPts val="800"/>
              </a:spcBef>
              <a:spcAft>
                <a:spcPts val="800"/>
              </a:spcAft>
              <a:buSzPts val="1200"/>
              <a:buChar char="•"/>
              <a:defRPr sz="1200"/>
            </a:lvl9pPr>
          </a:lstStyle>
          <a:p/>
        </p:txBody>
      </p:sp>
      <p:sp>
        <p:nvSpPr>
          <p:cNvPr id="87" name="Google Shape;87;p20"/>
          <p:cNvSpPr txBox="1"/>
          <p:nvPr>
            <p:ph idx="4" type="subTitle"/>
          </p:nvPr>
        </p:nvSpPr>
        <p:spPr>
          <a:xfrm>
            <a:off x="458525" y="1375575"/>
            <a:ext cx="2280600" cy="425400"/>
          </a:xfrm>
          <a:prstGeom prst="rect">
            <a:avLst/>
          </a:prstGeom>
        </p:spPr>
        <p:txBody>
          <a:bodyPr anchorCtr="0" anchor="t" bIns="91425" lIns="0" spcFirstLastPara="1" rIns="91425" wrap="square" tIns="91425">
            <a:normAutofit/>
          </a:bodyPr>
          <a:lstStyle>
            <a:lvl1pPr lvl="0">
              <a:spcBef>
                <a:spcPts val="0"/>
              </a:spcBef>
              <a:spcAft>
                <a:spcPts val="0"/>
              </a:spcAft>
              <a:buSzPts val="1400"/>
              <a:buFont typeface="Inter"/>
              <a:buNone/>
              <a:defRPr b="1">
                <a:latin typeface="Inter"/>
                <a:ea typeface="Inter"/>
                <a:cs typeface="Inter"/>
                <a:sym typeface="Inter"/>
              </a:defRPr>
            </a:lvl1pPr>
            <a:lvl2pPr lvl="1">
              <a:spcBef>
                <a:spcPts val="800"/>
              </a:spcBef>
              <a:spcAft>
                <a:spcPts val="0"/>
              </a:spcAft>
              <a:buSzPts val="1400"/>
              <a:buFont typeface="Inter"/>
              <a:buNone/>
              <a:defRPr b="1">
                <a:latin typeface="Inter"/>
                <a:ea typeface="Inter"/>
                <a:cs typeface="Inter"/>
                <a:sym typeface="Inter"/>
              </a:defRPr>
            </a:lvl2pPr>
            <a:lvl3pPr lvl="2">
              <a:spcBef>
                <a:spcPts val="800"/>
              </a:spcBef>
              <a:spcAft>
                <a:spcPts val="0"/>
              </a:spcAft>
              <a:buSzPts val="1400"/>
              <a:buFont typeface="Inter"/>
              <a:buNone/>
              <a:defRPr b="1">
                <a:latin typeface="Inter"/>
                <a:ea typeface="Inter"/>
                <a:cs typeface="Inter"/>
                <a:sym typeface="Inter"/>
              </a:defRPr>
            </a:lvl3pPr>
            <a:lvl4pPr lvl="3">
              <a:spcBef>
                <a:spcPts val="800"/>
              </a:spcBef>
              <a:spcAft>
                <a:spcPts val="0"/>
              </a:spcAft>
              <a:buSzPts val="1400"/>
              <a:buFont typeface="Inter"/>
              <a:buNone/>
              <a:defRPr b="1">
                <a:latin typeface="Inter"/>
                <a:ea typeface="Inter"/>
                <a:cs typeface="Inter"/>
                <a:sym typeface="Inter"/>
              </a:defRPr>
            </a:lvl4pPr>
            <a:lvl5pPr lvl="4">
              <a:spcBef>
                <a:spcPts val="800"/>
              </a:spcBef>
              <a:spcAft>
                <a:spcPts val="0"/>
              </a:spcAft>
              <a:buSzPts val="1400"/>
              <a:buFont typeface="Inter"/>
              <a:buNone/>
              <a:defRPr b="1">
                <a:latin typeface="Inter"/>
                <a:ea typeface="Inter"/>
                <a:cs typeface="Inter"/>
                <a:sym typeface="Inter"/>
              </a:defRPr>
            </a:lvl5pPr>
            <a:lvl6pPr lvl="5">
              <a:spcBef>
                <a:spcPts val="800"/>
              </a:spcBef>
              <a:spcAft>
                <a:spcPts val="0"/>
              </a:spcAft>
              <a:buSzPts val="1400"/>
              <a:buFont typeface="Inter"/>
              <a:buNone/>
              <a:defRPr b="1">
                <a:latin typeface="Inter"/>
                <a:ea typeface="Inter"/>
                <a:cs typeface="Inter"/>
                <a:sym typeface="Inter"/>
              </a:defRPr>
            </a:lvl6pPr>
            <a:lvl7pPr lvl="6">
              <a:spcBef>
                <a:spcPts val="800"/>
              </a:spcBef>
              <a:spcAft>
                <a:spcPts val="0"/>
              </a:spcAft>
              <a:buSzPts val="1400"/>
              <a:buFont typeface="Inter"/>
              <a:buNone/>
              <a:defRPr b="1">
                <a:latin typeface="Inter"/>
                <a:ea typeface="Inter"/>
                <a:cs typeface="Inter"/>
                <a:sym typeface="Inter"/>
              </a:defRPr>
            </a:lvl7pPr>
            <a:lvl8pPr lvl="7">
              <a:spcBef>
                <a:spcPts val="800"/>
              </a:spcBef>
              <a:spcAft>
                <a:spcPts val="0"/>
              </a:spcAft>
              <a:buSzPts val="1400"/>
              <a:buFont typeface="Inter"/>
              <a:buNone/>
              <a:defRPr b="1">
                <a:latin typeface="Inter"/>
                <a:ea typeface="Inter"/>
                <a:cs typeface="Inter"/>
                <a:sym typeface="Inter"/>
              </a:defRPr>
            </a:lvl8pPr>
            <a:lvl9pPr lvl="8">
              <a:spcBef>
                <a:spcPts val="800"/>
              </a:spcBef>
              <a:spcAft>
                <a:spcPts val="800"/>
              </a:spcAft>
              <a:buSzPts val="1400"/>
              <a:buFont typeface="Inter"/>
              <a:buNone/>
              <a:defRPr b="1">
                <a:latin typeface="Inter"/>
                <a:ea typeface="Inter"/>
                <a:cs typeface="Inter"/>
                <a:sym typeface="Inter"/>
              </a:defRPr>
            </a:lvl9pPr>
          </a:lstStyle>
          <a:p/>
        </p:txBody>
      </p:sp>
      <p:sp>
        <p:nvSpPr>
          <p:cNvPr id="88" name="Google Shape;88;p20"/>
          <p:cNvSpPr txBox="1"/>
          <p:nvPr>
            <p:ph idx="5" type="subTitle"/>
          </p:nvPr>
        </p:nvSpPr>
        <p:spPr>
          <a:xfrm>
            <a:off x="3195100" y="1375575"/>
            <a:ext cx="2280600" cy="425400"/>
          </a:xfrm>
          <a:prstGeom prst="rect">
            <a:avLst/>
          </a:prstGeom>
        </p:spPr>
        <p:txBody>
          <a:bodyPr anchorCtr="0" anchor="t" bIns="91425" lIns="0" spcFirstLastPara="1" rIns="91425" wrap="square" tIns="91425">
            <a:normAutofit/>
          </a:bodyPr>
          <a:lstStyle>
            <a:lvl1pPr lvl="0">
              <a:spcBef>
                <a:spcPts val="0"/>
              </a:spcBef>
              <a:spcAft>
                <a:spcPts val="0"/>
              </a:spcAft>
              <a:buSzPts val="1400"/>
              <a:buFont typeface="Inter"/>
              <a:buNone/>
              <a:defRPr b="1">
                <a:latin typeface="Inter"/>
                <a:ea typeface="Inter"/>
                <a:cs typeface="Inter"/>
                <a:sym typeface="Inter"/>
              </a:defRPr>
            </a:lvl1pPr>
            <a:lvl2pPr lvl="1">
              <a:spcBef>
                <a:spcPts val="800"/>
              </a:spcBef>
              <a:spcAft>
                <a:spcPts val="0"/>
              </a:spcAft>
              <a:buSzPts val="1400"/>
              <a:buFont typeface="Inter"/>
              <a:buNone/>
              <a:defRPr b="1">
                <a:latin typeface="Inter"/>
                <a:ea typeface="Inter"/>
                <a:cs typeface="Inter"/>
                <a:sym typeface="Inter"/>
              </a:defRPr>
            </a:lvl2pPr>
            <a:lvl3pPr lvl="2">
              <a:spcBef>
                <a:spcPts val="800"/>
              </a:spcBef>
              <a:spcAft>
                <a:spcPts val="0"/>
              </a:spcAft>
              <a:buSzPts val="1400"/>
              <a:buFont typeface="Inter"/>
              <a:buNone/>
              <a:defRPr b="1">
                <a:latin typeface="Inter"/>
                <a:ea typeface="Inter"/>
                <a:cs typeface="Inter"/>
                <a:sym typeface="Inter"/>
              </a:defRPr>
            </a:lvl3pPr>
            <a:lvl4pPr lvl="3">
              <a:spcBef>
                <a:spcPts val="800"/>
              </a:spcBef>
              <a:spcAft>
                <a:spcPts val="0"/>
              </a:spcAft>
              <a:buSzPts val="1400"/>
              <a:buFont typeface="Inter"/>
              <a:buNone/>
              <a:defRPr b="1">
                <a:latin typeface="Inter"/>
                <a:ea typeface="Inter"/>
                <a:cs typeface="Inter"/>
                <a:sym typeface="Inter"/>
              </a:defRPr>
            </a:lvl4pPr>
            <a:lvl5pPr lvl="4">
              <a:spcBef>
                <a:spcPts val="800"/>
              </a:spcBef>
              <a:spcAft>
                <a:spcPts val="0"/>
              </a:spcAft>
              <a:buSzPts val="1400"/>
              <a:buFont typeface="Inter"/>
              <a:buNone/>
              <a:defRPr b="1">
                <a:latin typeface="Inter"/>
                <a:ea typeface="Inter"/>
                <a:cs typeface="Inter"/>
                <a:sym typeface="Inter"/>
              </a:defRPr>
            </a:lvl5pPr>
            <a:lvl6pPr lvl="5">
              <a:spcBef>
                <a:spcPts val="800"/>
              </a:spcBef>
              <a:spcAft>
                <a:spcPts val="0"/>
              </a:spcAft>
              <a:buSzPts val="1400"/>
              <a:buFont typeface="Inter"/>
              <a:buNone/>
              <a:defRPr b="1">
                <a:latin typeface="Inter"/>
                <a:ea typeface="Inter"/>
                <a:cs typeface="Inter"/>
                <a:sym typeface="Inter"/>
              </a:defRPr>
            </a:lvl6pPr>
            <a:lvl7pPr lvl="6">
              <a:spcBef>
                <a:spcPts val="800"/>
              </a:spcBef>
              <a:spcAft>
                <a:spcPts val="0"/>
              </a:spcAft>
              <a:buSzPts val="1400"/>
              <a:buFont typeface="Inter"/>
              <a:buNone/>
              <a:defRPr b="1">
                <a:latin typeface="Inter"/>
                <a:ea typeface="Inter"/>
                <a:cs typeface="Inter"/>
                <a:sym typeface="Inter"/>
              </a:defRPr>
            </a:lvl7pPr>
            <a:lvl8pPr lvl="7">
              <a:spcBef>
                <a:spcPts val="800"/>
              </a:spcBef>
              <a:spcAft>
                <a:spcPts val="0"/>
              </a:spcAft>
              <a:buSzPts val="1400"/>
              <a:buFont typeface="Inter"/>
              <a:buNone/>
              <a:defRPr b="1">
                <a:latin typeface="Inter"/>
                <a:ea typeface="Inter"/>
                <a:cs typeface="Inter"/>
                <a:sym typeface="Inter"/>
              </a:defRPr>
            </a:lvl8pPr>
            <a:lvl9pPr lvl="8">
              <a:spcBef>
                <a:spcPts val="800"/>
              </a:spcBef>
              <a:spcAft>
                <a:spcPts val="800"/>
              </a:spcAft>
              <a:buSzPts val="1400"/>
              <a:buFont typeface="Inter"/>
              <a:buNone/>
              <a:defRPr b="1">
                <a:latin typeface="Inter"/>
                <a:ea typeface="Inter"/>
                <a:cs typeface="Inter"/>
                <a:sym typeface="Inter"/>
              </a:defRPr>
            </a:lvl9pPr>
          </a:lstStyle>
          <a:p/>
        </p:txBody>
      </p:sp>
      <p:sp>
        <p:nvSpPr>
          <p:cNvPr id="89" name="Google Shape;89;p20"/>
          <p:cNvSpPr txBox="1"/>
          <p:nvPr>
            <p:ph idx="6" type="subTitle"/>
          </p:nvPr>
        </p:nvSpPr>
        <p:spPr>
          <a:xfrm>
            <a:off x="5931675" y="1375575"/>
            <a:ext cx="2280600" cy="425400"/>
          </a:xfrm>
          <a:prstGeom prst="rect">
            <a:avLst/>
          </a:prstGeom>
        </p:spPr>
        <p:txBody>
          <a:bodyPr anchorCtr="0" anchor="t" bIns="91425" lIns="0" spcFirstLastPara="1" rIns="91425" wrap="square" tIns="91425">
            <a:normAutofit/>
          </a:bodyPr>
          <a:lstStyle>
            <a:lvl1pPr lvl="0">
              <a:spcBef>
                <a:spcPts val="0"/>
              </a:spcBef>
              <a:spcAft>
                <a:spcPts val="0"/>
              </a:spcAft>
              <a:buSzPts val="1400"/>
              <a:buFont typeface="Inter"/>
              <a:buNone/>
              <a:defRPr b="1">
                <a:latin typeface="Inter"/>
                <a:ea typeface="Inter"/>
                <a:cs typeface="Inter"/>
                <a:sym typeface="Inter"/>
              </a:defRPr>
            </a:lvl1pPr>
            <a:lvl2pPr lvl="1">
              <a:spcBef>
                <a:spcPts val="800"/>
              </a:spcBef>
              <a:spcAft>
                <a:spcPts val="0"/>
              </a:spcAft>
              <a:buSzPts val="1400"/>
              <a:buFont typeface="Inter"/>
              <a:buNone/>
              <a:defRPr b="1">
                <a:latin typeface="Inter"/>
                <a:ea typeface="Inter"/>
                <a:cs typeface="Inter"/>
                <a:sym typeface="Inter"/>
              </a:defRPr>
            </a:lvl2pPr>
            <a:lvl3pPr lvl="2">
              <a:spcBef>
                <a:spcPts val="800"/>
              </a:spcBef>
              <a:spcAft>
                <a:spcPts val="0"/>
              </a:spcAft>
              <a:buSzPts val="1400"/>
              <a:buFont typeface="Inter"/>
              <a:buNone/>
              <a:defRPr b="1">
                <a:latin typeface="Inter"/>
                <a:ea typeface="Inter"/>
                <a:cs typeface="Inter"/>
                <a:sym typeface="Inter"/>
              </a:defRPr>
            </a:lvl3pPr>
            <a:lvl4pPr lvl="3">
              <a:spcBef>
                <a:spcPts val="800"/>
              </a:spcBef>
              <a:spcAft>
                <a:spcPts val="0"/>
              </a:spcAft>
              <a:buSzPts val="1400"/>
              <a:buFont typeface="Inter"/>
              <a:buNone/>
              <a:defRPr b="1">
                <a:latin typeface="Inter"/>
                <a:ea typeface="Inter"/>
                <a:cs typeface="Inter"/>
                <a:sym typeface="Inter"/>
              </a:defRPr>
            </a:lvl4pPr>
            <a:lvl5pPr lvl="4">
              <a:spcBef>
                <a:spcPts val="800"/>
              </a:spcBef>
              <a:spcAft>
                <a:spcPts val="0"/>
              </a:spcAft>
              <a:buSzPts val="1400"/>
              <a:buFont typeface="Inter"/>
              <a:buNone/>
              <a:defRPr b="1">
                <a:latin typeface="Inter"/>
                <a:ea typeface="Inter"/>
                <a:cs typeface="Inter"/>
                <a:sym typeface="Inter"/>
              </a:defRPr>
            </a:lvl5pPr>
            <a:lvl6pPr lvl="5">
              <a:spcBef>
                <a:spcPts val="800"/>
              </a:spcBef>
              <a:spcAft>
                <a:spcPts val="0"/>
              </a:spcAft>
              <a:buSzPts val="1400"/>
              <a:buFont typeface="Inter"/>
              <a:buNone/>
              <a:defRPr b="1">
                <a:latin typeface="Inter"/>
                <a:ea typeface="Inter"/>
                <a:cs typeface="Inter"/>
                <a:sym typeface="Inter"/>
              </a:defRPr>
            </a:lvl6pPr>
            <a:lvl7pPr lvl="6">
              <a:spcBef>
                <a:spcPts val="800"/>
              </a:spcBef>
              <a:spcAft>
                <a:spcPts val="0"/>
              </a:spcAft>
              <a:buSzPts val="1400"/>
              <a:buFont typeface="Inter"/>
              <a:buNone/>
              <a:defRPr b="1">
                <a:latin typeface="Inter"/>
                <a:ea typeface="Inter"/>
                <a:cs typeface="Inter"/>
                <a:sym typeface="Inter"/>
              </a:defRPr>
            </a:lvl7pPr>
            <a:lvl8pPr lvl="7">
              <a:spcBef>
                <a:spcPts val="800"/>
              </a:spcBef>
              <a:spcAft>
                <a:spcPts val="0"/>
              </a:spcAft>
              <a:buSzPts val="1400"/>
              <a:buFont typeface="Inter"/>
              <a:buNone/>
              <a:defRPr b="1">
                <a:latin typeface="Inter"/>
                <a:ea typeface="Inter"/>
                <a:cs typeface="Inter"/>
                <a:sym typeface="Inter"/>
              </a:defRPr>
            </a:lvl8pPr>
            <a:lvl9pPr lvl="8">
              <a:spcBef>
                <a:spcPts val="800"/>
              </a:spcBef>
              <a:spcAft>
                <a:spcPts val="800"/>
              </a:spcAft>
              <a:buSzPts val="1400"/>
              <a:buFont typeface="Inter"/>
              <a:buNone/>
              <a:defRPr b="1">
                <a:latin typeface="Inter"/>
                <a:ea typeface="Inter"/>
                <a:cs typeface="Inter"/>
                <a:sym typeface="Inte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bg>
      <p:bgPr>
        <a:solidFill>
          <a:schemeClr val="lt2"/>
        </a:solidFill>
      </p:bgPr>
    </p:bg>
    <p:spTree>
      <p:nvGrpSpPr>
        <p:cNvPr id="90" name="Shape 90"/>
        <p:cNvGrpSpPr/>
        <p:nvPr/>
      </p:nvGrpSpPr>
      <p:grpSpPr>
        <a:xfrm>
          <a:off x="0" y="0"/>
          <a:ext cx="0" cy="0"/>
          <a:chOff x="0" y="0"/>
          <a:chExt cx="0" cy="0"/>
        </a:xfrm>
      </p:grpSpPr>
      <p:sp>
        <p:nvSpPr>
          <p:cNvPr id="91" name="Google Shape;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21"/>
          <p:cNvSpPr txBox="1"/>
          <p:nvPr>
            <p:ph type="ctrTitle"/>
          </p:nvPr>
        </p:nvSpPr>
        <p:spPr>
          <a:xfrm>
            <a:off x="914400" y="1545450"/>
            <a:ext cx="5257800" cy="2052600"/>
          </a:xfrm>
          <a:prstGeom prst="rect">
            <a:avLst/>
          </a:prstGeom>
        </p:spPr>
        <p:txBody>
          <a:bodyPr anchorCtr="0" anchor="ctr" bIns="91425" lIns="0" spcFirstLastPara="1" rIns="91425" wrap="square" tIns="91425">
            <a:normAutofit/>
          </a:bodyPr>
          <a:lstStyle>
            <a:lvl1pPr lvl="0">
              <a:lnSpc>
                <a:spcPct val="75000"/>
              </a:lnSpc>
              <a:spcBef>
                <a:spcPts val="0"/>
              </a:spcBef>
              <a:spcAft>
                <a:spcPts val="0"/>
              </a:spcAft>
              <a:buClr>
                <a:schemeClr val="dk1"/>
              </a:buClr>
              <a:buSzPts val="2200"/>
              <a:buNone/>
              <a:defRPr sz="2200">
                <a:solidFill>
                  <a:schemeClr val="dk1"/>
                </a:solidFill>
              </a:defRPr>
            </a:lvl1pPr>
            <a:lvl2pPr lvl="1">
              <a:lnSpc>
                <a:spcPct val="75000"/>
              </a:lnSpc>
              <a:spcBef>
                <a:spcPts val="0"/>
              </a:spcBef>
              <a:spcAft>
                <a:spcPts val="0"/>
              </a:spcAft>
              <a:buClr>
                <a:schemeClr val="dk1"/>
              </a:buClr>
              <a:buSzPts val="2200"/>
              <a:buNone/>
              <a:defRPr sz="2200">
                <a:solidFill>
                  <a:schemeClr val="dk1"/>
                </a:solidFill>
              </a:defRPr>
            </a:lvl2pPr>
            <a:lvl3pPr lvl="2">
              <a:lnSpc>
                <a:spcPct val="75000"/>
              </a:lnSpc>
              <a:spcBef>
                <a:spcPts val="0"/>
              </a:spcBef>
              <a:spcAft>
                <a:spcPts val="0"/>
              </a:spcAft>
              <a:buClr>
                <a:schemeClr val="dk1"/>
              </a:buClr>
              <a:buSzPts val="2200"/>
              <a:buNone/>
              <a:defRPr sz="2200">
                <a:solidFill>
                  <a:schemeClr val="dk1"/>
                </a:solidFill>
              </a:defRPr>
            </a:lvl3pPr>
            <a:lvl4pPr lvl="3">
              <a:lnSpc>
                <a:spcPct val="75000"/>
              </a:lnSpc>
              <a:spcBef>
                <a:spcPts val="0"/>
              </a:spcBef>
              <a:spcAft>
                <a:spcPts val="0"/>
              </a:spcAft>
              <a:buClr>
                <a:schemeClr val="dk1"/>
              </a:buClr>
              <a:buSzPts val="2200"/>
              <a:buNone/>
              <a:defRPr sz="2200">
                <a:solidFill>
                  <a:schemeClr val="dk1"/>
                </a:solidFill>
              </a:defRPr>
            </a:lvl4pPr>
            <a:lvl5pPr lvl="4">
              <a:lnSpc>
                <a:spcPct val="75000"/>
              </a:lnSpc>
              <a:spcBef>
                <a:spcPts val="0"/>
              </a:spcBef>
              <a:spcAft>
                <a:spcPts val="0"/>
              </a:spcAft>
              <a:buClr>
                <a:schemeClr val="dk1"/>
              </a:buClr>
              <a:buSzPts val="2200"/>
              <a:buNone/>
              <a:defRPr sz="2200">
                <a:solidFill>
                  <a:schemeClr val="dk1"/>
                </a:solidFill>
              </a:defRPr>
            </a:lvl5pPr>
            <a:lvl6pPr lvl="5">
              <a:lnSpc>
                <a:spcPct val="75000"/>
              </a:lnSpc>
              <a:spcBef>
                <a:spcPts val="0"/>
              </a:spcBef>
              <a:spcAft>
                <a:spcPts val="0"/>
              </a:spcAft>
              <a:buClr>
                <a:schemeClr val="dk1"/>
              </a:buClr>
              <a:buSzPts val="2200"/>
              <a:buNone/>
              <a:defRPr sz="2200">
                <a:solidFill>
                  <a:schemeClr val="dk1"/>
                </a:solidFill>
              </a:defRPr>
            </a:lvl6pPr>
            <a:lvl7pPr lvl="6">
              <a:lnSpc>
                <a:spcPct val="75000"/>
              </a:lnSpc>
              <a:spcBef>
                <a:spcPts val="0"/>
              </a:spcBef>
              <a:spcAft>
                <a:spcPts val="0"/>
              </a:spcAft>
              <a:buClr>
                <a:schemeClr val="dk1"/>
              </a:buClr>
              <a:buSzPts val="2200"/>
              <a:buNone/>
              <a:defRPr sz="2200">
                <a:solidFill>
                  <a:schemeClr val="dk1"/>
                </a:solidFill>
              </a:defRPr>
            </a:lvl7pPr>
            <a:lvl8pPr lvl="7">
              <a:lnSpc>
                <a:spcPct val="75000"/>
              </a:lnSpc>
              <a:spcBef>
                <a:spcPts val="0"/>
              </a:spcBef>
              <a:spcAft>
                <a:spcPts val="0"/>
              </a:spcAft>
              <a:buClr>
                <a:schemeClr val="dk1"/>
              </a:buClr>
              <a:buSzPts val="2200"/>
              <a:buNone/>
              <a:defRPr sz="2200">
                <a:solidFill>
                  <a:schemeClr val="dk1"/>
                </a:solidFill>
              </a:defRPr>
            </a:lvl8pPr>
            <a:lvl9pPr lvl="8">
              <a:lnSpc>
                <a:spcPct val="75000"/>
              </a:lnSpc>
              <a:spcBef>
                <a:spcPts val="0"/>
              </a:spcBef>
              <a:spcAft>
                <a:spcPts val="0"/>
              </a:spcAft>
              <a:buClr>
                <a:schemeClr val="dk1"/>
              </a:buClr>
              <a:buSzPts val="2200"/>
              <a:buNone/>
              <a:defRPr sz="22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22"/>
          <p:cNvSpPr txBox="1"/>
          <p:nvPr>
            <p:ph type="title"/>
          </p:nvPr>
        </p:nvSpPr>
        <p:spPr>
          <a:xfrm>
            <a:off x="457200" y="342900"/>
            <a:ext cx="7782900" cy="572700"/>
          </a:xfrm>
          <a:prstGeom prst="rect">
            <a:avLst/>
          </a:prstGeom>
        </p:spPr>
        <p:txBody>
          <a:bodyPr anchorCtr="0" anchor="b" bIns="91425" lIns="0" spcFirstLastPara="1" rIns="0"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95" name="Google Shape;95;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96" name="Google Shape;96;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23"/>
          <p:cNvSpPr txBox="1"/>
          <p:nvPr>
            <p:ph type="title"/>
          </p:nvPr>
        </p:nvSpPr>
        <p:spPr>
          <a:xfrm>
            <a:off x="457200" y="342900"/>
            <a:ext cx="7782900" cy="572700"/>
          </a:xfrm>
          <a:prstGeom prst="rect">
            <a:avLst/>
          </a:prstGeom>
        </p:spPr>
        <p:txBody>
          <a:bodyPr anchorCtr="0" anchor="b" bIns="91425" lIns="0" spcFirstLastPara="1" rIns="0"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24"/>
          <p:cNvSpPr txBox="1"/>
          <p:nvPr>
            <p:ph type="title"/>
          </p:nvPr>
        </p:nvSpPr>
        <p:spPr>
          <a:xfrm>
            <a:off x="457200" y="537750"/>
            <a:ext cx="5603400" cy="755700"/>
          </a:xfrm>
          <a:prstGeom prst="rect">
            <a:avLst/>
          </a:prstGeom>
        </p:spPr>
        <p:txBody>
          <a:bodyPr anchorCtr="0" anchor="ctr" bIns="91425" lIns="0" spcFirstLastPara="1" rIns="0"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24"/>
          <p:cNvSpPr txBox="1"/>
          <p:nvPr>
            <p:ph idx="1" type="body"/>
          </p:nvPr>
        </p:nvSpPr>
        <p:spPr>
          <a:xfrm>
            <a:off x="457200" y="1389600"/>
            <a:ext cx="56034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Font typeface="Inter"/>
              <a:buChar char="•"/>
              <a:defRPr sz="1200">
                <a:latin typeface="Inter"/>
                <a:ea typeface="Inter"/>
                <a:cs typeface="Inter"/>
                <a:sym typeface="Inter"/>
              </a:defRPr>
            </a:lvl1pPr>
            <a:lvl2pPr indent="-304800" lvl="1" marL="914400">
              <a:spcBef>
                <a:spcPts val="800"/>
              </a:spcBef>
              <a:spcAft>
                <a:spcPts val="0"/>
              </a:spcAft>
              <a:buSzPts val="1200"/>
              <a:buFont typeface="Inter"/>
              <a:buChar char="•"/>
              <a:defRPr sz="1200">
                <a:latin typeface="Inter"/>
                <a:ea typeface="Inter"/>
                <a:cs typeface="Inter"/>
                <a:sym typeface="Inter"/>
              </a:defRPr>
            </a:lvl2pPr>
            <a:lvl3pPr indent="-304800" lvl="2" marL="1371600">
              <a:spcBef>
                <a:spcPts val="800"/>
              </a:spcBef>
              <a:spcAft>
                <a:spcPts val="0"/>
              </a:spcAft>
              <a:buSzPts val="1200"/>
              <a:buFont typeface="Inter"/>
              <a:buChar char="•"/>
              <a:defRPr sz="1200">
                <a:latin typeface="Inter"/>
                <a:ea typeface="Inter"/>
                <a:cs typeface="Inter"/>
                <a:sym typeface="Inter"/>
              </a:defRPr>
            </a:lvl3pPr>
            <a:lvl4pPr indent="-304800" lvl="3" marL="1828800">
              <a:spcBef>
                <a:spcPts val="800"/>
              </a:spcBef>
              <a:spcAft>
                <a:spcPts val="0"/>
              </a:spcAft>
              <a:buSzPts val="1200"/>
              <a:buFont typeface="Inter"/>
              <a:buChar char="•"/>
              <a:defRPr sz="1200">
                <a:latin typeface="Inter"/>
                <a:ea typeface="Inter"/>
                <a:cs typeface="Inter"/>
                <a:sym typeface="Inter"/>
              </a:defRPr>
            </a:lvl4pPr>
            <a:lvl5pPr indent="-304800" lvl="4" marL="2286000">
              <a:spcBef>
                <a:spcPts val="800"/>
              </a:spcBef>
              <a:spcAft>
                <a:spcPts val="0"/>
              </a:spcAft>
              <a:buSzPts val="1200"/>
              <a:buFont typeface="Inter"/>
              <a:buChar char="•"/>
              <a:defRPr sz="1200">
                <a:latin typeface="Inter"/>
                <a:ea typeface="Inter"/>
                <a:cs typeface="Inter"/>
                <a:sym typeface="Inter"/>
              </a:defRPr>
            </a:lvl5pPr>
            <a:lvl6pPr indent="-304800" lvl="5" marL="2743200">
              <a:spcBef>
                <a:spcPts val="800"/>
              </a:spcBef>
              <a:spcAft>
                <a:spcPts val="0"/>
              </a:spcAft>
              <a:buSzPts val="1200"/>
              <a:buFont typeface="Inter"/>
              <a:buChar char="•"/>
              <a:defRPr sz="1200">
                <a:latin typeface="Inter"/>
                <a:ea typeface="Inter"/>
                <a:cs typeface="Inter"/>
                <a:sym typeface="Inter"/>
              </a:defRPr>
            </a:lvl6pPr>
            <a:lvl7pPr indent="-304800" lvl="6" marL="3200400">
              <a:spcBef>
                <a:spcPts val="800"/>
              </a:spcBef>
              <a:spcAft>
                <a:spcPts val="0"/>
              </a:spcAft>
              <a:buSzPts val="1200"/>
              <a:buFont typeface="Inter"/>
              <a:buChar char="•"/>
              <a:defRPr sz="1200">
                <a:latin typeface="Inter"/>
                <a:ea typeface="Inter"/>
                <a:cs typeface="Inter"/>
                <a:sym typeface="Inter"/>
              </a:defRPr>
            </a:lvl7pPr>
            <a:lvl8pPr indent="-304800" lvl="7" marL="3657600">
              <a:spcBef>
                <a:spcPts val="800"/>
              </a:spcBef>
              <a:spcAft>
                <a:spcPts val="0"/>
              </a:spcAft>
              <a:buSzPts val="1200"/>
              <a:buFont typeface="Inter"/>
              <a:buChar char="•"/>
              <a:defRPr sz="1200">
                <a:latin typeface="Inter"/>
                <a:ea typeface="Inter"/>
                <a:cs typeface="Inter"/>
                <a:sym typeface="Inter"/>
              </a:defRPr>
            </a:lvl8pPr>
            <a:lvl9pPr indent="-304800" lvl="8" marL="4114800">
              <a:spcBef>
                <a:spcPts val="800"/>
              </a:spcBef>
              <a:spcAft>
                <a:spcPts val="800"/>
              </a:spcAft>
              <a:buSzPts val="1200"/>
              <a:buFont typeface="Inter"/>
              <a:buChar char="•"/>
              <a:defRPr sz="1200">
                <a:latin typeface="Inter"/>
                <a:ea typeface="Inter"/>
                <a:cs typeface="Inter"/>
                <a:sym typeface="Inter"/>
              </a:defRPr>
            </a:lvl9pPr>
          </a:lstStyle>
          <a:p/>
        </p:txBody>
      </p:sp>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05" name="Shape 105"/>
        <p:cNvGrpSpPr/>
        <p:nvPr/>
      </p:nvGrpSpPr>
      <p:grpSpPr>
        <a:xfrm>
          <a:off x="0" y="0"/>
          <a:ext cx="0" cy="0"/>
          <a:chOff x="0" y="0"/>
          <a:chExt cx="0" cy="0"/>
        </a:xfrm>
      </p:grpSpPr>
      <p:sp>
        <p:nvSpPr>
          <p:cNvPr id="106" name="Google Shape;106;p25"/>
          <p:cNvSpPr txBox="1"/>
          <p:nvPr>
            <p:ph type="title"/>
          </p:nvPr>
        </p:nvSpPr>
        <p:spPr>
          <a:xfrm>
            <a:off x="457200" y="2193900"/>
            <a:ext cx="5603400" cy="755700"/>
          </a:xfrm>
          <a:prstGeom prst="rect">
            <a:avLst/>
          </a:prstGeom>
        </p:spPr>
        <p:txBody>
          <a:bodyPr anchorCtr="0" anchor="ctr" bIns="91425" lIns="0" spcFirstLastPara="1" rIns="0"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08" name="Shape 108"/>
        <p:cNvGrpSpPr/>
        <p:nvPr/>
      </p:nvGrpSpPr>
      <p:grpSpPr>
        <a:xfrm>
          <a:off x="0" y="0"/>
          <a:ext cx="0" cy="0"/>
          <a:chOff x="0" y="0"/>
          <a:chExt cx="0" cy="0"/>
        </a:xfrm>
      </p:grpSpPr>
      <p:sp>
        <p:nvSpPr>
          <p:cNvPr id="109" name="Google Shape;109;p26"/>
          <p:cNvSpPr txBox="1"/>
          <p:nvPr>
            <p:ph type="title"/>
          </p:nvPr>
        </p:nvSpPr>
        <p:spPr>
          <a:xfrm>
            <a:off x="917050" y="450150"/>
            <a:ext cx="5249700" cy="4090800"/>
          </a:xfrm>
          <a:prstGeom prst="rect">
            <a:avLst/>
          </a:prstGeom>
        </p:spPr>
        <p:txBody>
          <a:bodyPr anchorCtr="0" anchor="ctr" bIns="91425" lIns="0" spcFirstLastPara="1" rIns="91425" wrap="square" tIns="91425">
            <a:norm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p:txBody>
      </p:sp>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6"/>
          <p:cNvSpPr txBox="1"/>
          <p:nvPr>
            <p:ph idx="1" type="subTitle"/>
          </p:nvPr>
        </p:nvSpPr>
        <p:spPr>
          <a:xfrm>
            <a:off x="917050" y="3196425"/>
            <a:ext cx="4714200" cy="451800"/>
          </a:xfrm>
          <a:prstGeom prst="rect">
            <a:avLst/>
          </a:prstGeom>
        </p:spPr>
        <p:txBody>
          <a:bodyPr anchorCtr="0" anchor="t" bIns="91425" lIns="0" spcFirstLastPara="1" rIns="91425" wrap="square" tIns="91425">
            <a:normAutofit/>
          </a:bodyPr>
          <a:lstStyle>
            <a:lvl1pPr lvl="0">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1pPr>
            <a:lvl2pPr lvl="1">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2pPr>
            <a:lvl3pPr lvl="2">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3pPr>
            <a:lvl4pPr lvl="3">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4pPr>
            <a:lvl5pPr lvl="4">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5pPr>
            <a:lvl6pPr lvl="5">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6pPr>
            <a:lvl7pPr lvl="6">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7pPr>
            <a:lvl8pPr lvl="7">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8pPr>
            <a:lvl9pPr lvl="8">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txBox="1"/>
          <p:nvPr>
            <p:ph type="title"/>
          </p:nvPr>
        </p:nvSpPr>
        <p:spPr>
          <a:xfrm>
            <a:off x="265500" y="1233175"/>
            <a:ext cx="4045200" cy="1482300"/>
          </a:xfrm>
          <a:prstGeom prst="rect">
            <a:avLst/>
          </a:prstGeom>
        </p:spPr>
        <p:txBody>
          <a:bodyPr anchorCtr="0" anchor="b" bIns="91425" lIns="0" spcFirstLastPara="1" rIns="0"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5" name="Google Shape;115;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6" name="Google Shape;116;p2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800"/>
              </a:spcBef>
              <a:spcAft>
                <a:spcPts val="0"/>
              </a:spcAft>
              <a:buSzPts val="1400"/>
              <a:buChar char="•"/>
              <a:defRPr/>
            </a:lvl2pPr>
            <a:lvl3pPr indent="-317500" lvl="2" marL="1371600">
              <a:spcBef>
                <a:spcPts val="800"/>
              </a:spcBef>
              <a:spcAft>
                <a:spcPts val="0"/>
              </a:spcAft>
              <a:buSzPts val="1400"/>
              <a:buChar char="•"/>
              <a:defRPr/>
            </a:lvl3pPr>
            <a:lvl4pPr indent="-317500" lvl="3" marL="1828800">
              <a:spcBef>
                <a:spcPts val="800"/>
              </a:spcBef>
              <a:spcAft>
                <a:spcPts val="0"/>
              </a:spcAft>
              <a:buSzPts val="1400"/>
              <a:buChar char="•"/>
              <a:defRPr/>
            </a:lvl4pPr>
            <a:lvl5pPr indent="-317500" lvl="4" marL="2286000">
              <a:spcBef>
                <a:spcPts val="800"/>
              </a:spcBef>
              <a:spcAft>
                <a:spcPts val="0"/>
              </a:spcAft>
              <a:buSzPts val="1400"/>
              <a:buChar char="•"/>
              <a:defRPr/>
            </a:lvl5pPr>
            <a:lvl6pPr indent="-317500" lvl="5" marL="2743200">
              <a:spcBef>
                <a:spcPts val="800"/>
              </a:spcBef>
              <a:spcAft>
                <a:spcPts val="0"/>
              </a:spcAft>
              <a:buSzPts val="1400"/>
              <a:buChar char="•"/>
              <a:defRPr/>
            </a:lvl6pPr>
            <a:lvl7pPr indent="-317500" lvl="6" marL="3200400">
              <a:spcBef>
                <a:spcPts val="800"/>
              </a:spcBef>
              <a:spcAft>
                <a:spcPts val="0"/>
              </a:spcAft>
              <a:buSzPts val="1400"/>
              <a:buChar char="•"/>
              <a:defRPr/>
            </a:lvl7pPr>
            <a:lvl8pPr indent="-317500" lvl="7" marL="3657600">
              <a:spcBef>
                <a:spcPts val="800"/>
              </a:spcBef>
              <a:spcAft>
                <a:spcPts val="0"/>
              </a:spcAft>
              <a:buSzPts val="1400"/>
              <a:buChar char="•"/>
              <a:defRPr/>
            </a:lvl8pPr>
            <a:lvl9pPr indent="-317500" lvl="8" marL="4114800">
              <a:spcBef>
                <a:spcPts val="800"/>
              </a:spcBef>
              <a:spcAft>
                <a:spcPts val="800"/>
              </a:spcAft>
              <a:buSzPts val="1400"/>
              <a:buChar char="•"/>
              <a:defRPr/>
            </a:lvl9pPr>
          </a:lstStyle>
          <a:p/>
        </p:txBody>
      </p:sp>
      <p:sp>
        <p:nvSpPr>
          <p:cNvPr id="117" name="Google Shape;11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120" name="Google Shape;12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9"/>
          <p:cNvSpPr txBox="1"/>
          <p:nvPr>
            <p:ph hasCustomPrompt="1" type="title"/>
          </p:nvPr>
        </p:nvSpPr>
        <p:spPr>
          <a:xfrm>
            <a:off x="311700" y="1106125"/>
            <a:ext cx="8520600" cy="1963500"/>
          </a:xfrm>
          <a:prstGeom prst="rect">
            <a:avLst/>
          </a:prstGeom>
        </p:spPr>
        <p:txBody>
          <a:bodyPr anchorCtr="0" anchor="b" bIns="91425" lIns="0" spcFirstLastPara="1" rIns="0"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3" name="Google Shape;123;p2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800"/>
              </a:spcBef>
              <a:spcAft>
                <a:spcPts val="0"/>
              </a:spcAft>
              <a:buSzPts val="1400"/>
              <a:buChar char="•"/>
              <a:defRPr/>
            </a:lvl2pPr>
            <a:lvl3pPr indent="-317500" lvl="2" marL="1371600" algn="ctr">
              <a:spcBef>
                <a:spcPts val="800"/>
              </a:spcBef>
              <a:spcAft>
                <a:spcPts val="0"/>
              </a:spcAft>
              <a:buSzPts val="1400"/>
              <a:buChar char="•"/>
              <a:defRPr/>
            </a:lvl3pPr>
            <a:lvl4pPr indent="-317500" lvl="3" marL="1828800" algn="ctr">
              <a:spcBef>
                <a:spcPts val="800"/>
              </a:spcBef>
              <a:spcAft>
                <a:spcPts val="0"/>
              </a:spcAft>
              <a:buSzPts val="1400"/>
              <a:buChar char="•"/>
              <a:defRPr/>
            </a:lvl4pPr>
            <a:lvl5pPr indent="-317500" lvl="4" marL="2286000" algn="ctr">
              <a:spcBef>
                <a:spcPts val="800"/>
              </a:spcBef>
              <a:spcAft>
                <a:spcPts val="0"/>
              </a:spcAft>
              <a:buSzPts val="1400"/>
              <a:buChar char="•"/>
              <a:defRPr/>
            </a:lvl5pPr>
            <a:lvl6pPr indent="-317500" lvl="5" marL="2743200" algn="ctr">
              <a:spcBef>
                <a:spcPts val="800"/>
              </a:spcBef>
              <a:spcAft>
                <a:spcPts val="0"/>
              </a:spcAft>
              <a:buSzPts val="1400"/>
              <a:buChar char="•"/>
              <a:defRPr/>
            </a:lvl6pPr>
            <a:lvl7pPr indent="-317500" lvl="6" marL="3200400" algn="ctr">
              <a:spcBef>
                <a:spcPts val="800"/>
              </a:spcBef>
              <a:spcAft>
                <a:spcPts val="0"/>
              </a:spcAft>
              <a:buSzPts val="1400"/>
              <a:buChar char="•"/>
              <a:defRPr/>
            </a:lvl7pPr>
            <a:lvl8pPr indent="-317500" lvl="7" marL="3657600" algn="ctr">
              <a:spcBef>
                <a:spcPts val="800"/>
              </a:spcBef>
              <a:spcAft>
                <a:spcPts val="0"/>
              </a:spcAft>
              <a:buSzPts val="1400"/>
              <a:buChar char="•"/>
              <a:defRPr/>
            </a:lvl8pPr>
            <a:lvl9pPr indent="-317500" lvl="8" marL="4114800" algn="ctr">
              <a:spcBef>
                <a:spcPts val="800"/>
              </a:spcBef>
              <a:spcAft>
                <a:spcPts val="800"/>
              </a:spcAft>
              <a:buSzPts val="1400"/>
              <a:buChar char="•"/>
              <a:defRPr/>
            </a:lvl9pPr>
          </a:lstStyle>
          <a:p/>
        </p:txBody>
      </p:sp>
      <p:sp>
        <p:nvSpPr>
          <p:cNvPr id="124" name="Google Shape;12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127" name="Shape 127"/>
        <p:cNvGrpSpPr/>
        <p:nvPr/>
      </p:nvGrpSpPr>
      <p:grpSpPr>
        <a:xfrm>
          <a:off x="0" y="0"/>
          <a:ext cx="0" cy="0"/>
          <a:chOff x="0" y="0"/>
          <a:chExt cx="0" cy="0"/>
        </a:xfrm>
      </p:grpSpPr>
      <p:sp>
        <p:nvSpPr>
          <p:cNvPr id="128" name="Google Shape;128;p31"/>
          <p:cNvSpPr txBox="1"/>
          <p:nvPr>
            <p:ph idx="1" type="body"/>
          </p:nvPr>
        </p:nvSpPr>
        <p:spPr>
          <a:xfrm>
            <a:off x="457200" y="1293450"/>
            <a:ext cx="8229600" cy="32757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dk1"/>
              </a:buClr>
              <a:buSzPts val="1600"/>
              <a:buChar char="•"/>
              <a:defRPr sz="1600">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
        <p:nvSpPr>
          <p:cNvPr id="129" name="Google Shape;129;p31"/>
          <p:cNvSpPr txBox="1"/>
          <p:nvPr>
            <p:ph type="title"/>
          </p:nvPr>
        </p:nvSpPr>
        <p:spPr>
          <a:xfrm>
            <a:off x="457200" y="537750"/>
            <a:ext cx="5603400" cy="755700"/>
          </a:xfrm>
          <a:prstGeom prst="rect">
            <a:avLst/>
          </a:prstGeom>
        </p:spPr>
        <p:txBody>
          <a:bodyPr anchorCtr="0" anchor="ctr" bIns="91425" lIns="0" spcFirstLastPara="1" rIns="0"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130" name="Shape 130"/>
        <p:cNvGrpSpPr/>
        <p:nvPr/>
      </p:nvGrpSpPr>
      <p:grpSpPr>
        <a:xfrm>
          <a:off x="0" y="0"/>
          <a:ext cx="0" cy="0"/>
          <a:chOff x="0" y="0"/>
          <a:chExt cx="0" cy="0"/>
        </a:xfrm>
      </p:grpSpPr>
      <p:sp>
        <p:nvSpPr>
          <p:cNvPr id="131" name="Google Shape;131;p32"/>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2" name="Google Shape;132;p32"/>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3" name="Google Shape;133;p32"/>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800"/>
              </a:spcBef>
              <a:spcAft>
                <a:spcPts val="0"/>
              </a:spcAft>
              <a:buSzPts val="1400"/>
              <a:buNone/>
              <a:defRPr/>
            </a:lvl3pPr>
            <a:lvl4pPr lvl="3">
              <a:spcBef>
                <a:spcPts val="800"/>
              </a:spcBef>
              <a:spcAft>
                <a:spcPts val="0"/>
              </a:spcAft>
              <a:buSzPts val="1400"/>
              <a:buNone/>
              <a:defRPr/>
            </a:lvl4pPr>
            <a:lvl5pPr lvl="4">
              <a:spcBef>
                <a:spcPts val="800"/>
              </a:spcBef>
              <a:spcAft>
                <a:spcPts val="0"/>
              </a:spcAft>
              <a:buSzPts val="1400"/>
              <a:buNone/>
              <a:defRPr/>
            </a:lvl5pPr>
            <a:lvl6pPr lvl="5">
              <a:spcBef>
                <a:spcPts val="800"/>
              </a:spcBef>
              <a:spcAft>
                <a:spcPts val="0"/>
              </a:spcAft>
              <a:buSzPts val="1400"/>
              <a:buNone/>
              <a:defRPr/>
            </a:lvl6pPr>
            <a:lvl7pPr lvl="6">
              <a:spcBef>
                <a:spcPts val="800"/>
              </a:spcBef>
              <a:spcAft>
                <a:spcPts val="0"/>
              </a:spcAft>
              <a:buSzPts val="1400"/>
              <a:buNone/>
              <a:defRPr/>
            </a:lvl7pPr>
            <a:lvl8pPr lvl="7">
              <a:spcBef>
                <a:spcPts val="800"/>
              </a:spcBef>
              <a:spcAft>
                <a:spcPts val="0"/>
              </a:spcAft>
              <a:buSzPts val="1400"/>
              <a:buNone/>
              <a:defRPr/>
            </a:lvl8pPr>
            <a:lvl9pPr lvl="8">
              <a:spcBef>
                <a:spcPts val="800"/>
              </a:spcBef>
              <a:spcAft>
                <a:spcPts val="800"/>
              </a:spcAft>
              <a:buSzPts val="1400"/>
              <a:buNone/>
              <a:defRPr/>
            </a:lvl9pPr>
          </a:lstStyle>
          <a:p/>
        </p:txBody>
      </p:sp>
      <p:sp>
        <p:nvSpPr>
          <p:cNvPr id="134" name="Google Shape;134;p32"/>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800"/>
              </a:spcBef>
              <a:spcAft>
                <a:spcPts val="0"/>
              </a:spcAft>
              <a:buSzPts val="1400"/>
              <a:buNone/>
              <a:defRPr/>
            </a:lvl3pPr>
            <a:lvl4pPr lvl="3">
              <a:spcBef>
                <a:spcPts val="800"/>
              </a:spcBef>
              <a:spcAft>
                <a:spcPts val="0"/>
              </a:spcAft>
              <a:buSzPts val="1400"/>
              <a:buNone/>
              <a:defRPr/>
            </a:lvl4pPr>
            <a:lvl5pPr lvl="4">
              <a:spcBef>
                <a:spcPts val="800"/>
              </a:spcBef>
              <a:spcAft>
                <a:spcPts val="0"/>
              </a:spcAft>
              <a:buSzPts val="1400"/>
              <a:buNone/>
              <a:defRPr/>
            </a:lvl5pPr>
            <a:lvl6pPr lvl="5">
              <a:spcBef>
                <a:spcPts val="800"/>
              </a:spcBef>
              <a:spcAft>
                <a:spcPts val="0"/>
              </a:spcAft>
              <a:buSzPts val="1400"/>
              <a:buNone/>
              <a:defRPr/>
            </a:lvl6pPr>
            <a:lvl7pPr lvl="6">
              <a:spcBef>
                <a:spcPts val="800"/>
              </a:spcBef>
              <a:spcAft>
                <a:spcPts val="0"/>
              </a:spcAft>
              <a:buSzPts val="1400"/>
              <a:buNone/>
              <a:defRPr/>
            </a:lvl7pPr>
            <a:lvl8pPr lvl="7">
              <a:spcBef>
                <a:spcPts val="800"/>
              </a:spcBef>
              <a:spcAft>
                <a:spcPts val="0"/>
              </a:spcAft>
              <a:buSzPts val="1400"/>
              <a:buNone/>
              <a:defRPr/>
            </a:lvl8pPr>
            <a:lvl9pPr lvl="8">
              <a:spcBef>
                <a:spcPts val="800"/>
              </a:spcBef>
              <a:spcAft>
                <a:spcPts val="800"/>
              </a:spcAft>
              <a:buSzPts val="1400"/>
              <a:buNone/>
              <a:defRPr/>
            </a:lvl9pPr>
          </a:lstStyle>
          <a:p/>
        </p:txBody>
      </p:sp>
      <p:sp>
        <p:nvSpPr>
          <p:cNvPr id="135" name="Google Shape;135;p32"/>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800"/>
              </a:spcBef>
              <a:spcAft>
                <a:spcPts val="0"/>
              </a:spcAft>
              <a:buSzPts val="1400"/>
              <a:buNone/>
              <a:defRPr/>
            </a:lvl3pPr>
            <a:lvl4pPr lvl="3">
              <a:spcBef>
                <a:spcPts val="800"/>
              </a:spcBef>
              <a:spcAft>
                <a:spcPts val="0"/>
              </a:spcAft>
              <a:buSzPts val="1400"/>
              <a:buNone/>
              <a:defRPr/>
            </a:lvl4pPr>
            <a:lvl5pPr lvl="4">
              <a:spcBef>
                <a:spcPts val="800"/>
              </a:spcBef>
              <a:spcAft>
                <a:spcPts val="0"/>
              </a:spcAft>
              <a:buSzPts val="1400"/>
              <a:buNone/>
              <a:defRPr/>
            </a:lvl5pPr>
            <a:lvl6pPr lvl="5">
              <a:spcBef>
                <a:spcPts val="800"/>
              </a:spcBef>
              <a:spcAft>
                <a:spcPts val="0"/>
              </a:spcAft>
              <a:buSzPts val="1400"/>
              <a:buNone/>
              <a:defRPr/>
            </a:lvl6pPr>
            <a:lvl7pPr lvl="6">
              <a:spcBef>
                <a:spcPts val="800"/>
              </a:spcBef>
              <a:spcAft>
                <a:spcPts val="0"/>
              </a:spcAft>
              <a:buSzPts val="1400"/>
              <a:buNone/>
              <a:defRPr/>
            </a:lvl7pPr>
            <a:lvl8pPr lvl="7">
              <a:spcBef>
                <a:spcPts val="800"/>
              </a:spcBef>
              <a:spcAft>
                <a:spcPts val="0"/>
              </a:spcAft>
              <a:buSzPts val="1400"/>
              <a:buNone/>
              <a:defRPr/>
            </a:lvl8pPr>
            <a:lvl9pPr lvl="8">
              <a:spcBef>
                <a:spcPts val="800"/>
              </a:spcBef>
              <a:spcAft>
                <a:spcPts val="800"/>
              </a:spcAft>
              <a:buSzPts val="1400"/>
              <a:buNone/>
              <a:defRPr/>
            </a:lvl9pPr>
          </a:lstStyle>
          <a:p/>
        </p:txBody>
      </p:sp>
      <p:sp>
        <p:nvSpPr>
          <p:cNvPr id="136" name="Google Shape;136;p32"/>
          <p:cNvSpPr txBox="1"/>
          <p:nvPr>
            <p:ph type="title"/>
          </p:nvPr>
        </p:nvSpPr>
        <p:spPr>
          <a:xfrm>
            <a:off x="457200" y="445025"/>
            <a:ext cx="8229600" cy="572700"/>
          </a:xfrm>
          <a:prstGeom prst="rect">
            <a:avLst/>
          </a:prstGeom>
        </p:spPr>
        <p:txBody>
          <a:bodyPr anchorCtr="0" anchor="ctr" bIns="91425" lIns="0" spcFirstLastPara="1" rIns="0" wrap="square" tIns="91425">
            <a:normAutofit/>
          </a:bodyPr>
          <a:lstStyle>
            <a:lvl1pPr lvl="0">
              <a:spcBef>
                <a:spcPts val="0"/>
              </a:spcBef>
              <a:spcAft>
                <a:spcPts val="0"/>
              </a:spcAft>
              <a:buSzPts val="2400"/>
              <a:buFont typeface="Hanken Grotesk"/>
              <a:buNone/>
              <a:defRPr b="1">
                <a:latin typeface="Hanken Grotesk"/>
                <a:ea typeface="Hanken Grotesk"/>
                <a:cs typeface="Hanken Grotesk"/>
                <a:sym typeface="Hanken Grotesk"/>
              </a:defRPr>
            </a:lvl1pPr>
            <a:lvl2pPr lvl="1">
              <a:spcBef>
                <a:spcPts val="0"/>
              </a:spcBef>
              <a:spcAft>
                <a:spcPts val="0"/>
              </a:spcAft>
              <a:buSzPts val="2400"/>
              <a:buFont typeface="Hanken Grotesk"/>
              <a:buNone/>
              <a:defRPr b="1">
                <a:latin typeface="Hanken Grotesk"/>
                <a:ea typeface="Hanken Grotesk"/>
                <a:cs typeface="Hanken Grotesk"/>
                <a:sym typeface="Hanken Grotesk"/>
              </a:defRPr>
            </a:lvl2pPr>
            <a:lvl3pPr lvl="2">
              <a:spcBef>
                <a:spcPts val="0"/>
              </a:spcBef>
              <a:spcAft>
                <a:spcPts val="0"/>
              </a:spcAft>
              <a:buSzPts val="2400"/>
              <a:buFont typeface="Hanken Grotesk"/>
              <a:buNone/>
              <a:defRPr b="1">
                <a:latin typeface="Hanken Grotesk"/>
                <a:ea typeface="Hanken Grotesk"/>
                <a:cs typeface="Hanken Grotesk"/>
                <a:sym typeface="Hanken Grotesk"/>
              </a:defRPr>
            </a:lvl3pPr>
            <a:lvl4pPr lvl="3">
              <a:spcBef>
                <a:spcPts val="0"/>
              </a:spcBef>
              <a:spcAft>
                <a:spcPts val="0"/>
              </a:spcAft>
              <a:buSzPts val="2400"/>
              <a:buFont typeface="Hanken Grotesk"/>
              <a:buNone/>
              <a:defRPr b="1">
                <a:latin typeface="Hanken Grotesk"/>
                <a:ea typeface="Hanken Grotesk"/>
                <a:cs typeface="Hanken Grotesk"/>
                <a:sym typeface="Hanken Grotesk"/>
              </a:defRPr>
            </a:lvl4pPr>
            <a:lvl5pPr lvl="4">
              <a:spcBef>
                <a:spcPts val="0"/>
              </a:spcBef>
              <a:spcAft>
                <a:spcPts val="0"/>
              </a:spcAft>
              <a:buSzPts val="2400"/>
              <a:buFont typeface="Hanken Grotesk"/>
              <a:buNone/>
              <a:defRPr b="1">
                <a:latin typeface="Hanken Grotesk"/>
                <a:ea typeface="Hanken Grotesk"/>
                <a:cs typeface="Hanken Grotesk"/>
                <a:sym typeface="Hanken Grotesk"/>
              </a:defRPr>
            </a:lvl5pPr>
            <a:lvl6pPr lvl="5">
              <a:spcBef>
                <a:spcPts val="0"/>
              </a:spcBef>
              <a:spcAft>
                <a:spcPts val="0"/>
              </a:spcAft>
              <a:buSzPts val="2400"/>
              <a:buFont typeface="Hanken Grotesk"/>
              <a:buNone/>
              <a:defRPr b="1">
                <a:latin typeface="Hanken Grotesk"/>
                <a:ea typeface="Hanken Grotesk"/>
                <a:cs typeface="Hanken Grotesk"/>
                <a:sym typeface="Hanken Grotesk"/>
              </a:defRPr>
            </a:lvl6pPr>
            <a:lvl7pPr lvl="6">
              <a:spcBef>
                <a:spcPts val="0"/>
              </a:spcBef>
              <a:spcAft>
                <a:spcPts val="0"/>
              </a:spcAft>
              <a:buSzPts val="2400"/>
              <a:buFont typeface="Hanken Grotesk"/>
              <a:buNone/>
              <a:defRPr b="1">
                <a:latin typeface="Hanken Grotesk"/>
                <a:ea typeface="Hanken Grotesk"/>
                <a:cs typeface="Hanken Grotesk"/>
                <a:sym typeface="Hanken Grotesk"/>
              </a:defRPr>
            </a:lvl7pPr>
            <a:lvl8pPr lvl="7">
              <a:spcBef>
                <a:spcPts val="0"/>
              </a:spcBef>
              <a:spcAft>
                <a:spcPts val="0"/>
              </a:spcAft>
              <a:buSzPts val="2400"/>
              <a:buFont typeface="Hanken Grotesk"/>
              <a:buNone/>
              <a:defRPr b="1">
                <a:latin typeface="Hanken Grotesk"/>
                <a:ea typeface="Hanken Grotesk"/>
                <a:cs typeface="Hanken Grotesk"/>
                <a:sym typeface="Hanken Grotesk"/>
              </a:defRPr>
            </a:lvl8pPr>
            <a:lvl9pPr lvl="8">
              <a:spcBef>
                <a:spcPts val="0"/>
              </a:spcBef>
              <a:spcAft>
                <a:spcPts val="0"/>
              </a:spcAft>
              <a:buSzPts val="2400"/>
              <a:buFont typeface="Hanken Grotesk"/>
              <a:buNone/>
              <a:defRPr b="1">
                <a:latin typeface="Hanken Grotesk"/>
                <a:ea typeface="Hanken Grotesk"/>
                <a:cs typeface="Hanken Grotesk"/>
                <a:sym typeface="Hanken Grotesk"/>
              </a:defRPr>
            </a:lvl9pPr>
          </a:lstStyle>
          <a:p/>
        </p:txBody>
      </p:sp>
      <p:sp>
        <p:nvSpPr>
          <p:cNvPr id="137" name="Google Shape;137;p32"/>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spTree>
      <p:nvGrpSpPr>
        <p:cNvPr id="138" name="Shape 138"/>
        <p:cNvGrpSpPr/>
        <p:nvPr/>
      </p:nvGrpSpPr>
      <p:grpSpPr>
        <a:xfrm>
          <a:off x="0" y="0"/>
          <a:ext cx="0" cy="0"/>
          <a:chOff x="0" y="0"/>
          <a:chExt cx="0" cy="0"/>
        </a:xfrm>
      </p:grpSpPr>
      <p:sp>
        <p:nvSpPr>
          <p:cNvPr id="139" name="Google Shape;139;p33"/>
          <p:cNvSpPr txBox="1"/>
          <p:nvPr>
            <p:ph idx="1" type="subTitle"/>
          </p:nvPr>
        </p:nvSpPr>
        <p:spPr>
          <a:xfrm>
            <a:off x="457200" y="346600"/>
            <a:ext cx="1824900" cy="217200"/>
          </a:xfrm>
          <a:prstGeom prst="rect">
            <a:avLst/>
          </a:prstGeom>
        </p:spPr>
        <p:txBody>
          <a:bodyPr anchorCtr="0" anchor="ctr" bIns="0" lIns="0" spcFirstLastPara="1" rIns="0" wrap="square" tIns="0">
            <a:normAutofit/>
          </a:bodyPr>
          <a:lstStyle>
            <a:lvl1pPr lvl="0">
              <a:spcBef>
                <a:spcPts val="0"/>
              </a:spcBef>
              <a:spcAft>
                <a:spcPts val="0"/>
              </a:spcAft>
              <a:buClr>
                <a:schemeClr val="dk1"/>
              </a:buClr>
              <a:buSzPts val="1400"/>
              <a:buNone/>
              <a:defRPr sz="800"/>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3"/>
          <p:cNvSpPr txBox="1"/>
          <p:nvPr>
            <p:ph type="title"/>
          </p:nvPr>
        </p:nvSpPr>
        <p:spPr>
          <a:xfrm>
            <a:off x="457200" y="342900"/>
            <a:ext cx="7782900" cy="572700"/>
          </a:xfrm>
          <a:prstGeom prst="rect">
            <a:avLst/>
          </a:prstGeom>
        </p:spPr>
        <p:txBody>
          <a:bodyPr anchorCtr="0" anchor="b" bIns="91425" lIns="0" spcFirstLastPara="1" rIns="0" wrap="square" tIns="91425">
            <a:normAutofit/>
          </a:bodyPr>
          <a:lstStyle>
            <a:lvl1pPr lvl="0">
              <a:spcBef>
                <a:spcPts val="0"/>
              </a:spcBef>
              <a:spcAft>
                <a:spcPts val="0"/>
              </a:spcAft>
              <a:buClr>
                <a:schemeClr val="dk1"/>
              </a:buClr>
              <a:buSzPts val="2400"/>
              <a:buNone/>
              <a:defRPr>
                <a:solidFill>
                  <a:schemeClr val="dk1"/>
                </a:solidFill>
              </a:defRPr>
            </a:lvl1pPr>
            <a:lvl2pPr lvl="1">
              <a:spcBef>
                <a:spcPts val="0"/>
              </a:spcBef>
              <a:spcAft>
                <a:spcPts val="0"/>
              </a:spcAft>
              <a:buClr>
                <a:schemeClr val="dk1"/>
              </a:buClr>
              <a:buSzPts val="2400"/>
              <a:buNone/>
              <a:defRPr>
                <a:solidFill>
                  <a:schemeClr val="dk1"/>
                </a:solidFill>
              </a:defRPr>
            </a:lvl2pPr>
            <a:lvl3pPr lvl="2">
              <a:spcBef>
                <a:spcPts val="0"/>
              </a:spcBef>
              <a:spcAft>
                <a:spcPts val="0"/>
              </a:spcAft>
              <a:buClr>
                <a:schemeClr val="dk1"/>
              </a:buClr>
              <a:buSzPts val="2400"/>
              <a:buNone/>
              <a:defRPr>
                <a:solidFill>
                  <a:schemeClr val="dk1"/>
                </a:solidFill>
              </a:defRPr>
            </a:lvl3pPr>
            <a:lvl4pPr lvl="3">
              <a:spcBef>
                <a:spcPts val="0"/>
              </a:spcBef>
              <a:spcAft>
                <a:spcPts val="0"/>
              </a:spcAft>
              <a:buClr>
                <a:schemeClr val="dk1"/>
              </a:buClr>
              <a:buSzPts val="2400"/>
              <a:buNone/>
              <a:defRPr>
                <a:solidFill>
                  <a:schemeClr val="dk1"/>
                </a:solidFill>
              </a:defRPr>
            </a:lvl4pPr>
            <a:lvl5pPr lvl="4">
              <a:spcBef>
                <a:spcPts val="0"/>
              </a:spcBef>
              <a:spcAft>
                <a:spcPts val="0"/>
              </a:spcAft>
              <a:buClr>
                <a:schemeClr val="dk1"/>
              </a:buClr>
              <a:buSzPts val="2400"/>
              <a:buNone/>
              <a:defRPr>
                <a:solidFill>
                  <a:schemeClr val="dk1"/>
                </a:solidFill>
              </a:defRPr>
            </a:lvl5pPr>
            <a:lvl6pPr lvl="5">
              <a:spcBef>
                <a:spcPts val="0"/>
              </a:spcBef>
              <a:spcAft>
                <a:spcPts val="0"/>
              </a:spcAft>
              <a:buClr>
                <a:schemeClr val="dk1"/>
              </a:buClr>
              <a:buSzPts val="2400"/>
              <a:buNone/>
              <a:defRPr>
                <a:solidFill>
                  <a:schemeClr val="dk1"/>
                </a:solidFill>
              </a:defRPr>
            </a:lvl6pPr>
            <a:lvl7pPr lvl="6">
              <a:spcBef>
                <a:spcPts val="0"/>
              </a:spcBef>
              <a:spcAft>
                <a:spcPts val="0"/>
              </a:spcAft>
              <a:buClr>
                <a:schemeClr val="dk1"/>
              </a:buClr>
              <a:buSzPts val="2400"/>
              <a:buNone/>
              <a:defRPr>
                <a:solidFill>
                  <a:schemeClr val="dk1"/>
                </a:solidFill>
              </a:defRPr>
            </a:lvl7pPr>
            <a:lvl8pPr lvl="7">
              <a:spcBef>
                <a:spcPts val="0"/>
              </a:spcBef>
              <a:spcAft>
                <a:spcPts val="0"/>
              </a:spcAft>
              <a:buClr>
                <a:schemeClr val="dk1"/>
              </a:buClr>
              <a:buSzPts val="2400"/>
              <a:buNone/>
              <a:defRPr>
                <a:solidFill>
                  <a:schemeClr val="dk1"/>
                </a:solidFill>
              </a:defRPr>
            </a:lvl8pPr>
            <a:lvl9pPr lvl="8">
              <a:spcBef>
                <a:spcPts val="0"/>
              </a:spcBef>
              <a:spcAft>
                <a:spcPts val="0"/>
              </a:spcAft>
              <a:buClr>
                <a:schemeClr val="dk1"/>
              </a:buClr>
              <a:buSzPts val="2400"/>
              <a:buNone/>
              <a:defRPr>
                <a:solidFill>
                  <a:schemeClr val="dk1"/>
                </a:solidFill>
              </a:defRPr>
            </a:lvl9pPr>
          </a:lstStyle>
          <a:p/>
        </p:txBody>
      </p:sp>
      <p:sp>
        <p:nvSpPr>
          <p:cNvPr id="141" name="Google Shape;141;p33"/>
          <p:cNvSpPr txBox="1"/>
          <p:nvPr>
            <p:ph idx="2" type="body"/>
          </p:nvPr>
        </p:nvSpPr>
        <p:spPr>
          <a:xfrm>
            <a:off x="457200" y="915600"/>
            <a:ext cx="5709600" cy="36534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Font typeface="Helvetica Neue"/>
              <a:buChar char="•"/>
              <a:defRPr sz="2200"/>
            </a:lvl1pPr>
            <a:lvl2pPr indent="-368300" lvl="1" marL="914400">
              <a:spcBef>
                <a:spcPts val="2000"/>
              </a:spcBef>
              <a:spcAft>
                <a:spcPts val="0"/>
              </a:spcAft>
              <a:buSzPts val="2200"/>
              <a:buChar char="•"/>
              <a:defRPr sz="2200"/>
            </a:lvl2pPr>
            <a:lvl3pPr indent="-368300" lvl="2" marL="1371600">
              <a:spcBef>
                <a:spcPts val="2000"/>
              </a:spcBef>
              <a:spcAft>
                <a:spcPts val="0"/>
              </a:spcAft>
              <a:buSzPts val="2200"/>
              <a:buChar char="•"/>
              <a:defRPr sz="2200"/>
            </a:lvl3pPr>
            <a:lvl4pPr indent="-368300" lvl="3" marL="1828800">
              <a:spcBef>
                <a:spcPts val="2000"/>
              </a:spcBef>
              <a:spcAft>
                <a:spcPts val="0"/>
              </a:spcAft>
              <a:buSzPts val="2200"/>
              <a:buChar char="•"/>
              <a:defRPr sz="2200"/>
            </a:lvl4pPr>
            <a:lvl5pPr indent="-368300" lvl="4" marL="2286000">
              <a:spcBef>
                <a:spcPts val="2000"/>
              </a:spcBef>
              <a:spcAft>
                <a:spcPts val="0"/>
              </a:spcAft>
              <a:buSzPts val="2200"/>
              <a:buChar char="•"/>
              <a:defRPr sz="2200"/>
            </a:lvl5pPr>
            <a:lvl6pPr indent="-368300" lvl="5" marL="2743200">
              <a:spcBef>
                <a:spcPts val="2000"/>
              </a:spcBef>
              <a:spcAft>
                <a:spcPts val="0"/>
              </a:spcAft>
              <a:buSzPts val="2200"/>
              <a:buChar char="•"/>
              <a:defRPr sz="2200"/>
            </a:lvl6pPr>
            <a:lvl7pPr indent="-368300" lvl="6" marL="3200400">
              <a:spcBef>
                <a:spcPts val="2000"/>
              </a:spcBef>
              <a:spcAft>
                <a:spcPts val="0"/>
              </a:spcAft>
              <a:buSzPts val="2200"/>
              <a:buChar char="•"/>
              <a:defRPr sz="2200"/>
            </a:lvl7pPr>
            <a:lvl8pPr indent="-368300" lvl="7" marL="3657600">
              <a:spcBef>
                <a:spcPts val="2000"/>
              </a:spcBef>
              <a:spcAft>
                <a:spcPts val="0"/>
              </a:spcAft>
              <a:buSzPts val="2200"/>
              <a:buChar char="•"/>
              <a:defRPr sz="2200"/>
            </a:lvl8pPr>
            <a:lvl9pPr indent="-368300" lvl="8" marL="4114800">
              <a:spcBef>
                <a:spcPts val="2000"/>
              </a:spcBef>
              <a:spcAft>
                <a:spcPts val="2000"/>
              </a:spcAft>
              <a:buSzPts val="2200"/>
              <a:buChar char="•"/>
              <a:defRPr sz="2200"/>
            </a:lvl9pPr>
          </a:lstStyle>
          <a:p/>
        </p:txBody>
      </p:sp>
      <p:sp>
        <p:nvSpPr>
          <p:cNvPr id="142" name="Google Shape;14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b="1" sz="800">
                <a:latin typeface="Helvetica Neue"/>
                <a:ea typeface="Helvetica Neue"/>
                <a:cs typeface="Helvetica Neue"/>
                <a:sym typeface="Helvetica Neue"/>
              </a:defRPr>
            </a:lvl1pPr>
            <a:lvl2pPr lvl="1">
              <a:buNone/>
              <a:defRPr b="1" sz="800">
                <a:latin typeface="Helvetica Neue"/>
                <a:ea typeface="Helvetica Neue"/>
                <a:cs typeface="Helvetica Neue"/>
                <a:sym typeface="Helvetica Neue"/>
              </a:defRPr>
            </a:lvl2pPr>
            <a:lvl3pPr lvl="2">
              <a:buNone/>
              <a:defRPr b="1" sz="800">
                <a:latin typeface="Helvetica Neue"/>
                <a:ea typeface="Helvetica Neue"/>
                <a:cs typeface="Helvetica Neue"/>
                <a:sym typeface="Helvetica Neue"/>
              </a:defRPr>
            </a:lvl3pPr>
            <a:lvl4pPr lvl="3">
              <a:buNone/>
              <a:defRPr b="1" sz="800">
                <a:latin typeface="Helvetica Neue"/>
                <a:ea typeface="Helvetica Neue"/>
                <a:cs typeface="Helvetica Neue"/>
                <a:sym typeface="Helvetica Neue"/>
              </a:defRPr>
            </a:lvl4pPr>
            <a:lvl5pPr lvl="4">
              <a:buNone/>
              <a:defRPr b="1" sz="800">
                <a:latin typeface="Helvetica Neue"/>
                <a:ea typeface="Helvetica Neue"/>
                <a:cs typeface="Helvetica Neue"/>
                <a:sym typeface="Helvetica Neue"/>
              </a:defRPr>
            </a:lvl5pPr>
            <a:lvl6pPr lvl="5">
              <a:buNone/>
              <a:defRPr b="1" sz="800">
                <a:latin typeface="Helvetica Neue"/>
                <a:ea typeface="Helvetica Neue"/>
                <a:cs typeface="Helvetica Neue"/>
                <a:sym typeface="Helvetica Neue"/>
              </a:defRPr>
            </a:lvl6pPr>
            <a:lvl7pPr lvl="6">
              <a:buNone/>
              <a:defRPr b="1" sz="800">
                <a:latin typeface="Helvetica Neue"/>
                <a:ea typeface="Helvetica Neue"/>
                <a:cs typeface="Helvetica Neue"/>
                <a:sym typeface="Helvetica Neue"/>
              </a:defRPr>
            </a:lvl7pPr>
            <a:lvl8pPr lvl="7">
              <a:buNone/>
              <a:defRPr b="1" sz="800">
                <a:latin typeface="Helvetica Neue"/>
                <a:ea typeface="Helvetica Neue"/>
                <a:cs typeface="Helvetica Neue"/>
                <a:sym typeface="Helvetica Neue"/>
              </a:defRPr>
            </a:lvl8pPr>
            <a:lvl9pPr lvl="8">
              <a:buNone/>
              <a:defRPr b="1" sz="8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342900"/>
            <a:ext cx="7782900" cy="572700"/>
          </a:xfrm>
          <a:prstGeom prst="rect">
            <a:avLst/>
          </a:prstGeom>
          <a:noFill/>
          <a:ln>
            <a:noFill/>
          </a:ln>
        </p:spPr>
        <p:txBody>
          <a:bodyPr anchorCtr="0" anchor="b" bIns="91425" lIns="0" spcFirstLastPara="1" rIns="0" wrap="square" tIns="91425">
            <a:normAutofit/>
          </a:bodyPr>
          <a:lstStyle>
            <a:lvl1pPr lvl="0">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1pPr>
            <a:lvl2pPr lvl="1">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2pPr>
            <a:lvl3pPr lvl="2">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3pPr>
            <a:lvl4pPr lvl="3">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4pPr>
            <a:lvl5pPr lvl="4">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5pPr>
            <a:lvl6pPr lvl="5">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6pPr>
            <a:lvl7pPr lvl="6">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7pPr>
            <a:lvl8pPr lvl="7">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8pPr>
            <a:lvl9pPr lvl="8">
              <a:lnSpc>
                <a:spcPct val="75000"/>
              </a:lnSpc>
              <a:spcBef>
                <a:spcPts val="0"/>
              </a:spcBef>
              <a:spcAft>
                <a:spcPts val="0"/>
              </a:spcAft>
              <a:buClr>
                <a:schemeClr val="dk1"/>
              </a:buClr>
              <a:buSzPts val="2400"/>
              <a:buFont typeface="Cabin"/>
              <a:buNone/>
              <a:defRPr b="1" sz="2400">
                <a:solidFill>
                  <a:schemeClr val="dk1"/>
                </a:solidFill>
                <a:latin typeface="Cabin"/>
                <a:ea typeface="Cabin"/>
                <a:cs typeface="Cabin"/>
                <a:sym typeface="Cabin"/>
              </a:defRPr>
            </a:lvl9pPr>
          </a:lstStyle>
          <a:p/>
        </p:txBody>
      </p:sp>
      <p:sp>
        <p:nvSpPr>
          <p:cNvPr id="52" name="Google Shape;52;p13"/>
          <p:cNvSpPr txBox="1"/>
          <p:nvPr>
            <p:ph idx="1" type="body"/>
          </p:nvPr>
        </p:nvSpPr>
        <p:spPr>
          <a:xfrm>
            <a:off x="457200" y="915600"/>
            <a:ext cx="5709600" cy="36534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8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800"/>
              </a:spcBef>
              <a:spcAft>
                <a:spcPts val="800"/>
              </a:spcAft>
              <a:buClr>
                <a:schemeClr val="dk1"/>
              </a:buClr>
              <a:buSzPts val="1400"/>
              <a:buFont typeface="Cabin"/>
              <a:buChar char="•"/>
              <a:defRPr>
                <a:solidFill>
                  <a:schemeClr val="dk1"/>
                </a:solidFill>
                <a:latin typeface="Cabin"/>
                <a:ea typeface="Cabin"/>
                <a:cs typeface="Cabin"/>
                <a:sym typeface="Cabin"/>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46962"/>
          </p15:clr>
        </p15:guide>
        <p15:guide id="2" orient="horz" pos="577">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4"/>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presentation_title" id="148" name="Google Shape;148;p34"/>
          <p:cNvSpPr txBox="1"/>
          <p:nvPr>
            <p:ph type="ctrTitle"/>
          </p:nvPr>
        </p:nvSpPr>
        <p:spPr>
          <a:xfrm>
            <a:off x="345000" y="689538"/>
            <a:ext cx="3882000" cy="2587800"/>
          </a:xfrm>
          <a:prstGeom prst="rect">
            <a:avLst/>
          </a:prstGeom>
        </p:spPr>
        <p:txBody>
          <a:bodyPr anchorCtr="0" anchor="ctr" bIns="91425" lIns="0" spcFirstLastPara="1" rIns="91425" wrap="square" tIns="91425">
            <a:noAutofit/>
          </a:bodyPr>
          <a:lstStyle/>
          <a:p>
            <a:pPr indent="0" lvl="0" marL="0" rtl="0" algn="ctr">
              <a:lnSpc>
                <a:spcPct val="85000"/>
              </a:lnSpc>
              <a:spcBef>
                <a:spcPts val="0"/>
              </a:spcBef>
              <a:spcAft>
                <a:spcPts val="0"/>
              </a:spcAft>
              <a:buNone/>
            </a:pPr>
            <a:r>
              <a:rPr lang="en" sz="4800"/>
              <a:t>AMR in Multilingual Contexts</a:t>
            </a:r>
            <a:endParaRPr sz="4800"/>
          </a:p>
        </p:txBody>
      </p:sp>
      <p:sp>
        <p:nvSpPr>
          <p:cNvPr id="149" name="Google Shape;149;p34"/>
          <p:cNvSpPr/>
          <p:nvPr/>
        </p:nvSpPr>
        <p:spPr>
          <a:xfrm>
            <a:off x="6358122" y="1991600"/>
            <a:ext cx="1160300" cy="1160300"/>
          </a:xfrm>
          <a:custGeom>
            <a:rect b="b" l="l" r="r" t="t"/>
            <a:pathLst>
              <a:path extrusionOk="0" h="201879" w="201879">
                <a:moveTo>
                  <a:pt x="43202" y="18169"/>
                </a:moveTo>
                <a:cubicBezTo>
                  <a:pt x="35934" y="23014"/>
                  <a:pt x="29474" y="29071"/>
                  <a:pt x="23822" y="35934"/>
                </a:cubicBezTo>
                <a:cubicBezTo>
                  <a:pt x="46836" y="33916"/>
                  <a:pt x="76310" y="37146"/>
                  <a:pt x="110629" y="54507"/>
                </a:cubicBezTo>
                <a:cubicBezTo>
                  <a:pt x="146968" y="72676"/>
                  <a:pt x="176442" y="73080"/>
                  <a:pt x="196630" y="69446"/>
                </a:cubicBezTo>
                <a:cubicBezTo>
                  <a:pt x="195015" y="63794"/>
                  <a:pt x="192592" y="58141"/>
                  <a:pt x="189766" y="53296"/>
                </a:cubicBezTo>
                <a:cubicBezTo>
                  <a:pt x="166348" y="55718"/>
                  <a:pt x="136470" y="52488"/>
                  <a:pt x="101343" y="34723"/>
                </a:cubicBezTo>
                <a:cubicBezTo>
                  <a:pt x="79136" y="23822"/>
                  <a:pt x="59756" y="18977"/>
                  <a:pt x="43202" y="18169"/>
                </a:cubicBezTo>
                <a:close/>
                <a:moveTo>
                  <a:pt x="176038" y="33512"/>
                </a:moveTo>
                <a:cubicBezTo>
                  <a:pt x="157869" y="12920"/>
                  <a:pt x="130817" y="0"/>
                  <a:pt x="100939" y="0"/>
                </a:cubicBezTo>
                <a:cubicBezTo>
                  <a:pt x="92057" y="0"/>
                  <a:pt x="83578" y="1211"/>
                  <a:pt x="75503" y="3230"/>
                </a:cubicBezTo>
                <a:cubicBezTo>
                  <a:pt x="86404" y="6056"/>
                  <a:pt x="98113" y="10498"/>
                  <a:pt x="110629" y="16958"/>
                </a:cubicBezTo>
                <a:cubicBezTo>
                  <a:pt x="136066" y="29474"/>
                  <a:pt x="158273" y="33512"/>
                  <a:pt x="176038" y="33512"/>
                </a:cubicBezTo>
                <a:close/>
                <a:moveTo>
                  <a:pt x="201071" y="88827"/>
                </a:moveTo>
                <a:cubicBezTo>
                  <a:pt x="176442" y="93672"/>
                  <a:pt x="142526" y="92864"/>
                  <a:pt x="101343" y="72273"/>
                </a:cubicBezTo>
                <a:cubicBezTo>
                  <a:pt x="63390" y="53296"/>
                  <a:pt x="32704" y="53700"/>
                  <a:pt x="12113" y="58141"/>
                </a:cubicBezTo>
                <a:cubicBezTo>
                  <a:pt x="11305" y="58141"/>
                  <a:pt x="10094" y="58545"/>
                  <a:pt x="9286" y="58949"/>
                </a:cubicBezTo>
                <a:cubicBezTo>
                  <a:pt x="6460" y="64601"/>
                  <a:pt x="4441" y="70658"/>
                  <a:pt x="2826" y="77118"/>
                </a:cubicBezTo>
                <a:cubicBezTo>
                  <a:pt x="4441" y="76714"/>
                  <a:pt x="6056" y="76310"/>
                  <a:pt x="8075" y="75906"/>
                </a:cubicBezTo>
                <a:cubicBezTo>
                  <a:pt x="32704" y="70254"/>
                  <a:pt x="67831" y="70658"/>
                  <a:pt x="110629" y="92057"/>
                </a:cubicBezTo>
                <a:cubicBezTo>
                  <a:pt x="148583" y="111033"/>
                  <a:pt x="179268" y="110629"/>
                  <a:pt x="199860" y="106188"/>
                </a:cubicBezTo>
                <a:cubicBezTo>
                  <a:pt x="200264" y="106188"/>
                  <a:pt x="201071" y="105784"/>
                  <a:pt x="201879" y="105784"/>
                </a:cubicBezTo>
                <a:cubicBezTo>
                  <a:pt x="201879" y="104169"/>
                  <a:pt x="201879" y="102554"/>
                  <a:pt x="201879" y="100939"/>
                </a:cubicBezTo>
                <a:cubicBezTo>
                  <a:pt x="201879" y="96902"/>
                  <a:pt x="201475" y="92864"/>
                  <a:pt x="201071" y="88827"/>
                </a:cubicBezTo>
                <a:close/>
                <a:moveTo>
                  <a:pt x="198649" y="127184"/>
                </a:moveTo>
                <a:cubicBezTo>
                  <a:pt x="174019" y="131221"/>
                  <a:pt x="140911" y="129606"/>
                  <a:pt x="101343" y="109822"/>
                </a:cubicBezTo>
                <a:cubicBezTo>
                  <a:pt x="63390" y="90845"/>
                  <a:pt x="32704" y="91249"/>
                  <a:pt x="12113" y="95690"/>
                </a:cubicBezTo>
                <a:cubicBezTo>
                  <a:pt x="7671" y="96498"/>
                  <a:pt x="3634" y="97709"/>
                  <a:pt x="0" y="99324"/>
                </a:cubicBezTo>
                <a:cubicBezTo>
                  <a:pt x="0" y="99728"/>
                  <a:pt x="0" y="100536"/>
                  <a:pt x="0" y="100939"/>
                </a:cubicBezTo>
                <a:cubicBezTo>
                  <a:pt x="0" y="156658"/>
                  <a:pt x="45221" y="201879"/>
                  <a:pt x="100939" y="201879"/>
                </a:cubicBezTo>
                <a:cubicBezTo>
                  <a:pt x="147775" y="201879"/>
                  <a:pt x="186940" y="169982"/>
                  <a:pt x="198649" y="12718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date" id="150" name="Google Shape;150;p34"/>
          <p:cNvSpPr/>
          <p:nvPr/>
        </p:nvSpPr>
        <p:spPr>
          <a:xfrm>
            <a:off x="345000" y="193725"/>
            <a:ext cx="3882000" cy="39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Cabin"/>
                <a:ea typeface="Cabin"/>
                <a:cs typeface="Cabin"/>
                <a:sym typeface="Cabin"/>
              </a:rPr>
              <a:t>February 3, 2025</a:t>
            </a:r>
            <a:endParaRPr sz="1000">
              <a:solidFill>
                <a:schemeClr val="accent1"/>
              </a:solidFill>
              <a:latin typeface="Cabin"/>
              <a:ea typeface="Cabin"/>
              <a:cs typeface="Cabin"/>
              <a:sym typeface="Cabin"/>
            </a:endParaRPr>
          </a:p>
        </p:txBody>
      </p:sp>
      <p:cxnSp>
        <p:nvCxnSpPr>
          <p:cNvPr id="151" name="Google Shape;151;p34"/>
          <p:cNvCxnSpPr/>
          <p:nvPr/>
        </p:nvCxnSpPr>
        <p:spPr>
          <a:xfrm>
            <a:off x="4572050" y="585216"/>
            <a:ext cx="4227000"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34"/>
          <p:cNvCxnSpPr/>
          <p:nvPr/>
        </p:nvCxnSpPr>
        <p:spPr>
          <a:xfrm>
            <a:off x="345000" y="585216"/>
            <a:ext cx="4227000" cy="0"/>
          </a:xfrm>
          <a:prstGeom prst="straightConnector1">
            <a:avLst/>
          </a:prstGeom>
          <a:noFill/>
          <a:ln cap="flat" cmpd="sng" w="9525">
            <a:solidFill>
              <a:schemeClr val="accent1"/>
            </a:solidFill>
            <a:prstDash val="solid"/>
            <a:round/>
            <a:headEnd len="med" w="med" type="none"/>
            <a:tailEnd len="med" w="med" type="none"/>
          </a:ln>
        </p:spPr>
      </p:cxnSp>
      <p:cxnSp>
        <p:nvCxnSpPr>
          <p:cNvPr id="153" name="Google Shape;153;p34"/>
          <p:cNvCxnSpPr/>
          <p:nvPr/>
        </p:nvCxnSpPr>
        <p:spPr>
          <a:xfrm>
            <a:off x="4572025" y="4572000"/>
            <a:ext cx="4227000" cy="0"/>
          </a:xfrm>
          <a:prstGeom prst="straightConnector1">
            <a:avLst/>
          </a:prstGeom>
          <a:noFill/>
          <a:ln cap="flat" cmpd="sng" w="9525">
            <a:solidFill>
              <a:schemeClr val="lt2"/>
            </a:solidFill>
            <a:prstDash val="solid"/>
            <a:round/>
            <a:headEnd len="med" w="med" type="none"/>
            <a:tailEnd len="med" w="med" type="none"/>
          </a:ln>
        </p:spPr>
      </p:cxnSp>
      <p:cxnSp>
        <p:nvCxnSpPr>
          <p:cNvPr id="154" name="Google Shape;154;p34"/>
          <p:cNvCxnSpPr/>
          <p:nvPr/>
        </p:nvCxnSpPr>
        <p:spPr>
          <a:xfrm>
            <a:off x="344975" y="4572000"/>
            <a:ext cx="4227000" cy="0"/>
          </a:xfrm>
          <a:prstGeom prst="straightConnector1">
            <a:avLst/>
          </a:prstGeom>
          <a:noFill/>
          <a:ln cap="flat" cmpd="sng" w="9525">
            <a:solidFill>
              <a:schemeClr val="accent1"/>
            </a:solidFill>
            <a:prstDash val="solid"/>
            <a:round/>
            <a:headEnd len="med" w="med" type="none"/>
            <a:tailEnd len="med" w="med" type="none"/>
          </a:ln>
        </p:spPr>
      </p:cxnSp>
      <p:sp>
        <p:nvSpPr>
          <p:cNvPr descr="presentation_title" id="155" name="Google Shape;155;p34"/>
          <p:cNvSpPr txBox="1"/>
          <p:nvPr>
            <p:ph type="ctrTitle"/>
          </p:nvPr>
        </p:nvSpPr>
        <p:spPr>
          <a:xfrm>
            <a:off x="345000" y="3411800"/>
            <a:ext cx="3882000" cy="1160400"/>
          </a:xfrm>
          <a:prstGeom prst="rect">
            <a:avLst/>
          </a:prstGeom>
        </p:spPr>
        <p:txBody>
          <a:bodyPr anchorCtr="0" anchor="t" bIns="91425" lIns="0" spcFirstLastPara="1" rIns="91425" wrap="square" tIns="91425">
            <a:noAutofit/>
          </a:bodyPr>
          <a:lstStyle/>
          <a:p>
            <a:pPr indent="0" lvl="0" marL="0" rtl="0" algn="ctr">
              <a:lnSpc>
                <a:spcPct val="85000"/>
              </a:lnSpc>
              <a:spcBef>
                <a:spcPts val="0"/>
              </a:spcBef>
              <a:spcAft>
                <a:spcPts val="0"/>
              </a:spcAft>
              <a:buNone/>
            </a:pPr>
            <a:r>
              <a:rPr lang="en" sz="1400"/>
              <a:t>LLMs and Cognition Project</a:t>
            </a:r>
            <a:endParaRPr sz="1400"/>
          </a:p>
          <a:p>
            <a:pPr indent="0" lvl="0" marL="0" rtl="0" algn="ctr">
              <a:lnSpc>
                <a:spcPct val="85000"/>
              </a:lnSpc>
              <a:spcBef>
                <a:spcPts val="0"/>
              </a:spcBef>
              <a:spcAft>
                <a:spcPts val="0"/>
              </a:spcAft>
              <a:buNone/>
            </a:pPr>
            <a:r>
              <a:rPr lang="en" sz="1400"/>
              <a:t>Group 412</a:t>
            </a:r>
            <a:endParaRPr sz="1400"/>
          </a:p>
          <a:p>
            <a:pPr indent="0" lvl="0" marL="0" rtl="0" algn="ctr">
              <a:lnSpc>
                <a:spcPct val="85000"/>
              </a:lnSpc>
              <a:spcBef>
                <a:spcPts val="0"/>
              </a:spcBef>
              <a:spcAft>
                <a:spcPts val="0"/>
              </a:spcAft>
              <a:buNone/>
            </a:pPr>
            <a:r>
              <a:t/>
            </a:r>
            <a:endParaRPr sz="1400"/>
          </a:p>
          <a:p>
            <a:pPr indent="0" lvl="0" marL="0" rtl="0" algn="ctr">
              <a:lnSpc>
                <a:spcPct val="85000"/>
              </a:lnSpc>
              <a:spcBef>
                <a:spcPts val="0"/>
              </a:spcBef>
              <a:spcAft>
                <a:spcPts val="0"/>
              </a:spcAft>
              <a:buNone/>
            </a:pPr>
            <a:r>
              <a:rPr lang="en" sz="1400"/>
              <a:t>Semen Valentin-Ion</a:t>
            </a:r>
            <a:endParaRPr sz="1400"/>
          </a:p>
          <a:p>
            <a:pPr indent="0" lvl="0" marL="0" rtl="0" algn="ctr">
              <a:lnSpc>
                <a:spcPct val="85000"/>
              </a:lnSpc>
              <a:spcBef>
                <a:spcPts val="0"/>
              </a:spcBef>
              <a:spcAft>
                <a:spcPts val="0"/>
              </a:spcAft>
              <a:buNone/>
            </a:pPr>
            <a:r>
              <a:rPr lang="en" sz="1400"/>
              <a:t>Stoica Elias-Valeriu</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descr="title" id="254" name="Google Shape;254;p43"/>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Model Performance Comparison</a:t>
            </a:r>
            <a:endParaRPr sz="1800">
              <a:solidFill>
                <a:schemeClr val="dk1"/>
              </a:solidFill>
            </a:endParaRPr>
          </a:p>
        </p:txBody>
      </p:sp>
      <p:sp>
        <p:nvSpPr>
          <p:cNvPr descr="chapter" id="255" name="Google Shape;255;p43"/>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Results</a:t>
            </a:r>
            <a:endParaRPr b="1" sz="1000">
              <a:solidFill>
                <a:schemeClr val="accent1"/>
              </a:solidFill>
              <a:latin typeface="Cabin"/>
              <a:ea typeface="Cabin"/>
              <a:cs typeface="Cabin"/>
              <a:sym typeface="Cabin"/>
            </a:endParaRPr>
          </a:p>
        </p:txBody>
      </p:sp>
      <p:cxnSp>
        <p:nvCxnSpPr>
          <p:cNvPr id="256" name="Google Shape;256;p43"/>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
        <p:nvSpPr>
          <p:cNvPr id="257" name="Google Shape;257;p43"/>
          <p:cNvSpPr/>
          <p:nvPr/>
        </p:nvSpPr>
        <p:spPr>
          <a:xfrm>
            <a:off x="275850" y="2132325"/>
            <a:ext cx="2536500" cy="1647900"/>
          </a:xfrm>
          <a:prstGeom prst="roundRect">
            <a:avLst>
              <a:gd fmla="val 5766" name="adj"/>
            </a:avLst>
          </a:prstGeom>
          <a:solidFill>
            <a:srgbClr val="BBD1E8">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58" name="Google Shape;258;p43"/>
          <p:cNvSpPr/>
          <p:nvPr/>
        </p:nvSpPr>
        <p:spPr>
          <a:xfrm>
            <a:off x="3017750" y="1248475"/>
            <a:ext cx="5781300" cy="1631400"/>
          </a:xfrm>
          <a:prstGeom prst="roundRect">
            <a:avLst>
              <a:gd fmla="val 57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59" name="Google Shape;259;p43"/>
          <p:cNvSpPr/>
          <p:nvPr/>
        </p:nvSpPr>
        <p:spPr>
          <a:xfrm>
            <a:off x="3017750" y="3024896"/>
            <a:ext cx="5781300" cy="1627500"/>
          </a:xfrm>
          <a:prstGeom prst="roundRect">
            <a:avLst>
              <a:gd fmla="val 57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header_0" id="260" name="Google Shape;260;p43"/>
          <p:cNvSpPr txBox="1"/>
          <p:nvPr>
            <p:ph idx="1" type="subTitle"/>
          </p:nvPr>
        </p:nvSpPr>
        <p:spPr>
          <a:xfrm>
            <a:off x="3206823" y="1329900"/>
            <a:ext cx="1796400" cy="1434900"/>
          </a:xfrm>
          <a:prstGeom prst="rect">
            <a:avLst/>
          </a:prstGeom>
        </p:spPr>
        <p:txBody>
          <a:bodyPr anchorCtr="0" anchor="t" bIns="0" lIns="0" spcFirstLastPara="1" rIns="91425" wrap="square" tIns="91425">
            <a:noAutofit/>
          </a:bodyPr>
          <a:lstStyle/>
          <a:p>
            <a:pPr indent="0" lvl="0" marL="0" rtl="0" algn="l">
              <a:spcBef>
                <a:spcPts val="0"/>
              </a:spcBef>
              <a:spcAft>
                <a:spcPts val="0"/>
              </a:spcAft>
              <a:buNone/>
            </a:pPr>
            <a:r>
              <a:rPr b="1" lang="en" sz="1200"/>
              <a:t>Smatch Score Results Across Languages</a:t>
            </a:r>
            <a:endParaRPr b="1" sz="1200"/>
          </a:p>
        </p:txBody>
      </p:sp>
      <p:sp>
        <p:nvSpPr>
          <p:cNvPr descr="header_1" id="261" name="Google Shape;261;p43"/>
          <p:cNvSpPr txBox="1"/>
          <p:nvPr>
            <p:ph idx="4294967295" type="subTitle"/>
          </p:nvPr>
        </p:nvSpPr>
        <p:spPr>
          <a:xfrm>
            <a:off x="3206825" y="3120525"/>
            <a:ext cx="1796400" cy="1434900"/>
          </a:xfrm>
          <a:prstGeom prst="rect">
            <a:avLst/>
          </a:prstGeom>
        </p:spPr>
        <p:txBody>
          <a:bodyPr anchorCtr="0" anchor="t" bIns="0" lIns="0" spcFirstLastPara="1" rIns="91425" wrap="square" tIns="91425">
            <a:noAutofit/>
          </a:bodyPr>
          <a:lstStyle/>
          <a:p>
            <a:pPr indent="0" lvl="0" marL="0" rtl="0" algn="l">
              <a:spcBef>
                <a:spcPts val="0"/>
              </a:spcBef>
              <a:spcAft>
                <a:spcPts val="800"/>
              </a:spcAft>
              <a:buNone/>
            </a:pPr>
            <a:r>
              <a:rPr b="1" lang="en" sz="1200"/>
              <a:t>AMR graph generation using all models</a:t>
            </a:r>
            <a:endParaRPr b="1" sz="1200"/>
          </a:p>
        </p:txBody>
      </p:sp>
      <p:sp>
        <p:nvSpPr>
          <p:cNvPr descr="detail_0" id="262" name="Google Shape;262;p43"/>
          <p:cNvSpPr txBox="1"/>
          <p:nvPr/>
        </p:nvSpPr>
        <p:spPr>
          <a:xfrm>
            <a:off x="5174900" y="1408750"/>
            <a:ext cx="3491700" cy="889200"/>
          </a:xfrm>
          <a:prstGeom prst="rect">
            <a:avLst/>
          </a:prstGeom>
          <a:noFill/>
          <a:ln>
            <a:noFill/>
          </a:ln>
        </p:spPr>
        <p:txBody>
          <a:bodyPr anchorCtr="0" anchor="b" bIns="91425" lIns="0" spcFirstLastPara="1" rIns="91425" wrap="square" tIns="91425">
            <a:noAutofit/>
          </a:bodyPr>
          <a:lstStyle/>
          <a:p>
            <a:pPr indent="0" lvl="0" marL="0" rtl="0" algn="just">
              <a:lnSpc>
                <a:spcPct val="130000"/>
              </a:lnSpc>
              <a:spcBef>
                <a:spcPts val="0"/>
              </a:spcBef>
              <a:spcAft>
                <a:spcPts val="2000"/>
              </a:spcAft>
              <a:buNone/>
            </a:pPr>
            <a:r>
              <a:rPr lang="en" sz="1000">
                <a:solidFill>
                  <a:srgbClr val="6C7076"/>
                </a:solidFill>
                <a:latin typeface="Cabin"/>
                <a:ea typeface="Cabin"/>
                <a:cs typeface="Cabin"/>
                <a:sym typeface="Cabin"/>
              </a:rPr>
              <a:t>The best Smatch score was output by the </a:t>
            </a:r>
            <a:r>
              <a:rPr b="1" lang="en" sz="1000">
                <a:solidFill>
                  <a:srgbClr val="6C7076"/>
                </a:solidFill>
                <a:latin typeface="Cabin"/>
                <a:ea typeface="Cabin"/>
                <a:cs typeface="Cabin"/>
                <a:sym typeface="Cabin"/>
              </a:rPr>
              <a:t>small T5</a:t>
            </a:r>
            <a:r>
              <a:rPr lang="en" sz="1000">
                <a:solidFill>
                  <a:srgbClr val="6C7076"/>
                </a:solidFill>
                <a:latin typeface="Cabin"/>
                <a:ea typeface="Cabin"/>
                <a:cs typeface="Cabin"/>
                <a:sym typeface="Cabin"/>
              </a:rPr>
              <a:t> that was trained on the data set made up of the sentences in all three languages, with a Smatch score precision of 7.1939 %, recall of 12.7551 % and F1 of 11.8776 %.</a:t>
            </a:r>
            <a:endParaRPr sz="1000">
              <a:solidFill>
                <a:srgbClr val="6C7076"/>
              </a:solidFill>
              <a:latin typeface="Cabin"/>
              <a:ea typeface="Cabin"/>
              <a:cs typeface="Cabin"/>
              <a:sym typeface="Cabin"/>
            </a:endParaRPr>
          </a:p>
        </p:txBody>
      </p:sp>
      <p:sp>
        <p:nvSpPr>
          <p:cNvPr descr="detail_1" id="263" name="Google Shape;263;p43"/>
          <p:cNvSpPr txBox="1"/>
          <p:nvPr/>
        </p:nvSpPr>
        <p:spPr>
          <a:xfrm>
            <a:off x="5169800" y="2981150"/>
            <a:ext cx="3501900" cy="2118600"/>
          </a:xfrm>
          <a:prstGeom prst="rect">
            <a:avLst/>
          </a:prstGeom>
          <a:noFill/>
          <a:ln>
            <a:noFill/>
          </a:ln>
        </p:spPr>
        <p:txBody>
          <a:bodyPr anchorCtr="0" anchor="b" bIns="91425" lIns="0"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000">
                <a:solidFill>
                  <a:srgbClr val="6C7076"/>
                </a:solidFill>
                <a:latin typeface="Cabin"/>
                <a:ea typeface="Cabin"/>
                <a:cs typeface="Cabin"/>
                <a:sym typeface="Cabin"/>
              </a:rPr>
              <a:t>All models were used to generate AMR graphs that where then compiled in a csv that contain the following columns: the original sentence, the language,original AMR graph, the AMR predicted by the model that was trained on all languages, AMR predicted by the model trained on Welsh, AMR predicted by the model trained on Welsh and Irish, AMR predicted by the model trained on Irish, AMR generated by the original STOG model from the AMRlib. The compiled CSV contained 5055 entries.</a:t>
            </a:r>
            <a:endParaRPr sz="1000">
              <a:solidFill>
                <a:srgbClr val="6C7076"/>
              </a:solidFill>
              <a:latin typeface="Cabin"/>
              <a:ea typeface="Cabin"/>
              <a:cs typeface="Cabin"/>
              <a:sym typeface="Cabin"/>
            </a:endParaRPr>
          </a:p>
          <a:p>
            <a:pPr indent="0" lvl="0" marL="0" rtl="0" algn="just">
              <a:lnSpc>
                <a:spcPct val="130000"/>
              </a:lnSpc>
              <a:spcBef>
                <a:spcPts val="2000"/>
              </a:spcBef>
              <a:spcAft>
                <a:spcPts val="2000"/>
              </a:spcAft>
              <a:buNone/>
            </a:pPr>
            <a:r>
              <a:t/>
            </a:r>
            <a:endParaRPr sz="1000">
              <a:solidFill>
                <a:srgbClr val="6C7076"/>
              </a:solidFill>
              <a:latin typeface="Cabin"/>
              <a:ea typeface="Cabin"/>
              <a:cs typeface="Cabin"/>
              <a:sym typeface="Cabin"/>
            </a:endParaRPr>
          </a:p>
        </p:txBody>
      </p:sp>
      <p:pic>
        <p:nvPicPr>
          <p:cNvPr id="264" name="Google Shape;264;p43"/>
          <p:cNvPicPr preferRelativeResize="0"/>
          <p:nvPr/>
        </p:nvPicPr>
        <p:blipFill>
          <a:blip r:embed="rId3">
            <a:alphaModFix/>
          </a:blip>
          <a:stretch>
            <a:fillRect/>
          </a:stretch>
        </p:blipFill>
        <p:spPr>
          <a:xfrm>
            <a:off x="275850" y="2428225"/>
            <a:ext cx="2536500" cy="9146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descr="header_0" id="269" name="Google Shape;269;p44"/>
          <p:cNvSpPr txBox="1"/>
          <p:nvPr>
            <p:ph idx="1" type="subTitle"/>
          </p:nvPr>
        </p:nvSpPr>
        <p:spPr>
          <a:xfrm>
            <a:off x="5113000" y="1147200"/>
            <a:ext cx="3686100" cy="312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b="1" lang="en" sz="1200"/>
              <a:t>Similarity Distributions</a:t>
            </a:r>
            <a:endParaRPr b="1" sz="1200"/>
          </a:p>
        </p:txBody>
      </p:sp>
      <p:sp>
        <p:nvSpPr>
          <p:cNvPr descr="detail_0" id="270" name="Google Shape;270;p44"/>
          <p:cNvSpPr txBox="1"/>
          <p:nvPr/>
        </p:nvSpPr>
        <p:spPr>
          <a:xfrm>
            <a:off x="5113000" y="1460100"/>
            <a:ext cx="3686100" cy="36834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latin typeface="Cabin"/>
                <a:ea typeface="Cabin"/>
                <a:cs typeface="Cabin"/>
                <a:sym typeface="Cabin"/>
              </a:rPr>
              <a:t>Overall, the </a:t>
            </a:r>
            <a:r>
              <a:rPr b="1" lang="en" sz="1000">
                <a:solidFill>
                  <a:schemeClr val="dk1"/>
                </a:solidFill>
                <a:latin typeface="Cabin"/>
                <a:ea typeface="Cabin"/>
                <a:cs typeface="Cabin"/>
                <a:sym typeface="Cabin"/>
              </a:rPr>
              <a:t>T5-small models</a:t>
            </a:r>
            <a:r>
              <a:rPr lang="en" sz="1000">
                <a:solidFill>
                  <a:schemeClr val="dk1"/>
                </a:solidFill>
                <a:latin typeface="Cabin"/>
                <a:ea typeface="Cabin"/>
                <a:cs typeface="Cabin"/>
                <a:sym typeface="Cabin"/>
              </a:rPr>
              <a:t> that were fine-tuned on specific languages (Welsh and Irish) outperform the default </a:t>
            </a:r>
            <a:r>
              <a:rPr b="1" lang="en" sz="1000">
                <a:solidFill>
                  <a:schemeClr val="dk1"/>
                </a:solidFill>
                <a:latin typeface="Cabin"/>
                <a:ea typeface="Cabin"/>
                <a:cs typeface="Cabin"/>
                <a:sym typeface="Cabin"/>
              </a:rPr>
              <a:t>STOG </a:t>
            </a:r>
            <a:r>
              <a:rPr lang="en" sz="1000">
                <a:solidFill>
                  <a:schemeClr val="dk1"/>
                </a:solidFill>
                <a:latin typeface="Cabin"/>
                <a:ea typeface="Cabin"/>
                <a:cs typeface="Cabin"/>
                <a:sym typeface="Cabin"/>
              </a:rPr>
              <a:t>model in the </a:t>
            </a:r>
            <a:r>
              <a:rPr b="1" lang="en" sz="1000">
                <a:solidFill>
                  <a:schemeClr val="dk1"/>
                </a:solidFill>
                <a:latin typeface="Cabin"/>
                <a:ea typeface="Cabin"/>
                <a:cs typeface="Cabin"/>
                <a:sym typeface="Cabin"/>
              </a:rPr>
              <a:t>AMRlib </a:t>
            </a:r>
            <a:r>
              <a:rPr lang="en" sz="1000">
                <a:solidFill>
                  <a:schemeClr val="dk1"/>
                </a:solidFill>
                <a:latin typeface="Cabin"/>
                <a:ea typeface="Cabin"/>
                <a:cs typeface="Cabin"/>
                <a:sym typeface="Cabin"/>
              </a:rPr>
              <a:t>when it comes to AMR similarity.</a:t>
            </a:r>
            <a:endParaRPr sz="1000">
              <a:solidFill>
                <a:schemeClr val="dk1"/>
              </a:solidFill>
              <a:latin typeface="Cabin"/>
              <a:ea typeface="Cabin"/>
              <a:cs typeface="Cabin"/>
              <a:sym typeface="Cabin"/>
            </a:endParaRPr>
          </a:p>
          <a:p>
            <a:pPr indent="0" lvl="0" marL="0" rtl="0" algn="just">
              <a:lnSpc>
                <a:spcPct val="115000"/>
              </a:lnSpc>
              <a:spcBef>
                <a:spcPts val="2000"/>
              </a:spcBef>
              <a:spcAft>
                <a:spcPts val="0"/>
              </a:spcAft>
              <a:buNone/>
            </a:pPr>
            <a:r>
              <a:rPr lang="en" sz="1000">
                <a:solidFill>
                  <a:schemeClr val="dk1"/>
                </a:solidFill>
                <a:latin typeface="Cabin"/>
                <a:ea typeface="Cabin"/>
                <a:cs typeface="Cabin"/>
                <a:sym typeface="Cabin"/>
              </a:rPr>
              <a:t>The plot of similarity distributions shows that the AMR graphs predicted by the model trained on Welsh and Irish data produce a higher variance, while the Irish model maintains a more stable prediction structure.</a:t>
            </a:r>
            <a:endParaRPr sz="1000">
              <a:solidFill>
                <a:schemeClr val="dk1"/>
              </a:solidFill>
              <a:latin typeface="Cabin"/>
              <a:ea typeface="Cabin"/>
              <a:cs typeface="Cabin"/>
              <a:sym typeface="Cabin"/>
            </a:endParaRPr>
          </a:p>
          <a:p>
            <a:pPr indent="0" lvl="0" marL="0" rtl="0" algn="just">
              <a:lnSpc>
                <a:spcPct val="115000"/>
              </a:lnSpc>
              <a:spcBef>
                <a:spcPts val="2000"/>
              </a:spcBef>
              <a:spcAft>
                <a:spcPts val="2000"/>
              </a:spcAft>
              <a:buNone/>
            </a:pPr>
            <a:r>
              <a:rPr lang="en" sz="1000">
                <a:solidFill>
                  <a:schemeClr val="dk1"/>
                </a:solidFill>
                <a:latin typeface="Cabin"/>
                <a:ea typeface="Cabin"/>
                <a:cs typeface="Cabin"/>
                <a:sym typeface="Cabin"/>
              </a:rPr>
              <a:t>The low scores produced by the </a:t>
            </a:r>
            <a:r>
              <a:rPr b="1" lang="en" sz="1000">
                <a:solidFill>
                  <a:schemeClr val="dk1"/>
                </a:solidFill>
                <a:latin typeface="Cabin"/>
                <a:ea typeface="Cabin"/>
                <a:cs typeface="Cabin"/>
                <a:sym typeface="Cabin"/>
              </a:rPr>
              <a:t>STOG </a:t>
            </a:r>
            <a:r>
              <a:rPr lang="en" sz="1000">
                <a:solidFill>
                  <a:schemeClr val="dk1"/>
                </a:solidFill>
                <a:latin typeface="Cabin"/>
                <a:ea typeface="Cabin"/>
                <a:cs typeface="Cabin"/>
                <a:sym typeface="Cabin"/>
              </a:rPr>
              <a:t>model show that the default model from the </a:t>
            </a:r>
            <a:r>
              <a:rPr b="1" lang="en" sz="1000">
                <a:solidFill>
                  <a:schemeClr val="dk1"/>
                </a:solidFill>
                <a:latin typeface="Cabin"/>
                <a:ea typeface="Cabin"/>
                <a:cs typeface="Cabin"/>
                <a:sym typeface="Cabin"/>
              </a:rPr>
              <a:t>AMRlib </a:t>
            </a:r>
            <a:r>
              <a:rPr lang="en" sz="1000">
                <a:solidFill>
                  <a:schemeClr val="dk1"/>
                </a:solidFill>
                <a:latin typeface="Cabin"/>
                <a:ea typeface="Cabin"/>
                <a:cs typeface="Cabin"/>
                <a:sym typeface="Cabin"/>
              </a:rPr>
              <a:t>requires fine-tuning in order to improve its performance on non-English languages.</a:t>
            </a:r>
            <a:endParaRPr sz="1000">
              <a:solidFill>
                <a:schemeClr val="dk1"/>
              </a:solidFill>
              <a:latin typeface="Cabin"/>
              <a:ea typeface="Cabin"/>
              <a:cs typeface="Cabin"/>
              <a:sym typeface="Cabin"/>
            </a:endParaRPr>
          </a:p>
        </p:txBody>
      </p:sp>
      <p:pic>
        <p:nvPicPr>
          <p:cNvPr id="271" name="Google Shape;271;p44"/>
          <p:cNvPicPr preferRelativeResize="0"/>
          <p:nvPr/>
        </p:nvPicPr>
        <p:blipFill rotWithShape="1">
          <a:blip r:embed="rId3">
            <a:alphaModFix/>
          </a:blip>
          <a:srcRect b="0" l="0" r="0" t="0"/>
          <a:stretch/>
        </p:blipFill>
        <p:spPr>
          <a:xfrm>
            <a:off x="345000" y="1362075"/>
            <a:ext cx="4371000" cy="3087300"/>
          </a:xfrm>
          <a:prstGeom prst="roundRect">
            <a:avLst>
              <a:gd fmla="val 5664" name="adj"/>
            </a:avLst>
          </a:prstGeom>
          <a:noFill/>
          <a:ln>
            <a:noFill/>
          </a:ln>
        </p:spPr>
      </p:pic>
      <p:sp>
        <p:nvSpPr>
          <p:cNvPr descr="title" id="272" name="Google Shape;272;p44"/>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Discussion and Insights</a:t>
            </a:r>
            <a:endParaRPr sz="1800">
              <a:solidFill>
                <a:schemeClr val="dk1"/>
              </a:solidFill>
            </a:endParaRPr>
          </a:p>
        </p:txBody>
      </p:sp>
      <p:sp>
        <p:nvSpPr>
          <p:cNvPr descr="chapter" id="273" name="Google Shape;273;p44"/>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Analysis</a:t>
            </a:r>
            <a:endParaRPr b="1" sz="1000">
              <a:solidFill>
                <a:schemeClr val="accent1"/>
              </a:solidFill>
              <a:latin typeface="Cabin"/>
              <a:ea typeface="Cabin"/>
              <a:cs typeface="Cabin"/>
              <a:sym typeface="Cabin"/>
            </a:endParaRPr>
          </a:p>
        </p:txBody>
      </p:sp>
      <p:cxnSp>
        <p:nvCxnSpPr>
          <p:cNvPr id="274" name="Google Shape;274;p44"/>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descr="header_0" id="279" name="Google Shape;279;p45"/>
          <p:cNvSpPr txBox="1"/>
          <p:nvPr>
            <p:ph idx="1" type="subTitle"/>
          </p:nvPr>
        </p:nvSpPr>
        <p:spPr>
          <a:xfrm>
            <a:off x="5113000" y="1147200"/>
            <a:ext cx="3686100" cy="312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b="1" lang="en" sz="1200"/>
              <a:t>Correlation Heatmap</a:t>
            </a:r>
            <a:endParaRPr b="1" sz="1200"/>
          </a:p>
        </p:txBody>
      </p:sp>
      <p:sp>
        <p:nvSpPr>
          <p:cNvPr descr="detail_0" id="280" name="Google Shape;280;p45"/>
          <p:cNvSpPr txBox="1"/>
          <p:nvPr/>
        </p:nvSpPr>
        <p:spPr>
          <a:xfrm>
            <a:off x="5113000" y="1460100"/>
            <a:ext cx="3686100" cy="36834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latin typeface="Cabin"/>
                <a:ea typeface="Cabin"/>
                <a:cs typeface="Cabin"/>
                <a:sym typeface="Cabin"/>
              </a:rPr>
              <a:t>The correlation heatmap provides further insights into the relationships between different AMR representations. </a:t>
            </a:r>
            <a:endParaRPr sz="1000">
              <a:solidFill>
                <a:schemeClr val="dk1"/>
              </a:solidFill>
              <a:latin typeface="Cabin"/>
              <a:ea typeface="Cabin"/>
              <a:cs typeface="Cabin"/>
              <a:sym typeface="Cabin"/>
            </a:endParaRPr>
          </a:p>
          <a:p>
            <a:pPr indent="0" lvl="0" marL="0" rtl="0" algn="just">
              <a:lnSpc>
                <a:spcPct val="115000"/>
              </a:lnSpc>
              <a:spcBef>
                <a:spcPts val="2000"/>
              </a:spcBef>
              <a:spcAft>
                <a:spcPts val="0"/>
              </a:spcAft>
              <a:buNone/>
            </a:pPr>
            <a:r>
              <a:rPr lang="en" sz="1000">
                <a:solidFill>
                  <a:schemeClr val="dk1"/>
                </a:solidFill>
                <a:latin typeface="Cabin"/>
                <a:ea typeface="Cabin"/>
                <a:cs typeface="Cabin"/>
                <a:sym typeface="Cabin"/>
              </a:rPr>
              <a:t>The model trained on Welsh and Irish and the model trained only on Irish show a strong correlation of 0.75, indicating that these models share similar patterns. </a:t>
            </a:r>
            <a:endParaRPr sz="1000">
              <a:solidFill>
                <a:schemeClr val="dk1"/>
              </a:solidFill>
              <a:latin typeface="Cabin"/>
              <a:ea typeface="Cabin"/>
              <a:cs typeface="Cabin"/>
              <a:sym typeface="Cabin"/>
            </a:endParaRPr>
          </a:p>
          <a:p>
            <a:pPr indent="0" lvl="0" marL="0" rtl="0" algn="just">
              <a:lnSpc>
                <a:spcPct val="115000"/>
              </a:lnSpc>
              <a:spcBef>
                <a:spcPts val="2000"/>
              </a:spcBef>
              <a:spcAft>
                <a:spcPts val="2000"/>
              </a:spcAft>
              <a:buNone/>
            </a:pPr>
            <a:r>
              <a:rPr lang="en" sz="1000">
                <a:solidFill>
                  <a:schemeClr val="dk1"/>
                </a:solidFill>
                <a:latin typeface="Cabin"/>
                <a:ea typeface="Cabin"/>
                <a:cs typeface="Cabin"/>
                <a:sym typeface="Cabin"/>
              </a:rPr>
              <a:t>In contrast, the STOG AMRs show weak correlation with the other models, showing that dialects and non-English sentences require previous training.</a:t>
            </a:r>
            <a:endParaRPr sz="1000">
              <a:solidFill>
                <a:schemeClr val="dk1"/>
              </a:solidFill>
              <a:latin typeface="Cabin"/>
              <a:ea typeface="Cabin"/>
              <a:cs typeface="Cabin"/>
              <a:sym typeface="Cabin"/>
            </a:endParaRPr>
          </a:p>
        </p:txBody>
      </p:sp>
      <p:pic>
        <p:nvPicPr>
          <p:cNvPr id="281" name="Google Shape;281;p45"/>
          <p:cNvPicPr preferRelativeResize="0"/>
          <p:nvPr/>
        </p:nvPicPr>
        <p:blipFill rotWithShape="1">
          <a:blip r:embed="rId3">
            <a:alphaModFix/>
          </a:blip>
          <a:srcRect b="0" l="0" r="0" t="0"/>
          <a:stretch/>
        </p:blipFill>
        <p:spPr>
          <a:xfrm>
            <a:off x="345000" y="1221300"/>
            <a:ext cx="4371000" cy="3368400"/>
          </a:xfrm>
          <a:prstGeom prst="roundRect">
            <a:avLst>
              <a:gd fmla="val 5664" name="adj"/>
            </a:avLst>
          </a:prstGeom>
          <a:noFill/>
          <a:ln>
            <a:noFill/>
          </a:ln>
        </p:spPr>
      </p:pic>
      <p:sp>
        <p:nvSpPr>
          <p:cNvPr descr="title" id="282" name="Google Shape;282;p45"/>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Discussion and Insights</a:t>
            </a:r>
            <a:endParaRPr sz="1800">
              <a:solidFill>
                <a:schemeClr val="dk1"/>
              </a:solidFill>
            </a:endParaRPr>
          </a:p>
        </p:txBody>
      </p:sp>
      <p:sp>
        <p:nvSpPr>
          <p:cNvPr descr="chapter" id="283" name="Google Shape;283;p45"/>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Analysis</a:t>
            </a:r>
            <a:endParaRPr b="1" sz="1000">
              <a:solidFill>
                <a:schemeClr val="accent1"/>
              </a:solidFill>
              <a:latin typeface="Cabin"/>
              <a:ea typeface="Cabin"/>
              <a:cs typeface="Cabin"/>
              <a:sym typeface="Cabin"/>
            </a:endParaRPr>
          </a:p>
        </p:txBody>
      </p:sp>
      <p:cxnSp>
        <p:nvCxnSpPr>
          <p:cNvPr id="284" name="Google Shape;284;p45"/>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descr="header_0" id="289" name="Google Shape;289;p46"/>
          <p:cNvSpPr txBox="1"/>
          <p:nvPr>
            <p:ph idx="1" type="subTitle"/>
          </p:nvPr>
        </p:nvSpPr>
        <p:spPr>
          <a:xfrm>
            <a:off x="5113000" y="1147200"/>
            <a:ext cx="3686100" cy="312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b="1" lang="en" sz="1200"/>
              <a:t>Scatter Plots to Analyze Relationships between Models</a:t>
            </a:r>
            <a:endParaRPr b="1" sz="1200"/>
          </a:p>
        </p:txBody>
      </p:sp>
      <p:sp>
        <p:nvSpPr>
          <p:cNvPr descr="detail_0" id="290" name="Google Shape;290;p46"/>
          <p:cNvSpPr txBox="1"/>
          <p:nvPr/>
        </p:nvSpPr>
        <p:spPr>
          <a:xfrm>
            <a:off x="5113000" y="1460100"/>
            <a:ext cx="3686100" cy="3683400"/>
          </a:xfrm>
          <a:prstGeom prst="rect">
            <a:avLst/>
          </a:prstGeom>
          <a:noFill/>
          <a:ln>
            <a:noFill/>
          </a:ln>
        </p:spPr>
        <p:txBody>
          <a:bodyPr anchorCtr="0" anchor="t" bIns="91425" lIns="0"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latin typeface="Cabin"/>
                <a:ea typeface="Cabin"/>
                <a:cs typeface="Cabin"/>
                <a:sym typeface="Cabin"/>
              </a:rPr>
              <a:t>We generated scatter plots which show the relationships between different types of similarity scores for American English (AMR) and other dialects.</a:t>
            </a:r>
            <a:endParaRPr sz="1000">
              <a:solidFill>
                <a:schemeClr val="dk1"/>
              </a:solidFill>
              <a:latin typeface="Cabin"/>
              <a:ea typeface="Cabin"/>
              <a:cs typeface="Cabin"/>
              <a:sym typeface="Cabin"/>
            </a:endParaRPr>
          </a:p>
          <a:p>
            <a:pPr indent="0" lvl="0" marL="0" rtl="0" algn="just">
              <a:lnSpc>
                <a:spcPct val="115000"/>
              </a:lnSpc>
              <a:spcBef>
                <a:spcPts val="2000"/>
              </a:spcBef>
              <a:spcAft>
                <a:spcPts val="0"/>
              </a:spcAft>
              <a:buNone/>
            </a:pPr>
            <a:r>
              <a:rPr lang="en" sz="1000">
                <a:solidFill>
                  <a:schemeClr val="dk1"/>
                </a:solidFill>
                <a:latin typeface="Cabin"/>
                <a:ea typeface="Cabin"/>
                <a:cs typeface="Cabin"/>
                <a:sym typeface="Cabin"/>
              </a:rPr>
              <a:t>If points in a scatter plot tend to cluster together, it indicates a strong correlation between the two of them. For example, the plots showing the relationship between "similarity_amr_predicted_irish" and "similarity_amr_predicted_welsh+irish" show a clear clustering pattern, suggesting a strong correlation between these two measures. This implies that models trained on Irish and Welsh languages are producing similar scores.</a:t>
            </a:r>
            <a:endParaRPr sz="1000">
              <a:solidFill>
                <a:schemeClr val="dk1"/>
              </a:solidFill>
              <a:latin typeface="Cabin"/>
              <a:ea typeface="Cabin"/>
              <a:cs typeface="Cabin"/>
              <a:sym typeface="Cabin"/>
            </a:endParaRPr>
          </a:p>
          <a:p>
            <a:pPr indent="0" lvl="0" marL="0" rtl="0" algn="just">
              <a:lnSpc>
                <a:spcPct val="115000"/>
              </a:lnSpc>
              <a:spcBef>
                <a:spcPts val="2000"/>
              </a:spcBef>
              <a:spcAft>
                <a:spcPts val="2000"/>
              </a:spcAft>
              <a:buNone/>
            </a:pPr>
            <a:r>
              <a:rPr lang="en" sz="1000">
                <a:solidFill>
                  <a:schemeClr val="dk1"/>
                </a:solidFill>
                <a:latin typeface="Cabin"/>
                <a:ea typeface="Cabin"/>
                <a:cs typeface="Cabin"/>
                <a:sym typeface="Cabin"/>
              </a:rPr>
              <a:t>When points are more spread out, it suggests a weaker correlation between the two variables. The spread of points in the plots comparing "similar ity_amr_predicted_stog" with the other models indicates a weaker correlation. This implies that standard English models struggle to produce similarity scores consistent with those of the dialectal 4 models.</a:t>
            </a:r>
            <a:endParaRPr sz="1000">
              <a:solidFill>
                <a:schemeClr val="dk1"/>
              </a:solidFill>
              <a:latin typeface="Cabin"/>
              <a:ea typeface="Cabin"/>
              <a:cs typeface="Cabin"/>
              <a:sym typeface="Cabin"/>
            </a:endParaRPr>
          </a:p>
        </p:txBody>
      </p:sp>
      <p:pic>
        <p:nvPicPr>
          <p:cNvPr id="291" name="Google Shape;291;p46"/>
          <p:cNvPicPr preferRelativeResize="0"/>
          <p:nvPr/>
        </p:nvPicPr>
        <p:blipFill rotWithShape="1">
          <a:blip r:embed="rId3">
            <a:alphaModFix/>
          </a:blip>
          <a:srcRect b="0" l="0" r="0" t="0"/>
          <a:stretch/>
        </p:blipFill>
        <p:spPr>
          <a:xfrm>
            <a:off x="345000" y="1147200"/>
            <a:ext cx="3943800" cy="3943500"/>
          </a:xfrm>
          <a:prstGeom prst="roundRect">
            <a:avLst>
              <a:gd fmla="val 5664" name="adj"/>
            </a:avLst>
          </a:prstGeom>
          <a:noFill/>
          <a:ln>
            <a:noFill/>
          </a:ln>
        </p:spPr>
      </p:pic>
      <p:sp>
        <p:nvSpPr>
          <p:cNvPr descr="title" id="292" name="Google Shape;292;p46"/>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Discussion and Insights</a:t>
            </a:r>
            <a:endParaRPr sz="1800">
              <a:solidFill>
                <a:schemeClr val="dk1"/>
              </a:solidFill>
            </a:endParaRPr>
          </a:p>
        </p:txBody>
      </p:sp>
      <p:sp>
        <p:nvSpPr>
          <p:cNvPr descr="chapter" id="293" name="Google Shape;293;p46"/>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Analysis</a:t>
            </a:r>
            <a:endParaRPr b="1" sz="1000">
              <a:solidFill>
                <a:schemeClr val="accent1"/>
              </a:solidFill>
              <a:latin typeface="Cabin"/>
              <a:ea typeface="Cabin"/>
              <a:cs typeface="Cabin"/>
              <a:sym typeface="Cabin"/>
            </a:endParaRPr>
          </a:p>
        </p:txBody>
      </p:sp>
      <p:cxnSp>
        <p:nvCxnSpPr>
          <p:cNvPr id="294" name="Google Shape;294;p46"/>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descr="title" id="299" name="Google Shape;299;p47"/>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Conclusions and Future Improvements</a:t>
            </a:r>
            <a:endParaRPr sz="1800">
              <a:solidFill>
                <a:schemeClr val="dk1"/>
              </a:solidFill>
            </a:endParaRPr>
          </a:p>
        </p:txBody>
      </p:sp>
      <p:sp>
        <p:nvSpPr>
          <p:cNvPr descr="chapter" id="300" name="Google Shape;300;p47"/>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Results</a:t>
            </a:r>
            <a:endParaRPr b="1" sz="1000">
              <a:solidFill>
                <a:schemeClr val="accent1"/>
              </a:solidFill>
              <a:latin typeface="Cabin"/>
              <a:ea typeface="Cabin"/>
              <a:cs typeface="Cabin"/>
              <a:sym typeface="Cabin"/>
            </a:endParaRPr>
          </a:p>
        </p:txBody>
      </p:sp>
      <p:cxnSp>
        <p:nvCxnSpPr>
          <p:cNvPr id="301" name="Google Shape;301;p47"/>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
        <p:nvSpPr>
          <p:cNvPr descr="header_0" id="302" name="Google Shape;302;p47"/>
          <p:cNvSpPr txBox="1"/>
          <p:nvPr>
            <p:ph idx="1" type="subTitle"/>
          </p:nvPr>
        </p:nvSpPr>
        <p:spPr>
          <a:xfrm>
            <a:off x="1035125" y="1373025"/>
            <a:ext cx="2163300" cy="7926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b="1" lang="en" sz="1200"/>
              <a:t>Model Performance Summary</a:t>
            </a:r>
            <a:endParaRPr b="1" sz="1200">
              <a:solidFill>
                <a:schemeClr val="dk1"/>
              </a:solidFill>
            </a:endParaRPr>
          </a:p>
        </p:txBody>
      </p:sp>
      <p:sp>
        <p:nvSpPr>
          <p:cNvPr descr="header_1" id="303" name="Google Shape;303;p47"/>
          <p:cNvSpPr txBox="1"/>
          <p:nvPr>
            <p:ph idx="1" type="subTitle"/>
          </p:nvPr>
        </p:nvSpPr>
        <p:spPr>
          <a:xfrm>
            <a:off x="1035125" y="2252511"/>
            <a:ext cx="2163300" cy="7926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b="1" lang="en" sz="1200"/>
              <a:t>Dataset Generation</a:t>
            </a:r>
            <a:endParaRPr b="1" sz="1200">
              <a:solidFill>
                <a:schemeClr val="dk1"/>
              </a:solidFill>
            </a:endParaRPr>
          </a:p>
        </p:txBody>
      </p:sp>
      <p:sp>
        <p:nvSpPr>
          <p:cNvPr descr="detail_0" id="304" name="Google Shape;304;p47"/>
          <p:cNvSpPr txBox="1"/>
          <p:nvPr>
            <p:ph idx="2" type="body"/>
          </p:nvPr>
        </p:nvSpPr>
        <p:spPr>
          <a:xfrm>
            <a:off x="3662034" y="1373025"/>
            <a:ext cx="5032200" cy="792600"/>
          </a:xfrm>
          <a:prstGeom prst="rect">
            <a:avLst/>
          </a:prstGeom>
        </p:spPr>
        <p:txBody>
          <a:bodyPr anchorCtr="0" anchor="t" bIns="91425" lIns="0" spcFirstLastPara="1" rIns="0" wrap="square" tIns="91425">
            <a:noAutofit/>
          </a:bodyPr>
          <a:lstStyle/>
          <a:p>
            <a:pPr indent="0" lvl="0" marL="0" rtl="0" algn="just">
              <a:lnSpc>
                <a:spcPct val="115000"/>
              </a:lnSpc>
              <a:spcBef>
                <a:spcPts val="0"/>
              </a:spcBef>
              <a:spcAft>
                <a:spcPts val="1000"/>
              </a:spcAft>
              <a:buNone/>
            </a:pPr>
            <a:r>
              <a:rPr lang="en" sz="1000"/>
              <a:t>The model for generating AMR graphs require fine-tuning on different languages to produce more accurate results in terms of similarity and Smatch scores.</a:t>
            </a:r>
            <a:endParaRPr sz="1000">
              <a:solidFill>
                <a:schemeClr val="dk1"/>
              </a:solidFill>
            </a:endParaRPr>
          </a:p>
        </p:txBody>
      </p:sp>
      <p:sp>
        <p:nvSpPr>
          <p:cNvPr descr="detail_1" id="305" name="Google Shape;305;p47"/>
          <p:cNvSpPr txBox="1"/>
          <p:nvPr>
            <p:ph idx="2" type="body"/>
          </p:nvPr>
        </p:nvSpPr>
        <p:spPr>
          <a:xfrm>
            <a:off x="3662034" y="2252513"/>
            <a:ext cx="5032200" cy="792600"/>
          </a:xfrm>
          <a:prstGeom prst="rect">
            <a:avLst/>
          </a:prstGeom>
        </p:spPr>
        <p:txBody>
          <a:bodyPr anchorCtr="0" anchor="t" bIns="91425" lIns="0" spcFirstLastPara="1" rIns="0" wrap="square" tIns="91425">
            <a:noAutofit/>
          </a:bodyPr>
          <a:lstStyle/>
          <a:p>
            <a:pPr indent="0" lvl="0" marL="0" rtl="0" algn="just">
              <a:lnSpc>
                <a:spcPct val="115000"/>
              </a:lnSpc>
              <a:spcBef>
                <a:spcPts val="0"/>
              </a:spcBef>
              <a:spcAft>
                <a:spcPts val="1000"/>
              </a:spcAft>
              <a:buNone/>
            </a:pPr>
            <a:r>
              <a:rPr lang="en" sz="1000"/>
              <a:t>We managed to generate a dataset of over 5000 AMR graphs in three different languages using different models trained on different combinations of datasets.</a:t>
            </a:r>
            <a:endParaRPr sz="1000">
              <a:solidFill>
                <a:schemeClr val="dk1"/>
              </a:solidFill>
            </a:endParaRPr>
          </a:p>
        </p:txBody>
      </p:sp>
      <p:sp>
        <p:nvSpPr>
          <p:cNvPr descr="header_2" id="306" name="Google Shape;306;p47"/>
          <p:cNvSpPr txBox="1"/>
          <p:nvPr>
            <p:ph idx="1" type="subTitle"/>
          </p:nvPr>
        </p:nvSpPr>
        <p:spPr>
          <a:xfrm>
            <a:off x="1035125" y="3132014"/>
            <a:ext cx="2163300" cy="7926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b="1" lang="en" sz="1200"/>
              <a:t>Need for Enhanced Metrics</a:t>
            </a:r>
            <a:endParaRPr b="1" sz="1200">
              <a:solidFill>
                <a:schemeClr val="dk1"/>
              </a:solidFill>
            </a:endParaRPr>
          </a:p>
        </p:txBody>
      </p:sp>
      <p:sp>
        <p:nvSpPr>
          <p:cNvPr descr="header_3" id="307" name="Google Shape;307;p47"/>
          <p:cNvSpPr txBox="1"/>
          <p:nvPr>
            <p:ph idx="1" type="subTitle"/>
          </p:nvPr>
        </p:nvSpPr>
        <p:spPr>
          <a:xfrm>
            <a:off x="1035125" y="4011500"/>
            <a:ext cx="2163300" cy="7926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b="1" lang="en" sz="1200"/>
              <a:t>Future Training Directions</a:t>
            </a:r>
            <a:endParaRPr b="1" sz="1200">
              <a:solidFill>
                <a:schemeClr val="dk1"/>
              </a:solidFill>
            </a:endParaRPr>
          </a:p>
        </p:txBody>
      </p:sp>
      <p:sp>
        <p:nvSpPr>
          <p:cNvPr descr="detail_2" id="308" name="Google Shape;308;p47"/>
          <p:cNvSpPr txBox="1"/>
          <p:nvPr>
            <p:ph idx="2" type="body"/>
          </p:nvPr>
        </p:nvSpPr>
        <p:spPr>
          <a:xfrm>
            <a:off x="3662034" y="3132016"/>
            <a:ext cx="5032200" cy="792600"/>
          </a:xfrm>
          <a:prstGeom prst="rect">
            <a:avLst/>
          </a:prstGeom>
        </p:spPr>
        <p:txBody>
          <a:bodyPr anchorCtr="0" anchor="t" bIns="91425" lIns="0" spcFirstLastPara="1" rIns="0" wrap="square" tIns="91425">
            <a:noAutofit/>
          </a:bodyPr>
          <a:lstStyle/>
          <a:p>
            <a:pPr indent="0" lvl="0" marL="0" rtl="0" algn="just">
              <a:lnSpc>
                <a:spcPct val="115000"/>
              </a:lnSpc>
              <a:spcBef>
                <a:spcPts val="0"/>
              </a:spcBef>
              <a:spcAft>
                <a:spcPts val="1000"/>
              </a:spcAft>
              <a:buNone/>
            </a:pPr>
            <a:r>
              <a:rPr lang="en" sz="1000"/>
              <a:t>However, all metrics could be heavily improved, indicating the necessity for further refinement and development.</a:t>
            </a:r>
            <a:endParaRPr sz="1000">
              <a:solidFill>
                <a:schemeClr val="dk1"/>
              </a:solidFill>
            </a:endParaRPr>
          </a:p>
        </p:txBody>
      </p:sp>
      <p:sp>
        <p:nvSpPr>
          <p:cNvPr descr="detail_3" id="309" name="Google Shape;309;p47"/>
          <p:cNvSpPr txBox="1"/>
          <p:nvPr>
            <p:ph idx="2" type="body"/>
          </p:nvPr>
        </p:nvSpPr>
        <p:spPr>
          <a:xfrm>
            <a:off x="3662034" y="4011503"/>
            <a:ext cx="5032200" cy="792600"/>
          </a:xfrm>
          <a:prstGeom prst="rect">
            <a:avLst/>
          </a:prstGeom>
        </p:spPr>
        <p:txBody>
          <a:bodyPr anchorCtr="0" anchor="t" bIns="91425" lIns="0" spcFirstLastPara="1" rIns="0" wrap="square" tIns="91425">
            <a:noAutofit/>
          </a:bodyPr>
          <a:lstStyle/>
          <a:p>
            <a:pPr indent="0" lvl="0" marL="0" rtl="0" algn="just">
              <a:lnSpc>
                <a:spcPct val="115000"/>
              </a:lnSpc>
              <a:spcBef>
                <a:spcPts val="0"/>
              </a:spcBef>
              <a:spcAft>
                <a:spcPts val="1000"/>
              </a:spcAft>
              <a:buNone/>
            </a:pPr>
            <a:r>
              <a:rPr lang="en" sz="1000"/>
              <a:t>Future improvements could focus on training models on larger datasets, using more performant pre-trained models  or incorporating additional languages, such as Scottish, to enhance performance.</a:t>
            </a:r>
            <a:endParaRPr sz="1000">
              <a:solidFill>
                <a:schemeClr val="dk1"/>
              </a:solidFill>
            </a:endParaRPr>
          </a:p>
        </p:txBody>
      </p:sp>
      <p:sp>
        <p:nvSpPr>
          <p:cNvPr id="310" name="Google Shape;310;p47"/>
          <p:cNvSpPr/>
          <p:nvPr/>
        </p:nvSpPr>
        <p:spPr>
          <a:xfrm>
            <a:off x="457200" y="1483998"/>
            <a:ext cx="238800" cy="238800"/>
          </a:xfrm>
          <a:prstGeom prst="roundRect">
            <a:avLst>
              <a:gd fmla="val 16667" name="adj"/>
            </a:avLst>
          </a:prstGeom>
          <a:solidFill>
            <a:srgbClr val="F9D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11" name="Google Shape;311;p47"/>
          <p:cNvSpPr/>
          <p:nvPr/>
        </p:nvSpPr>
        <p:spPr>
          <a:xfrm>
            <a:off x="457200" y="2374973"/>
            <a:ext cx="238800" cy="238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12" name="Google Shape;312;p47"/>
          <p:cNvSpPr/>
          <p:nvPr/>
        </p:nvSpPr>
        <p:spPr>
          <a:xfrm>
            <a:off x="457200" y="3265948"/>
            <a:ext cx="238800" cy="238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13" name="Google Shape;313;p47"/>
          <p:cNvSpPr/>
          <p:nvPr/>
        </p:nvSpPr>
        <p:spPr>
          <a:xfrm>
            <a:off x="457200" y="4156923"/>
            <a:ext cx="238800" cy="238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p:nvPr/>
        </p:nvSpPr>
        <p:spPr>
          <a:xfrm>
            <a:off x="345000" y="1304300"/>
            <a:ext cx="3311100" cy="1648800"/>
          </a:xfrm>
          <a:prstGeom prst="roundRect">
            <a:avLst>
              <a:gd fmla="val 489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19" name="Google Shape;319;p48"/>
          <p:cNvSpPr/>
          <p:nvPr/>
        </p:nvSpPr>
        <p:spPr>
          <a:xfrm>
            <a:off x="5489580" y="1304300"/>
            <a:ext cx="3311100" cy="1648800"/>
          </a:xfrm>
          <a:prstGeom prst="roundRect">
            <a:avLst>
              <a:gd fmla="val 489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20" name="Google Shape;320;p48"/>
          <p:cNvSpPr/>
          <p:nvPr/>
        </p:nvSpPr>
        <p:spPr>
          <a:xfrm>
            <a:off x="5489550" y="3075950"/>
            <a:ext cx="3311100" cy="1648800"/>
          </a:xfrm>
          <a:prstGeom prst="roundRect">
            <a:avLst>
              <a:gd fmla="val 489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21" name="Google Shape;321;p48"/>
          <p:cNvSpPr/>
          <p:nvPr/>
        </p:nvSpPr>
        <p:spPr>
          <a:xfrm>
            <a:off x="345102" y="3064150"/>
            <a:ext cx="3311100" cy="1648800"/>
          </a:xfrm>
          <a:prstGeom prst="roundRect">
            <a:avLst>
              <a:gd fmla="val 489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detail_0" id="322" name="Google Shape;322;p48"/>
          <p:cNvSpPr txBox="1"/>
          <p:nvPr>
            <p:ph idx="2" type="body"/>
          </p:nvPr>
        </p:nvSpPr>
        <p:spPr>
          <a:xfrm>
            <a:off x="384627" y="1689245"/>
            <a:ext cx="3231900" cy="1243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000">
                <a:solidFill>
                  <a:srgbClr val="6C7076"/>
                </a:solidFill>
              </a:rPr>
              <a:t>Heinecke &amp; Shimorina (2022) developed an mT5-based model for Welsh, Irish, and Scottish-Gaelic.</a:t>
            </a:r>
            <a:endParaRPr sz="1000">
              <a:solidFill>
                <a:srgbClr val="6C7076"/>
              </a:solidFill>
            </a:endParaRPr>
          </a:p>
        </p:txBody>
      </p:sp>
      <p:sp>
        <p:nvSpPr>
          <p:cNvPr descr="detail_1" id="323" name="Google Shape;323;p48"/>
          <p:cNvSpPr txBox="1"/>
          <p:nvPr>
            <p:ph idx="4294967295" type="body"/>
          </p:nvPr>
        </p:nvSpPr>
        <p:spPr>
          <a:xfrm>
            <a:off x="5529184" y="1692637"/>
            <a:ext cx="3231900" cy="1243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000">
                <a:solidFill>
                  <a:srgbClr val="6C7076"/>
                </a:solidFill>
              </a:rPr>
              <a:t>Abe et al. (2018) explored Japanese dialect NMT with embedding visualization for linguistic analysis.</a:t>
            </a:r>
            <a:endParaRPr sz="1000">
              <a:solidFill>
                <a:srgbClr val="6C7076"/>
              </a:solidFill>
            </a:endParaRPr>
          </a:p>
        </p:txBody>
      </p:sp>
      <p:sp>
        <p:nvSpPr>
          <p:cNvPr descr="detail_3" id="324" name="Google Shape;324;p48"/>
          <p:cNvSpPr txBox="1"/>
          <p:nvPr>
            <p:ph idx="4294967295" type="body"/>
          </p:nvPr>
        </p:nvSpPr>
        <p:spPr>
          <a:xfrm>
            <a:off x="384797" y="3439098"/>
            <a:ext cx="3231900" cy="1243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000">
                <a:solidFill>
                  <a:srgbClr val="6C7076"/>
                </a:solidFill>
              </a:rPr>
              <a:t>Monti (2025) created a dataset with 84,000 AMR annotations across 50+ languages for information-seeking utterances.</a:t>
            </a:r>
            <a:endParaRPr sz="1000">
              <a:solidFill>
                <a:srgbClr val="6C7076"/>
              </a:solidFill>
            </a:endParaRPr>
          </a:p>
        </p:txBody>
      </p:sp>
      <p:sp>
        <p:nvSpPr>
          <p:cNvPr descr="header_0" id="325" name="Google Shape;325;p48"/>
          <p:cNvSpPr txBox="1"/>
          <p:nvPr>
            <p:ph idx="1" type="subTitle"/>
          </p:nvPr>
        </p:nvSpPr>
        <p:spPr>
          <a:xfrm>
            <a:off x="384718" y="1324970"/>
            <a:ext cx="3231900" cy="3405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b="1" lang="en" sz="1000"/>
              <a:t>Multilingual AMR for Celtic Languages</a:t>
            </a:r>
            <a:endParaRPr sz="1000"/>
          </a:p>
        </p:txBody>
      </p:sp>
      <p:sp>
        <p:nvSpPr>
          <p:cNvPr descr="header_1" id="326" name="Google Shape;326;p48"/>
          <p:cNvSpPr txBox="1"/>
          <p:nvPr>
            <p:ph idx="4294967295" type="subTitle"/>
          </p:nvPr>
        </p:nvSpPr>
        <p:spPr>
          <a:xfrm>
            <a:off x="5529277" y="1328363"/>
            <a:ext cx="3231900" cy="3405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b="1" lang="en" sz="1000"/>
              <a:t>Multi-dialect NMT &amp; Dialectometry</a:t>
            </a:r>
            <a:endParaRPr sz="1000"/>
          </a:p>
        </p:txBody>
      </p:sp>
      <p:sp>
        <p:nvSpPr>
          <p:cNvPr descr="header_3" id="327" name="Google Shape;327;p48"/>
          <p:cNvSpPr txBox="1"/>
          <p:nvPr>
            <p:ph idx="4294967295" type="subTitle"/>
          </p:nvPr>
        </p:nvSpPr>
        <p:spPr>
          <a:xfrm>
            <a:off x="384797" y="3094808"/>
            <a:ext cx="3231900" cy="3405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b="1" lang="en" sz="1000"/>
              <a:t>MASSIVE-AMR Dataset</a:t>
            </a:r>
            <a:endParaRPr sz="1000"/>
          </a:p>
        </p:txBody>
      </p:sp>
      <p:sp>
        <p:nvSpPr>
          <p:cNvPr descr="detail_2" id="328" name="Google Shape;328;p48"/>
          <p:cNvSpPr txBox="1"/>
          <p:nvPr>
            <p:ph idx="4294967295" type="body"/>
          </p:nvPr>
        </p:nvSpPr>
        <p:spPr>
          <a:xfrm>
            <a:off x="5529143" y="3474487"/>
            <a:ext cx="3231900" cy="1243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000">
                <a:solidFill>
                  <a:srgbClr val="6C7076"/>
                </a:solidFill>
              </a:rPr>
              <a:t>Jeblee et al. (2014) used Modern Standard Arabic as a pivot for English-to-Dialectal Arabic translation.</a:t>
            </a:r>
            <a:endParaRPr sz="1000">
              <a:solidFill>
                <a:srgbClr val="6C7076"/>
              </a:solidFill>
            </a:endParaRPr>
          </a:p>
        </p:txBody>
      </p:sp>
      <p:sp>
        <p:nvSpPr>
          <p:cNvPr descr="header_2" id="329" name="Google Shape;329;p48"/>
          <p:cNvSpPr txBox="1"/>
          <p:nvPr>
            <p:ph idx="4294967295" type="subTitle"/>
          </p:nvPr>
        </p:nvSpPr>
        <p:spPr>
          <a:xfrm>
            <a:off x="5529240" y="3110213"/>
            <a:ext cx="3231900" cy="3405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b="1" lang="en" sz="1000"/>
              <a:t>Domain &amp; Dialect Adaptation for Egyptian Arabic</a:t>
            </a:r>
            <a:endParaRPr sz="1000"/>
          </a:p>
        </p:txBody>
      </p:sp>
      <p:sp>
        <p:nvSpPr>
          <p:cNvPr descr="title" id="330" name="Google Shape;330;p48"/>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Related Work in Multilingual &amp; Dialectal NLP</a:t>
            </a:r>
            <a:endParaRPr sz="1600">
              <a:solidFill>
                <a:schemeClr val="dk1"/>
              </a:solidFill>
            </a:endParaRPr>
          </a:p>
        </p:txBody>
      </p:sp>
      <p:sp>
        <p:nvSpPr>
          <p:cNvPr descr="chapter" id="331" name="Google Shape;331;p48"/>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Literature Review</a:t>
            </a:r>
            <a:endParaRPr b="1" sz="1000">
              <a:solidFill>
                <a:schemeClr val="accent1"/>
              </a:solidFill>
              <a:latin typeface="Cabin"/>
              <a:ea typeface="Cabin"/>
              <a:cs typeface="Cabin"/>
              <a:sym typeface="Cabin"/>
            </a:endParaRPr>
          </a:p>
        </p:txBody>
      </p:sp>
      <p:cxnSp>
        <p:nvCxnSpPr>
          <p:cNvPr id="332" name="Google Shape;332;p48"/>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36" name="Shape 336"/>
        <p:cNvGrpSpPr/>
        <p:nvPr/>
      </p:nvGrpSpPr>
      <p:grpSpPr>
        <a:xfrm>
          <a:off x="0" y="0"/>
          <a:ext cx="0" cy="0"/>
          <a:chOff x="0" y="0"/>
          <a:chExt cx="0" cy="0"/>
        </a:xfrm>
      </p:grpSpPr>
      <p:sp>
        <p:nvSpPr>
          <p:cNvPr id="337" name="Google Shape;337;p49"/>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presentation_title" id="338" name="Google Shape;338;p49"/>
          <p:cNvSpPr txBox="1"/>
          <p:nvPr>
            <p:ph idx="4294967295" type="ctrTitle"/>
          </p:nvPr>
        </p:nvSpPr>
        <p:spPr>
          <a:xfrm>
            <a:off x="457200" y="1512900"/>
            <a:ext cx="3663600" cy="211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4800">
                <a:solidFill>
                  <a:schemeClr val="dk2"/>
                </a:solidFill>
              </a:rPr>
              <a:t>Thank you.</a:t>
            </a:r>
            <a:endParaRPr sz="4800">
              <a:solidFill>
                <a:schemeClr val="dk2"/>
              </a:solidFill>
            </a:endParaRPr>
          </a:p>
        </p:txBody>
      </p:sp>
      <p:sp>
        <p:nvSpPr>
          <p:cNvPr id="339" name="Google Shape;339;p49"/>
          <p:cNvSpPr/>
          <p:nvPr/>
        </p:nvSpPr>
        <p:spPr>
          <a:xfrm>
            <a:off x="6277847" y="1991600"/>
            <a:ext cx="1160300" cy="1160300"/>
          </a:xfrm>
          <a:custGeom>
            <a:rect b="b" l="l" r="r" t="t"/>
            <a:pathLst>
              <a:path extrusionOk="0" h="201879" w="201879">
                <a:moveTo>
                  <a:pt x="43202" y="18169"/>
                </a:moveTo>
                <a:cubicBezTo>
                  <a:pt x="35934" y="23014"/>
                  <a:pt x="29474" y="29071"/>
                  <a:pt x="23822" y="35934"/>
                </a:cubicBezTo>
                <a:cubicBezTo>
                  <a:pt x="46836" y="33916"/>
                  <a:pt x="76310" y="37146"/>
                  <a:pt x="110629" y="54507"/>
                </a:cubicBezTo>
                <a:cubicBezTo>
                  <a:pt x="146968" y="72676"/>
                  <a:pt x="176442" y="73080"/>
                  <a:pt x="196630" y="69446"/>
                </a:cubicBezTo>
                <a:cubicBezTo>
                  <a:pt x="195015" y="63794"/>
                  <a:pt x="192592" y="58141"/>
                  <a:pt x="189766" y="53296"/>
                </a:cubicBezTo>
                <a:cubicBezTo>
                  <a:pt x="166348" y="55718"/>
                  <a:pt x="136470" y="52488"/>
                  <a:pt x="101343" y="34723"/>
                </a:cubicBezTo>
                <a:cubicBezTo>
                  <a:pt x="79136" y="23822"/>
                  <a:pt x="59756" y="18977"/>
                  <a:pt x="43202" y="18169"/>
                </a:cubicBezTo>
                <a:close/>
                <a:moveTo>
                  <a:pt x="176038" y="33512"/>
                </a:moveTo>
                <a:cubicBezTo>
                  <a:pt x="157869" y="12920"/>
                  <a:pt x="130817" y="0"/>
                  <a:pt x="100939" y="0"/>
                </a:cubicBezTo>
                <a:cubicBezTo>
                  <a:pt x="92057" y="0"/>
                  <a:pt x="83578" y="1211"/>
                  <a:pt x="75503" y="3230"/>
                </a:cubicBezTo>
                <a:cubicBezTo>
                  <a:pt x="86404" y="6056"/>
                  <a:pt x="98113" y="10498"/>
                  <a:pt x="110629" y="16958"/>
                </a:cubicBezTo>
                <a:cubicBezTo>
                  <a:pt x="136066" y="29474"/>
                  <a:pt x="158273" y="33512"/>
                  <a:pt x="176038" y="33512"/>
                </a:cubicBezTo>
                <a:close/>
                <a:moveTo>
                  <a:pt x="201071" y="88827"/>
                </a:moveTo>
                <a:cubicBezTo>
                  <a:pt x="176442" y="93672"/>
                  <a:pt x="142526" y="92864"/>
                  <a:pt x="101343" y="72273"/>
                </a:cubicBezTo>
                <a:cubicBezTo>
                  <a:pt x="63390" y="53296"/>
                  <a:pt x="32704" y="53700"/>
                  <a:pt x="12113" y="58141"/>
                </a:cubicBezTo>
                <a:cubicBezTo>
                  <a:pt x="11305" y="58141"/>
                  <a:pt x="10094" y="58545"/>
                  <a:pt x="9286" y="58949"/>
                </a:cubicBezTo>
                <a:cubicBezTo>
                  <a:pt x="6460" y="64601"/>
                  <a:pt x="4441" y="70658"/>
                  <a:pt x="2826" y="77118"/>
                </a:cubicBezTo>
                <a:cubicBezTo>
                  <a:pt x="4441" y="76714"/>
                  <a:pt x="6056" y="76310"/>
                  <a:pt x="8075" y="75906"/>
                </a:cubicBezTo>
                <a:cubicBezTo>
                  <a:pt x="32704" y="70254"/>
                  <a:pt x="67831" y="70658"/>
                  <a:pt x="110629" y="92057"/>
                </a:cubicBezTo>
                <a:cubicBezTo>
                  <a:pt x="148583" y="111033"/>
                  <a:pt x="179268" y="110629"/>
                  <a:pt x="199860" y="106188"/>
                </a:cubicBezTo>
                <a:cubicBezTo>
                  <a:pt x="200264" y="106188"/>
                  <a:pt x="201071" y="105784"/>
                  <a:pt x="201879" y="105784"/>
                </a:cubicBezTo>
                <a:cubicBezTo>
                  <a:pt x="201879" y="104169"/>
                  <a:pt x="201879" y="102554"/>
                  <a:pt x="201879" y="100939"/>
                </a:cubicBezTo>
                <a:cubicBezTo>
                  <a:pt x="201879" y="96902"/>
                  <a:pt x="201475" y="92864"/>
                  <a:pt x="201071" y="88827"/>
                </a:cubicBezTo>
                <a:close/>
                <a:moveTo>
                  <a:pt x="198649" y="127184"/>
                </a:moveTo>
                <a:cubicBezTo>
                  <a:pt x="174019" y="131221"/>
                  <a:pt x="140911" y="129606"/>
                  <a:pt x="101343" y="109822"/>
                </a:cubicBezTo>
                <a:cubicBezTo>
                  <a:pt x="63390" y="90845"/>
                  <a:pt x="32704" y="91249"/>
                  <a:pt x="12113" y="95690"/>
                </a:cubicBezTo>
                <a:cubicBezTo>
                  <a:pt x="7671" y="96498"/>
                  <a:pt x="3634" y="97709"/>
                  <a:pt x="0" y="99324"/>
                </a:cubicBezTo>
                <a:cubicBezTo>
                  <a:pt x="0" y="99728"/>
                  <a:pt x="0" y="100536"/>
                  <a:pt x="0" y="100939"/>
                </a:cubicBezTo>
                <a:cubicBezTo>
                  <a:pt x="0" y="156658"/>
                  <a:pt x="45221" y="201879"/>
                  <a:pt x="100939" y="201879"/>
                </a:cubicBezTo>
                <a:cubicBezTo>
                  <a:pt x="147775" y="201879"/>
                  <a:pt x="186940" y="169982"/>
                  <a:pt x="198649" y="12718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9" name="Shape 159"/>
        <p:cNvGrpSpPr/>
        <p:nvPr/>
      </p:nvGrpSpPr>
      <p:grpSpPr>
        <a:xfrm>
          <a:off x="0" y="0"/>
          <a:ext cx="0" cy="0"/>
          <a:chOff x="0" y="0"/>
          <a:chExt cx="0" cy="0"/>
        </a:xfrm>
      </p:grpSpPr>
      <p:sp>
        <p:nvSpPr>
          <p:cNvPr descr="agenda_0" id="160" name="Google Shape;160;p35"/>
          <p:cNvSpPr txBox="1"/>
          <p:nvPr/>
        </p:nvSpPr>
        <p:spPr>
          <a:xfrm>
            <a:off x="345000" y="1247500"/>
            <a:ext cx="3958500" cy="3330600"/>
          </a:xfrm>
          <a:prstGeom prst="rect">
            <a:avLst/>
          </a:prstGeom>
          <a:noFill/>
          <a:ln>
            <a:noFill/>
          </a:ln>
        </p:spPr>
        <p:txBody>
          <a:bodyPr anchorCtr="0" anchor="t" bIns="0" lIns="0" spcFirstLastPara="1" rIns="91425" wrap="square" tIns="91425">
            <a:noAutofit/>
          </a:bodyPr>
          <a:lstStyle/>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Introduction to AMR</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Research Overview</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Methods and Dataset</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Training the T5-small Model on Irish</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Training the T5-small Model on Irish and Welsh</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Training the T5-small Model on Welsh</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Training the T5-small Model on all languages</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Multilingual Training Results</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Model Performance Comparison</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Discussion and Insights</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Conclusions and Future Improvements</a:t>
            </a:r>
            <a:endParaRPr sz="1100">
              <a:solidFill>
                <a:schemeClr val="dk2"/>
              </a:solidFill>
              <a:latin typeface="Cabin"/>
              <a:ea typeface="Cabin"/>
              <a:cs typeface="Cabin"/>
              <a:sym typeface="Cabin"/>
            </a:endParaRPr>
          </a:p>
          <a:p>
            <a:pPr indent="-298450" lvl="0" marL="457200" rtl="0" algn="l">
              <a:lnSpc>
                <a:spcPct val="150000"/>
              </a:lnSpc>
              <a:spcBef>
                <a:spcPts val="0"/>
              </a:spcBef>
              <a:spcAft>
                <a:spcPts val="0"/>
              </a:spcAft>
              <a:buClr>
                <a:schemeClr val="dk2"/>
              </a:buClr>
              <a:buSzPts val="1100"/>
              <a:buFont typeface="Cabin"/>
              <a:buChar char="•"/>
            </a:pPr>
            <a:r>
              <a:rPr lang="en" sz="1100">
                <a:solidFill>
                  <a:schemeClr val="dk2"/>
                </a:solidFill>
                <a:latin typeface="Cabin"/>
                <a:ea typeface="Cabin"/>
                <a:cs typeface="Cabin"/>
                <a:sym typeface="Cabin"/>
              </a:rPr>
              <a:t>Related Work</a:t>
            </a:r>
            <a:endParaRPr sz="1100">
              <a:solidFill>
                <a:schemeClr val="dk2"/>
              </a:solidFill>
              <a:latin typeface="Cabin"/>
              <a:ea typeface="Cabin"/>
              <a:cs typeface="Cabin"/>
              <a:sym typeface="Cabin"/>
            </a:endParaRPr>
          </a:p>
        </p:txBody>
      </p:sp>
      <p:sp>
        <p:nvSpPr>
          <p:cNvPr id="161" name="Google Shape;161;p35"/>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Cabin"/>
                <a:ea typeface="Cabin"/>
                <a:cs typeface="Cabin"/>
                <a:sym typeface="Cabin"/>
              </a:rPr>
              <a:t>Agenda</a:t>
            </a:r>
            <a:endParaRPr b="1" sz="1200">
              <a:solidFill>
                <a:schemeClr val="dk2"/>
              </a:solidFill>
              <a:latin typeface="Cabin"/>
              <a:ea typeface="Cabin"/>
              <a:cs typeface="Cabin"/>
              <a:sym typeface="Cabin"/>
            </a:endParaRPr>
          </a:p>
        </p:txBody>
      </p:sp>
      <p:cxnSp>
        <p:nvCxnSpPr>
          <p:cNvPr id="162" name="Google Shape;162;p35"/>
          <p:cNvCxnSpPr/>
          <p:nvPr/>
        </p:nvCxnSpPr>
        <p:spPr>
          <a:xfrm>
            <a:off x="345000" y="677725"/>
            <a:ext cx="8454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6" name="Shape 166"/>
        <p:cNvGrpSpPr/>
        <p:nvPr/>
      </p:nvGrpSpPr>
      <p:grpSpPr>
        <a:xfrm>
          <a:off x="0" y="0"/>
          <a:ext cx="0" cy="0"/>
          <a:chOff x="0" y="0"/>
          <a:chExt cx="0" cy="0"/>
        </a:xfrm>
      </p:grpSpPr>
      <p:sp>
        <p:nvSpPr>
          <p:cNvPr id="167" name="Google Shape;167;p36"/>
          <p:cNvSpPr/>
          <p:nvPr/>
        </p:nvSpPr>
        <p:spPr>
          <a:xfrm>
            <a:off x="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chapter" id="168" name="Google Shape;168;p36"/>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abin"/>
                <a:ea typeface="Cabin"/>
                <a:cs typeface="Cabin"/>
                <a:sym typeface="Cabin"/>
              </a:rPr>
              <a:t>Overview</a:t>
            </a:r>
            <a:endParaRPr b="1" sz="1000">
              <a:solidFill>
                <a:schemeClr val="lt1"/>
              </a:solidFill>
              <a:latin typeface="Cabin"/>
              <a:ea typeface="Cabin"/>
              <a:cs typeface="Cabin"/>
              <a:sym typeface="Cabin"/>
            </a:endParaRPr>
          </a:p>
        </p:txBody>
      </p:sp>
      <p:sp>
        <p:nvSpPr>
          <p:cNvPr descr="title" id="169" name="Google Shape;169;p36"/>
          <p:cNvSpPr txBox="1"/>
          <p:nvPr>
            <p:ph type="title"/>
          </p:nvPr>
        </p:nvSpPr>
        <p:spPr>
          <a:xfrm>
            <a:off x="345000" y="1575600"/>
            <a:ext cx="3871800" cy="19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rPr>
              <a:t>Introduction to AMR</a:t>
            </a:r>
            <a:endParaRPr sz="1800">
              <a:solidFill>
                <a:schemeClr val="lt1"/>
              </a:solidFill>
            </a:endParaRPr>
          </a:p>
        </p:txBody>
      </p:sp>
      <p:sp>
        <p:nvSpPr>
          <p:cNvPr descr="detail" id="170" name="Google Shape;170;p36"/>
          <p:cNvSpPr txBox="1"/>
          <p:nvPr>
            <p:ph idx="2" type="body"/>
          </p:nvPr>
        </p:nvSpPr>
        <p:spPr>
          <a:xfrm>
            <a:off x="4870525" y="300750"/>
            <a:ext cx="3934200" cy="4542000"/>
          </a:xfrm>
          <a:prstGeom prst="rect">
            <a:avLst/>
          </a:prstGeom>
          <a:ln>
            <a:noFill/>
          </a:ln>
        </p:spPr>
        <p:txBody>
          <a:bodyPr anchorCtr="0" anchor="ctr" bIns="91425" lIns="91425" spcFirstLastPara="1" rIns="0" wrap="square" tIns="91425">
            <a:noAutofit/>
          </a:bodyPr>
          <a:lstStyle/>
          <a:p>
            <a:pPr indent="0" lvl="0" marL="0" rtl="0" algn="just">
              <a:lnSpc>
                <a:spcPct val="130000"/>
              </a:lnSpc>
              <a:spcBef>
                <a:spcPts val="0"/>
              </a:spcBef>
              <a:spcAft>
                <a:spcPts val="0"/>
              </a:spcAft>
              <a:buNone/>
            </a:pPr>
            <a:r>
              <a:rPr b="1" lang="en" sz="1400"/>
              <a:t>Abstract Meaning Representation (AMR)</a:t>
            </a:r>
            <a:r>
              <a:rPr lang="en" sz="1400"/>
              <a:t> is a way of representing the meaning of a sentence as a structured graph. </a:t>
            </a:r>
            <a:endParaRPr sz="1400"/>
          </a:p>
          <a:p>
            <a:pPr indent="0" lvl="0" marL="0" rtl="0" algn="just">
              <a:lnSpc>
                <a:spcPct val="130000"/>
              </a:lnSpc>
              <a:spcBef>
                <a:spcPts val="2000"/>
              </a:spcBef>
              <a:spcAft>
                <a:spcPts val="0"/>
              </a:spcAft>
              <a:buNone/>
            </a:pPr>
            <a:r>
              <a:rPr lang="en" sz="1400"/>
              <a:t>Instead of just dealing with words, AMR captures who does what to whom, the relationships between concepts, and the overall meaning of a sentence in a format that a computer can understand. </a:t>
            </a:r>
            <a:endParaRPr sz="1400"/>
          </a:p>
          <a:p>
            <a:pPr indent="0" lvl="0" marL="0" rtl="0" algn="just">
              <a:lnSpc>
                <a:spcPct val="130000"/>
              </a:lnSpc>
              <a:spcBef>
                <a:spcPts val="2000"/>
              </a:spcBef>
              <a:spcAft>
                <a:spcPts val="2000"/>
              </a:spcAft>
              <a:buNone/>
            </a:pPr>
            <a:r>
              <a:rPr lang="en" sz="1400"/>
              <a:t>It’s widely used in machine translation, question answering, and text summarization because it provides a deeper understanding of language compared to raw text.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37"/>
          <p:cNvSpPr/>
          <p:nvPr/>
        </p:nvSpPr>
        <p:spPr>
          <a:xfrm>
            <a:off x="4625100" y="842750"/>
            <a:ext cx="4173900" cy="3941700"/>
          </a:xfrm>
          <a:prstGeom prst="roundRect">
            <a:avLst>
              <a:gd fmla="val 2695"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76" name="Google Shape;176;p37"/>
          <p:cNvSpPr/>
          <p:nvPr/>
        </p:nvSpPr>
        <p:spPr>
          <a:xfrm>
            <a:off x="345000" y="842750"/>
            <a:ext cx="4173900" cy="3941700"/>
          </a:xfrm>
          <a:prstGeom prst="roundRect">
            <a:avLst>
              <a:gd fmla="val 2695"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chapter" id="177" name="Google Shape;177;p37"/>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Introduction</a:t>
            </a:r>
            <a:endParaRPr b="1" sz="1000">
              <a:solidFill>
                <a:schemeClr val="accent1"/>
              </a:solidFill>
              <a:latin typeface="Cabin"/>
              <a:ea typeface="Cabin"/>
              <a:cs typeface="Cabin"/>
              <a:sym typeface="Cabin"/>
            </a:endParaRPr>
          </a:p>
        </p:txBody>
      </p:sp>
      <p:sp>
        <p:nvSpPr>
          <p:cNvPr descr="title" id="178" name="Google Shape;178;p37"/>
          <p:cNvSpPr txBox="1"/>
          <p:nvPr>
            <p:ph type="title"/>
          </p:nvPr>
        </p:nvSpPr>
        <p:spPr>
          <a:xfrm>
            <a:off x="345000" y="2582900"/>
            <a:ext cx="4173900" cy="4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Research Overview</a:t>
            </a:r>
            <a:endParaRPr sz="1800"/>
          </a:p>
        </p:txBody>
      </p:sp>
      <p:cxnSp>
        <p:nvCxnSpPr>
          <p:cNvPr id="179" name="Google Shape;179;p37"/>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
        <p:nvSpPr>
          <p:cNvPr descr="detail" id="180" name="Google Shape;180;p37"/>
          <p:cNvSpPr txBox="1"/>
          <p:nvPr>
            <p:ph idx="2" type="body"/>
          </p:nvPr>
        </p:nvSpPr>
        <p:spPr>
          <a:xfrm>
            <a:off x="4708050" y="948900"/>
            <a:ext cx="4008000" cy="3742500"/>
          </a:xfrm>
          <a:prstGeom prst="rect">
            <a:avLst/>
          </a:prstGeom>
          <a:ln>
            <a:noFill/>
          </a:ln>
        </p:spPr>
        <p:txBody>
          <a:bodyPr anchorCtr="0" anchor="ctr" bIns="91425" lIns="91425" spcFirstLastPara="1" rIns="0" wrap="square" tIns="91425">
            <a:noAutofit/>
          </a:bodyPr>
          <a:lstStyle/>
          <a:p>
            <a:pPr indent="-311150" lvl="0" marL="457200" rtl="0" algn="just">
              <a:lnSpc>
                <a:spcPct val="130000"/>
              </a:lnSpc>
              <a:spcBef>
                <a:spcPts val="0"/>
              </a:spcBef>
              <a:spcAft>
                <a:spcPts val="0"/>
              </a:spcAft>
              <a:buSzPts val="1300"/>
              <a:buChar char="•"/>
            </a:pPr>
            <a:r>
              <a:rPr lang="en" sz="1300"/>
              <a:t>The purpose of this study is to document different attempts of studying how AMR generation behaves from language to language.</a:t>
            </a:r>
            <a:endParaRPr sz="1300"/>
          </a:p>
          <a:p>
            <a:pPr indent="-311150" lvl="0" marL="457200" rtl="0" algn="just">
              <a:lnSpc>
                <a:spcPct val="130000"/>
              </a:lnSpc>
              <a:spcBef>
                <a:spcPts val="1000"/>
              </a:spcBef>
              <a:spcAft>
                <a:spcPts val="0"/>
              </a:spcAft>
              <a:buSzPts val="1300"/>
              <a:buChar char="•"/>
            </a:pPr>
            <a:r>
              <a:rPr lang="en" sz="1300"/>
              <a:t>The tested languages in the study are English, Welsh, and Irish, utilizing a sample of about 1600 sentences from the massive AMR dataset.</a:t>
            </a:r>
            <a:endParaRPr sz="1300"/>
          </a:p>
          <a:p>
            <a:pPr indent="-311150" lvl="0" marL="457200" rtl="0" algn="just">
              <a:lnSpc>
                <a:spcPct val="130000"/>
              </a:lnSpc>
              <a:spcBef>
                <a:spcPts val="1000"/>
              </a:spcBef>
              <a:spcAft>
                <a:spcPts val="1000"/>
              </a:spcAft>
              <a:buSzPts val="1300"/>
              <a:buChar char="•"/>
            </a:pPr>
            <a:r>
              <a:rPr lang="en" sz="1300"/>
              <a:t>The model used for AMR training was </a:t>
            </a:r>
            <a:r>
              <a:rPr b="1" lang="en" sz="1300"/>
              <a:t>Google’s T5-small</a:t>
            </a:r>
            <a:r>
              <a:rPr lang="en" sz="1300"/>
              <a:t> and </a:t>
            </a:r>
            <a:r>
              <a:rPr b="1" lang="en" sz="1300"/>
              <a:t>MarianMT</a:t>
            </a:r>
            <a:r>
              <a:rPr lang="en" sz="1300"/>
              <a:t> was utilized for translating the dataset into Irish and Welsh.</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descr="title" id="185" name="Google Shape;185;p38"/>
          <p:cNvSpPr txBox="1"/>
          <p:nvPr>
            <p:ph type="title"/>
          </p:nvPr>
        </p:nvSpPr>
        <p:spPr>
          <a:xfrm>
            <a:off x="345000" y="685800"/>
            <a:ext cx="6058500" cy="46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Methods and Dataset</a:t>
            </a:r>
            <a:endParaRPr sz="1800">
              <a:solidFill>
                <a:schemeClr val="dk1"/>
              </a:solidFill>
            </a:endParaRPr>
          </a:p>
        </p:txBody>
      </p:sp>
      <p:sp>
        <p:nvSpPr>
          <p:cNvPr descr="chapter" id="186" name="Google Shape;186;p38"/>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Methods</a:t>
            </a:r>
            <a:endParaRPr b="1" sz="1000">
              <a:solidFill>
                <a:schemeClr val="accent1"/>
              </a:solidFill>
              <a:latin typeface="Cabin"/>
              <a:ea typeface="Cabin"/>
              <a:cs typeface="Cabin"/>
              <a:sym typeface="Cabin"/>
            </a:endParaRPr>
          </a:p>
        </p:txBody>
      </p:sp>
      <p:cxnSp>
        <p:nvCxnSpPr>
          <p:cNvPr id="187" name="Google Shape;187;p38"/>
          <p:cNvCxnSpPr/>
          <p:nvPr/>
        </p:nvCxnSpPr>
        <p:spPr>
          <a:xfrm>
            <a:off x="345000" y="584825"/>
            <a:ext cx="8454000" cy="0"/>
          </a:xfrm>
          <a:prstGeom prst="straightConnector1">
            <a:avLst/>
          </a:prstGeom>
          <a:noFill/>
          <a:ln cap="flat" cmpd="sng" w="9525">
            <a:solidFill>
              <a:schemeClr val="accent1"/>
            </a:solidFill>
            <a:prstDash val="solid"/>
            <a:round/>
            <a:headEnd len="med" w="med" type="none"/>
            <a:tailEnd len="med" w="med" type="none"/>
          </a:ln>
        </p:spPr>
      </p:cxnSp>
      <p:sp>
        <p:nvSpPr>
          <p:cNvPr descr="header_0" id="188" name="Google Shape;188;p38"/>
          <p:cNvSpPr txBox="1"/>
          <p:nvPr>
            <p:ph idx="1" type="subTitle"/>
          </p:nvPr>
        </p:nvSpPr>
        <p:spPr>
          <a:xfrm>
            <a:off x="345000" y="1248175"/>
            <a:ext cx="2206500" cy="11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Dataset Overview</a:t>
            </a:r>
            <a:endParaRPr sz="1200">
              <a:solidFill>
                <a:schemeClr val="dk1"/>
              </a:solidFill>
            </a:endParaRPr>
          </a:p>
        </p:txBody>
      </p:sp>
      <p:sp>
        <p:nvSpPr>
          <p:cNvPr descr="header_1" id="189" name="Google Shape;189;p38"/>
          <p:cNvSpPr txBox="1"/>
          <p:nvPr>
            <p:ph idx="1" type="subTitle"/>
          </p:nvPr>
        </p:nvSpPr>
        <p:spPr>
          <a:xfrm>
            <a:off x="345000" y="2469955"/>
            <a:ext cx="2206500" cy="11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Translation Process</a:t>
            </a:r>
            <a:endParaRPr sz="1200">
              <a:solidFill>
                <a:schemeClr val="dk1"/>
              </a:solidFill>
            </a:endParaRPr>
          </a:p>
        </p:txBody>
      </p:sp>
      <p:sp>
        <p:nvSpPr>
          <p:cNvPr descr="header_1" id="190" name="Google Shape;190;p38"/>
          <p:cNvSpPr txBox="1"/>
          <p:nvPr>
            <p:ph idx="1" type="subTitle"/>
          </p:nvPr>
        </p:nvSpPr>
        <p:spPr>
          <a:xfrm>
            <a:off x="345000" y="3691733"/>
            <a:ext cx="2206500" cy="11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Translation Process</a:t>
            </a:r>
            <a:endParaRPr sz="1200">
              <a:solidFill>
                <a:schemeClr val="dk1"/>
              </a:solidFill>
            </a:endParaRPr>
          </a:p>
        </p:txBody>
      </p:sp>
      <p:sp>
        <p:nvSpPr>
          <p:cNvPr descr="detail_0" id="191" name="Google Shape;191;p38"/>
          <p:cNvSpPr txBox="1"/>
          <p:nvPr>
            <p:ph idx="2" type="body"/>
          </p:nvPr>
        </p:nvSpPr>
        <p:spPr>
          <a:xfrm>
            <a:off x="2703025" y="1248175"/>
            <a:ext cx="6058500" cy="1105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200"/>
              <a:t>The project utilized a sample of the </a:t>
            </a:r>
            <a:r>
              <a:rPr b="1" lang="en" sz="1200"/>
              <a:t>Massive-AMR dataset</a:t>
            </a:r>
            <a:r>
              <a:rPr lang="en" sz="1200"/>
              <a:t> containing over 1600 English sentences with their related Abstract Meaning Representation graphs. This dataset encompasses various domains, including question answering, factual statements, and commands.</a:t>
            </a:r>
            <a:endParaRPr sz="1010"/>
          </a:p>
        </p:txBody>
      </p:sp>
      <p:sp>
        <p:nvSpPr>
          <p:cNvPr descr="detail_1" id="192" name="Google Shape;192;p38"/>
          <p:cNvSpPr txBox="1"/>
          <p:nvPr>
            <p:ph idx="2" type="body"/>
          </p:nvPr>
        </p:nvSpPr>
        <p:spPr>
          <a:xfrm>
            <a:off x="2703025" y="2469952"/>
            <a:ext cx="6058500" cy="1105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200"/>
              <a:t>To enable multilingual generation, the </a:t>
            </a:r>
            <a:r>
              <a:rPr b="1" lang="en" sz="1200"/>
              <a:t>OPUS-mt API</a:t>
            </a:r>
            <a:r>
              <a:rPr lang="en" sz="1200"/>
              <a:t> based on the </a:t>
            </a:r>
            <a:r>
              <a:rPr b="1" lang="en" sz="1200"/>
              <a:t>MarianMT model</a:t>
            </a:r>
            <a:r>
              <a:rPr lang="en" sz="1200"/>
              <a:t> was used to translate English sentences into Welsh and Irish, creating new datasets for training.</a:t>
            </a:r>
            <a:endParaRPr sz="1010"/>
          </a:p>
        </p:txBody>
      </p:sp>
      <p:sp>
        <p:nvSpPr>
          <p:cNvPr descr="detail_2" id="193" name="Google Shape;193;p38"/>
          <p:cNvSpPr txBox="1"/>
          <p:nvPr>
            <p:ph idx="2" type="body"/>
          </p:nvPr>
        </p:nvSpPr>
        <p:spPr>
          <a:xfrm>
            <a:off x="2703025" y="3691727"/>
            <a:ext cx="6058500" cy="1105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2000"/>
              </a:spcAft>
              <a:buNone/>
            </a:pPr>
            <a:r>
              <a:rPr lang="en" sz="1200"/>
              <a:t>Fine-tuned models were trained to generate AMR graphs for each sentence in the three languages. The AMR graphs were compiled into a CSV, which included the original sentence, language, and generated AMR graphs.</a:t>
            </a:r>
            <a:endParaRPr sz="10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9"/>
          <p:cNvSpPr/>
          <p:nvPr/>
        </p:nvSpPr>
        <p:spPr>
          <a:xfrm>
            <a:off x="8499475" y="4384824"/>
            <a:ext cx="167100" cy="1671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99" name="Google Shape;199;p39"/>
          <p:cNvSpPr/>
          <p:nvPr/>
        </p:nvSpPr>
        <p:spPr>
          <a:xfrm>
            <a:off x="8273875" y="4384824"/>
            <a:ext cx="167100" cy="167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00" name="Google Shape;200;p39"/>
          <p:cNvSpPr/>
          <p:nvPr/>
        </p:nvSpPr>
        <p:spPr>
          <a:xfrm>
            <a:off x="8048275" y="4384824"/>
            <a:ext cx="167100" cy="167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01" name="Google Shape;201;p39"/>
          <p:cNvSpPr/>
          <p:nvPr/>
        </p:nvSpPr>
        <p:spPr>
          <a:xfrm>
            <a:off x="0" y="0"/>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header" id="202" name="Google Shape;202;p39"/>
          <p:cNvSpPr txBox="1"/>
          <p:nvPr>
            <p:ph idx="4294967295" type="subTitle"/>
          </p:nvPr>
        </p:nvSpPr>
        <p:spPr>
          <a:xfrm>
            <a:off x="345000" y="1493100"/>
            <a:ext cx="3882000" cy="388500"/>
          </a:xfrm>
          <a:prstGeom prst="rect">
            <a:avLst/>
          </a:prstGeom>
        </p:spPr>
        <p:txBody>
          <a:bodyPr anchorCtr="0" anchor="b" bIns="91425" lIns="91425" spcFirstLastPara="1" rIns="91425" wrap="square" tIns="91425">
            <a:noAutofit/>
          </a:bodyPr>
          <a:lstStyle/>
          <a:p>
            <a:pPr indent="0" lvl="0" marL="0" rtl="0" algn="l">
              <a:spcBef>
                <a:spcPts val="0"/>
              </a:spcBef>
              <a:spcAft>
                <a:spcPts val="800"/>
              </a:spcAft>
              <a:buNone/>
            </a:pPr>
            <a:r>
              <a:rPr b="1" lang="en" sz="1200">
                <a:solidFill>
                  <a:schemeClr val="dk2"/>
                </a:solidFill>
              </a:rPr>
              <a:t>Training Process and Results</a:t>
            </a:r>
            <a:endParaRPr b="1" sz="1200">
              <a:solidFill>
                <a:schemeClr val="dk2"/>
              </a:solidFill>
            </a:endParaRPr>
          </a:p>
        </p:txBody>
      </p:sp>
      <p:sp>
        <p:nvSpPr>
          <p:cNvPr descr="detail" id="203" name="Google Shape;203;p39"/>
          <p:cNvSpPr txBox="1"/>
          <p:nvPr>
            <p:ph idx="1" type="body"/>
          </p:nvPr>
        </p:nvSpPr>
        <p:spPr>
          <a:xfrm>
            <a:off x="345000" y="1881625"/>
            <a:ext cx="3882000" cy="2816400"/>
          </a:xfrm>
          <a:prstGeom prst="rect">
            <a:avLst/>
          </a:prstGeom>
        </p:spPr>
        <p:txBody>
          <a:bodyPr anchorCtr="0" anchor="t" bIns="91425" lIns="0" spcFirstLastPara="1" rIns="0" wrap="square" tIns="91425">
            <a:noAutofit/>
          </a:bodyPr>
          <a:lstStyle/>
          <a:p>
            <a:pPr indent="-234950" lvl="0" marL="371475" marR="0" rtl="0" algn="just">
              <a:lnSpc>
                <a:spcPct val="100000"/>
              </a:lnSpc>
              <a:spcBef>
                <a:spcPts val="0"/>
              </a:spcBef>
              <a:spcAft>
                <a:spcPts val="0"/>
              </a:spcAft>
              <a:buClr>
                <a:schemeClr val="dk2"/>
              </a:buClr>
              <a:buSzPts val="1000"/>
              <a:buChar char="•"/>
            </a:pPr>
            <a:r>
              <a:rPr lang="en" sz="1000">
                <a:solidFill>
                  <a:schemeClr val="dk2"/>
                </a:solidFill>
              </a:rPr>
              <a:t>The Irish data was loaded from a JSON file, filtering out entries with missing sentences or AMRs, retaining only valid sentence-AMR pairs.</a:t>
            </a:r>
            <a:endParaRPr sz="1000">
              <a:solidFill>
                <a:schemeClr val="dk2"/>
              </a:solidFill>
            </a:endParaRPr>
          </a:p>
          <a:p>
            <a:pPr indent="-234950" lvl="0" marL="371475" marR="0" rtl="0" algn="just">
              <a:lnSpc>
                <a:spcPct val="100000"/>
              </a:lnSpc>
              <a:spcBef>
                <a:spcPts val="1000"/>
              </a:spcBef>
              <a:spcAft>
                <a:spcPts val="0"/>
              </a:spcAft>
              <a:buClr>
                <a:schemeClr val="dk2"/>
              </a:buClr>
              <a:buSzPts val="1000"/>
              <a:buChar char="•"/>
            </a:pPr>
            <a:r>
              <a:rPr lang="en" sz="1000">
                <a:solidFill>
                  <a:schemeClr val="dk2"/>
                </a:solidFill>
              </a:rPr>
              <a:t>Data was split into training (80%), validation (10%), and test (10%) subsets to evaluate the model's performance effectively.</a:t>
            </a:r>
            <a:endParaRPr sz="1000">
              <a:solidFill>
                <a:schemeClr val="dk2"/>
              </a:solidFill>
            </a:endParaRPr>
          </a:p>
          <a:p>
            <a:pPr indent="-234950" lvl="0" marL="371475" marR="0" rtl="0" algn="just">
              <a:lnSpc>
                <a:spcPct val="100000"/>
              </a:lnSpc>
              <a:spcBef>
                <a:spcPts val="1000"/>
              </a:spcBef>
              <a:spcAft>
                <a:spcPts val="0"/>
              </a:spcAft>
              <a:buClr>
                <a:schemeClr val="dk2"/>
              </a:buClr>
              <a:buSzPts val="1000"/>
              <a:buChar char="•"/>
            </a:pPr>
            <a:r>
              <a:rPr lang="en" sz="1000">
                <a:solidFill>
                  <a:schemeClr val="dk2"/>
                </a:solidFill>
              </a:rPr>
              <a:t>The model was </a:t>
            </a:r>
            <a:r>
              <a:rPr b="1" lang="en" sz="1000">
                <a:solidFill>
                  <a:schemeClr val="dk2"/>
                </a:solidFill>
              </a:rPr>
              <a:t>trained for 10 epochs</a:t>
            </a:r>
            <a:r>
              <a:rPr lang="en" sz="1000">
                <a:solidFill>
                  <a:schemeClr val="dk2"/>
                </a:solidFill>
              </a:rPr>
              <a:t> with a </a:t>
            </a:r>
            <a:r>
              <a:rPr b="1" lang="en" sz="1000">
                <a:solidFill>
                  <a:schemeClr val="dk2"/>
                </a:solidFill>
              </a:rPr>
              <a:t>batch size of 8</a:t>
            </a:r>
            <a:r>
              <a:rPr lang="en" sz="1000">
                <a:solidFill>
                  <a:schemeClr val="dk2"/>
                </a:solidFill>
              </a:rPr>
              <a:t>, using a </a:t>
            </a:r>
            <a:r>
              <a:rPr b="1" lang="en" sz="1000">
                <a:solidFill>
                  <a:schemeClr val="dk2"/>
                </a:solidFill>
              </a:rPr>
              <a:t>learning rate of 3e-4</a:t>
            </a:r>
            <a:r>
              <a:rPr lang="en" sz="1000">
                <a:solidFill>
                  <a:schemeClr val="dk2"/>
                </a:solidFill>
              </a:rPr>
              <a:t> and a </a:t>
            </a:r>
            <a:r>
              <a:rPr b="1" lang="en" sz="1000">
                <a:solidFill>
                  <a:schemeClr val="dk2"/>
                </a:solidFill>
              </a:rPr>
              <a:t>weight decay of 0.01 </a:t>
            </a:r>
            <a:r>
              <a:rPr lang="en" sz="1000">
                <a:solidFill>
                  <a:schemeClr val="dk2"/>
                </a:solidFill>
              </a:rPr>
              <a:t>to prevent overfitting.</a:t>
            </a:r>
            <a:endParaRPr sz="1000">
              <a:solidFill>
                <a:schemeClr val="dk2"/>
              </a:solidFill>
            </a:endParaRPr>
          </a:p>
          <a:p>
            <a:pPr indent="-234950" lvl="0" marL="371475" marR="0" rtl="0" algn="just">
              <a:lnSpc>
                <a:spcPct val="100000"/>
              </a:lnSpc>
              <a:spcBef>
                <a:spcPts val="1000"/>
              </a:spcBef>
              <a:spcAft>
                <a:spcPts val="0"/>
              </a:spcAft>
              <a:buClr>
                <a:schemeClr val="dk2"/>
              </a:buClr>
              <a:buSzPts val="1000"/>
              <a:buChar char="•"/>
            </a:pPr>
            <a:r>
              <a:rPr lang="en" sz="1000">
                <a:solidFill>
                  <a:schemeClr val="dk2"/>
                </a:solidFill>
              </a:rPr>
              <a:t>Performance was evaluated using the Smatch score, which indicated the model's precision at 6.14%, recall at 11.76%, and F1 score at 11.08%.</a:t>
            </a:r>
            <a:endParaRPr sz="1000">
              <a:solidFill>
                <a:schemeClr val="dk2"/>
              </a:solidFill>
            </a:endParaRPr>
          </a:p>
          <a:p>
            <a:pPr indent="-234950" lvl="0" marL="371475" marR="0" rtl="0" algn="just">
              <a:lnSpc>
                <a:spcPct val="100000"/>
              </a:lnSpc>
              <a:spcBef>
                <a:spcPts val="1000"/>
              </a:spcBef>
              <a:spcAft>
                <a:spcPts val="1000"/>
              </a:spcAft>
              <a:buClr>
                <a:schemeClr val="dk2"/>
              </a:buClr>
              <a:buSzPts val="1000"/>
              <a:buChar char="•"/>
            </a:pPr>
            <a:r>
              <a:rPr lang="en" sz="1000">
                <a:solidFill>
                  <a:schemeClr val="dk2"/>
                </a:solidFill>
              </a:rPr>
              <a:t>Challenges included ensuring valid AMR graphs were used in the evaluation, as invalid ones were skipped, in order to not affect the overall performance assessment.</a:t>
            </a:r>
            <a:endParaRPr sz="1000">
              <a:solidFill>
                <a:schemeClr val="dk2"/>
              </a:solidFill>
            </a:endParaRPr>
          </a:p>
        </p:txBody>
      </p:sp>
      <p:sp>
        <p:nvSpPr>
          <p:cNvPr descr="chapter" id="204" name="Google Shape;204;p39"/>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bin"/>
                <a:ea typeface="Cabin"/>
                <a:cs typeface="Cabin"/>
                <a:sym typeface="Cabin"/>
              </a:rPr>
              <a:t>Methods</a:t>
            </a:r>
            <a:endParaRPr b="1" sz="1000">
              <a:solidFill>
                <a:schemeClr val="dk2"/>
              </a:solidFill>
              <a:latin typeface="Cabin"/>
              <a:ea typeface="Cabin"/>
              <a:cs typeface="Cabin"/>
              <a:sym typeface="Cabin"/>
            </a:endParaRPr>
          </a:p>
        </p:txBody>
      </p:sp>
      <p:sp>
        <p:nvSpPr>
          <p:cNvPr descr="title" id="205" name="Google Shape;205;p39"/>
          <p:cNvSpPr txBox="1"/>
          <p:nvPr>
            <p:ph type="title"/>
          </p:nvPr>
        </p:nvSpPr>
        <p:spPr>
          <a:xfrm>
            <a:off x="345000" y="684900"/>
            <a:ext cx="3882000" cy="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Training the T5-small Model on Irish</a:t>
            </a:r>
            <a:endParaRPr sz="1800">
              <a:solidFill>
                <a:schemeClr val="dk2"/>
              </a:solidFill>
            </a:endParaRPr>
          </a:p>
        </p:txBody>
      </p:sp>
      <p:cxnSp>
        <p:nvCxnSpPr>
          <p:cNvPr id="206" name="Google Shape;206;p39"/>
          <p:cNvCxnSpPr/>
          <p:nvPr/>
        </p:nvCxnSpPr>
        <p:spPr>
          <a:xfrm>
            <a:off x="345000" y="584825"/>
            <a:ext cx="3882000" cy="0"/>
          </a:xfrm>
          <a:prstGeom prst="straightConnector1">
            <a:avLst/>
          </a:prstGeom>
          <a:noFill/>
          <a:ln cap="flat" cmpd="sng" w="9525">
            <a:solidFill>
              <a:schemeClr val="dk2"/>
            </a:solidFill>
            <a:prstDash val="solid"/>
            <a:round/>
            <a:headEnd len="med" w="med" type="none"/>
            <a:tailEnd len="med" w="med" type="none"/>
          </a:ln>
        </p:spPr>
      </p:cxnSp>
      <p:pic>
        <p:nvPicPr>
          <p:cNvPr id="207" name="Google Shape;207;p39"/>
          <p:cNvPicPr preferRelativeResize="0"/>
          <p:nvPr/>
        </p:nvPicPr>
        <p:blipFill>
          <a:blip r:embed="rId3">
            <a:alphaModFix/>
          </a:blip>
          <a:stretch>
            <a:fillRect/>
          </a:stretch>
        </p:blipFill>
        <p:spPr>
          <a:xfrm>
            <a:off x="4572000" y="0"/>
            <a:ext cx="4267200" cy="2902437"/>
          </a:xfrm>
          <a:prstGeom prst="rect">
            <a:avLst/>
          </a:prstGeom>
          <a:noFill/>
          <a:ln>
            <a:noFill/>
          </a:ln>
        </p:spPr>
      </p:pic>
      <p:pic>
        <p:nvPicPr>
          <p:cNvPr id="208" name="Google Shape;208;p39"/>
          <p:cNvPicPr preferRelativeResize="0"/>
          <p:nvPr/>
        </p:nvPicPr>
        <p:blipFill>
          <a:blip r:embed="rId4">
            <a:alphaModFix/>
          </a:blip>
          <a:stretch>
            <a:fillRect/>
          </a:stretch>
        </p:blipFill>
        <p:spPr>
          <a:xfrm>
            <a:off x="5619400" y="3308787"/>
            <a:ext cx="2428875" cy="52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40"/>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pic>
        <p:nvPicPr>
          <p:cNvPr id="214" name="Google Shape;214;p40"/>
          <p:cNvPicPr preferRelativeResize="0"/>
          <p:nvPr/>
        </p:nvPicPr>
        <p:blipFill rotWithShape="1">
          <a:blip r:embed="rId3">
            <a:alphaModFix/>
          </a:blip>
          <a:srcRect b="0" l="0" r="0" t="0"/>
          <a:stretch/>
        </p:blipFill>
        <p:spPr>
          <a:xfrm>
            <a:off x="4572000" y="742950"/>
            <a:ext cx="4572000" cy="2513400"/>
          </a:xfrm>
          <a:prstGeom prst="roundRect">
            <a:avLst>
              <a:gd fmla="val 3409" name="adj"/>
            </a:avLst>
          </a:prstGeom>
          <a:noFill/>
          <a:ln>
            <a:noFill/>
          </a:ln>
        </p:spPr>
      </p:pic>
      <p:sp>
        <p:nvSpPr>
          <p:cNvPr id="215" name="Google Shape;215;p40"/>
          <p:cNvSpPr/>
          <p:nvPr/>
        </p:nvSpPr>
        <p:spPr>
          <a:xfrm>
            <a:off x="4646375" y="769199"/>
            <a:ext cx="146400" cy="1464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header" id="216" name="Google Shape;216;p40"/>
          <p:cNvSpPr txBox="1"/>
          <p:nvPr>
            <p:ph idx="4294967295" type="subTitle"/>
          </p:nvPr>
        </p:nvSpPr>
        <p:spPr>
          <a:xfrm>
            <a:off x="345000" y="1493100"/>
            <a:ext cx="3882000" cy="388500"/>
          </a:xfrm>
          <a:prstGeom prst="rect">
            <a:avLst/>
          </a:prstGeom>
        </p:spPr>
        <p:txBody>
          <a:bodyPr anchorCtr="0" anchor="b" bIns="91425" lIns="91425" spcFirstLastPara="1" rIns="91425" wrap="square" tIns="91425">
            <a:noAutofit/>
          </a:bodyPr>
          <a:lstStyle/>
          <a:p>
            <a:pPr indent="0" lvl="0" marL="0" rtl="0" algn="l">
              <a:spcBef>
                <a:spcPts val="0"/>
              </a:spcBef>
              <a:spcAft>
                <a:spcPts val="800"/>
              </a:spcAft>
              <a:buNone/>
            </a:pPr>
            <a:r>
              <a:rPr b="1" lang="en" sz="1000"/>
              <a:t>Approach and Outcomes of Model Training on Welsh Data</a:t>
            </a:r>
            <a:endParaRPr b="1" sz="1000"/>
          </a:p>
        </p:txBody>
      </p:sp>
      <p:sp>
        <p:nvSpPr>
          <p:cNvPr descr="detail" id="217" name="Google Shape;217;p40"/>
          <p:cNvSpPr txBox="1"/>
          <p:nvPr>
            <p:ph idx="1" type="body"/>
          </p:nvPr>
        </p:nvSpPr>
        <p:spPr>
          <a:xfrm>
            <a:off x="345000" y="1881625"/>
            <a:ext cx="3882000" cy="2816400"/>
          </a:xfrm>
          <a:prstGeom prst="rect">
            <a:avLst/>
          </a:prstGeom>
        </p:spPr>
        <p:txBody>
          <a:bodyPr anchorCtr="0" anchor="t" bIns="91425" lIns="0" spcFirstLastPara="1" rIns="0" wrap="square" tIns="91425">
            <a:noAutofit/>
          </a:bodyPr>
          <a:lstStyle/>
          <a:p>
            <a:pPr indent="-222250" lvl="0" marL="371475" marR="0" rtl="0" algn="just">
              <a:lnSpc>
                <a:spcPct val="100000"/>
              </a:lnSpc>
              <a:spcBef>
                <a:spcPts val="0"/>
              </a:spcBef>
              <a:spcAft>
                <a:spcPts val="0"/>
              </a:spcAft>
              <a:buClr>
                <a:schemeClr val="dk1"/>
              </a:buClr>
              <a:buSzPts val="800"/>
              <a:buChar char="•"/>
            </a:pPr>
            <a:r>
              <a:rPr lang="en" sz="800"/>
              <a:t>In order to train an AMR parsing model for Welsh, we fine-tuned </a:t>
            </a:r>
            <a:r>
              <a:rPr b="1" lang="en" sz="800"/>
              <a:t>T5-small</a:t>
            </a:r>
            <a:r>
              <a:rPr lang="en" sz="800"/>
              <a:t>, a sequence-to-sequence transformer model. We opted for it because it is commonly used for text-to-text tasks, meaning that it fits the task of converting natural language sentences into structured AMR graphs.</a:t>
            </a:r>
            <a:endParaRPr sz="800"/>
          </a:p>
          <a:p>
            <a:pPr indent="-222250" lvl="0" marL="371475" marR="0" rtl="0" algn="just">
              <a:lnSpc>
                <a:spcPct val="100000"/>
              </a:lnSpc>
              <a:spcBef>
                <a:spcPts val="1000"/>
              </a:spcBef>
              <a:spcAft>
                <a:spcPts val="0"/>
              </a:spcAft>
              <a:buClr>
                <a:schemeClr val="dk1"/>
              </a:buClr>
              <a:buSzPts val="800"/>
              <a:buChar char="•"/>
            </a:pPr>
            <a:r>
              <a:rPr lang="en" sz="800"/>
              <a:t>We filtered out any incomplete entries from the </a:t>
            </a:r>
            <a:r>
              <a:rPr b="1" lang="en" sz="800"/>
              <a:t>MASSIVE-AMR dataset</a:t>
            </a:r>
            <a:r>
              <a:rPr lang="en" sz="800"/>
              <a:t>, splitting it into 80% training data, 10% validation data, and 10% test data to ensure an efficient and correct training.</a:t>
            </a:r>
            <a:endParaRPr sz="800"/>
          </a:p>
          <a:p>
            <a:pPr indent="-222250" lvl="0" marL="371475" marR="0" rtl="0" algn="just">
              <a:lnSpc>
                <a:spcPct val="100000"/>
              </a:lnSpc>
              <a:spcBef>
                <a:spcPts val="1000"/>
              </a:spcBef>
              <a:spcAft>
                <a:spcPts val="0"/>
              </a:spcAft>
              <a:buClr>
                <a:schemeClr val="dk1"/>
              </a:buClr>
              <a:buSzPts val="800"/>
              <a:buChar char="•"/>
            </a:pPr>
            <a:r>
              <a:rPr lang="en" sz="800"/>
              <a:t>Each input sentence was formatted with the prefix </a:t>
            </a:r>
            <a:r>
              <a:rPr b="1" lang="en" sz="800"/>
              <a:t>'parse: [sentence]'</a:t>
            </a:r>
            <a:r>
              <a:rPr lang="en" sz="800"/>
              <a:t> to help the T5 model understand its task of parsing into AMR graphs.</a:t>
            </a:r>
            <a:endParaRPr sz="800"/>
          </a:p>
          <a:p>
            <a:pPr indent="-222250" lvl="0" marL="371475" marR="0" rtl="0" algn="just">
              <a:lnSpc>
                <a:spcPct val="100000"/>
              </a:lnSpc>
              <a:spcBef>
                <a:spcPts val="1000"/>
              </a:spcBef>
              <a:spcAft>
                <a:spcPts val="0"/>
              </a:spcAft>
              <a:buClr>
                <a:schemeClr val="dk1"/>
              </a:buClr>
              <a:buSzPts val="800"/>
              <a:buChar char="•"/>
            </a:pPr>
            <a:r>
              <a:rPr lang="en" sz="800"/>
              <a:t>The model was initialized with a</a:t>
            </a:r>
            <a:r>
              <a:rPr b="1" lang="en" sz="800"/>
              <a:t> learning rate of 3e-4</a:t>
            </a:r>
            <a:r>
              <a:rPr lang="en" sz="800"/>
              <a:t>, </a:t>
            </a:r>
            <a:r>
              <a:rPr b="1" lang="en" sz="800"/>
              <a:t>trained for 10 epochs</a:t>
            </a:r>
            <a:r>
              <a:rPr lang="en" sz="800"/>
              <a:t> with a</a:t>
            </a:r>
            <a:r>
              <a:rPr b="1" lang="en" sz="800"/>
              <a:t> batch size of 8</a:t>
            </a:r>
            <a:r>
              <a:rPr lang="en" sz="800"/>
              <a:t>, while a </a:t>
            </a:r>
            <a:r>
              <a:rPr b="1" lang="en" sz="800"/>
              <a:t>data collator </a:t>
            </a:r>
            <a:r>
              <a:rPr lang="en" sz="800"/>
              <a:t>was used for efficient batch processing. The </a:t>
            </a:r>
            <a:r>
              <a:rPr b="1" lang="en" sz="800"/>
              <a:t>loss function </a:t>
            </a:r>
            <a:r>
              <a:rPr lang="en" sz="800"/>
              <a:t>ignored padding tokens in the labels to prevent unnecessary penalization.</a:t>
            </a:r>
            <a:endParaRPr sz="800"/>
          </a:p>
          <a:p>
            <a:pPr indent="-222250" lvl="0" marL="371475" marR="0" rtl="0" algn="just">
              <a:lnSpc>
                <a:spcPct val="100000"/>
              </a:lnSpc>
              <a:spcBef>
                <a:spcPts val="1000"/>
              </a:spcBef>
              <a:spcAft>
                <a:spcPts val="0"/>
              </a:spcAft>
              <a:buClr>
                <a:schemeClr val="accent1"/>
              </a:buClr>
              <a:buSzPts val="800"/>
              <a:buChar char="•"/>
            </a:pPr>
            <a:r>
              <a:rPr lang="en" sz="800"/>
              <a:t>To track model performance, we recorded training and validation loss. The loss curve shows the training progress. We observe a decline in both scores, indicating that the learning process works well on Welsh text.</a:t>
            </a:r>
            <a:endParaRPr sz="800"/>
          </a:p>
          <a:p>
            <a:pPr indent="-222250" lvl="0" marL="371475" marR="0" rtl="0" algn="just">
              <a:lnSpc>
                <a:spcPct val="100000"/>
              </a:lnSpc>
              <a:spcBef>
                <a:spcPts val="1000"/>
              </a:spcBef>
              <a:spcAft>
                <a:spcPts val="1000"/>
              </a:spcAft>
              <a:buClr>
                <a:schemeClr val="dk1"/>
              </a:buClr>
              <a:buSzPts val="800"/>
              <a:buChar char="•"/>
            </a:pPr>
            <a:r>
              <a:rPr lang="en" sz="800"/>
              <a:t>The model achieved Smatch scores with precision of 5.0632%, recall of 11.8316%, and F1 of 13.4421%, indicating moderate performance and areas for improvement.</a:t>
            </a:r>
            <a:endParaRPr sz="800"/>
          </a:p>
        </p:txBody>
      </p:sp>
      <p:sp>
        <p:nvSpPr>
          <p:cNvPr descr="chapter" id="218" name="Google Shape;218;p40"/>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Methods</a:t>
            </a:r>
            <a:endParaRPr b="1" sz="1000">
              <a:solidFill>
                <a:schemeClr val="accent1"/>
              </a:solidFill>
              <a:latin typeface="Cabin"/>
              <a:ea typeface="Cabin"/>
              <a:cs typeface="Cabin"/>
              <a:sym typeface="Cabin"/>
            </a:endParaRPr>
          </a:p>
        </p:txBody>
      </p:sp>
      <p:sp>
        <p:nvSpPr>
          <p:cNvPr descr="title" id="219" name="Google Shape;219;p40"/>
          <p:cNvSpPr txBox="1"/>
          <p:nvPr>
            <p:ph type="title"/>
          </p:nvPr>
        </p:nvSpPr>
        <p:spPr>
          <a:xfrm>
            <a:off x="345000" y="684900"/>
            <a:ext cx="3882000" cy="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Training the T5-small Model on Welsh</a:t>
            </a:r>
            <a:endParaRPr sz="1800">
              <a:solidFill>
                <a:schemeClr val="accent1"/>
              </a:solidFill>
            </a:endParaRPr>
          </a:p>
        </p:txBody>
      </p:sp>
      <p:cxnSp>
        <p:nvCxnSpPr>
          <p:cNvPr id="220" name="Google Shape;220;p40"/>
          <p:cNvCxnSpPr/>
          <p:nvPr/>
        </p:nvCxnSpPr>
        <p:spPr>
          <a:xfrm>
            <a:off x="345000" y="584825"/>
            <a:ext cx="3882000" cy="0"/>
          </a:xfrm>
          <a:prstGeom prst="straightConnector1">
            <a:avLst/>
          </a:prstGeom>
          <a:noFill/>
          <a:ln cap="flat" cmpd="sng" w="9525">
            <a:solidFill>
              <a:schemeClr val="accent1"/>
            </a:solidFill>
            <a:prstDash val="solid"/>
            <a:round/>
            <a:headEnd len="med" w="med" type="none"/>
            <a:tailEnd len="med" w="med" type="none"/>
          </a:ln>
        </p:spPr>
      </p:cxnSp>
      <p:pic>
        <p:nvPicPr>
          <p:cNvPr id="221" name="Google Shape;221;p40"/>
          <p:cNvPicPr preferRelativeResize="0"/>
          <p:nvPr/>
        </p:nvPicPr>
        <p:blipFill>
          <a:blip r:embed="rId4">
            <a:alphaModFix/>
          </a:blip>
          <a:stretch>
            <a:fillRect/>
          </a:stretch>
        </p:blipFill>
        <p:spPr>
          <a:xfrm>
            <a:off x="5519738" y="3650275"/>
            <a:ext cx="2676525" cy="104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41"/>
          <p:cNvSpPr/>
          <p:nvPr/>
        </p:nvSpPr>
        <p:spPr>
          <a:xfrm>
            <a:off x="8499475" y="4384824"/>
            <a:ext cx="167100" cy="1671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27" name="Google Shape;227;p41"/>
          <p:cNvSpPr/>
          <p:nvPr/>
        </p:nvSpPr>
        <p:spPr>
          <a:xfrm>
            <a:off x="8273875" y="4384824"/>
            <a:ext cx="167100" cy="167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28" name="Google Shape;228;p41"/>
          <p:cNvSpPr/>
          <p:nvPr/>
        </p:nvSpPr>
        <p:spPr>
          <a:xfrm>
            <a:off x="8048275" y="4384824"/>
            <a:ext cx="167100" cy="167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29" name="Google Shape;229;p41"/>
          <p:cNvSpPr/>
          <p:nvPr/>
        </p:nvSpPr>
        <p:spPr>
          <a:xfrm>
            <a:off x="0" y="0"/>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header" id="230" name="Google Shape;230;p41"/>
          <p:cNvSpPr txBox="1"/>
          <p:nvPr>
            <p:ph idx="4294967295" type="subTitle"/>
          </p:nvPr>
        </p:nvSpPr>
        <p:spPr>
          <a:xfrm>
            <a:off x="345000" y="1493100"/>
            <a:ext cx="3882000" cy="388500"/>
          </a:xfrm>
          <a:prstGeom prst="rect">
            <a:avLst/>
          </a:prstGeom>
        </p:spPr>
        <p:txBody>
          <a:bodyPr anchorCtr="0" anchor="b" bIns="91425" lIns="91425" spcFirstLastPara="1" rIns="91425" wrap="square" tIns="91425">
            <a:noAutofit/>
          </a:bodyPr>
          <a:lstStyle/>
          <a:p>
            <a:pPr indent="0" lvl="0" marL="0" rtl="0" algn="l">
              <a:spcBef>
                <a:spcPts val="0"/>
              </a:spcBef>
              <a:spcAft>
                <a:spcPts val="800"/>
              </a:spcAft>
              <a:buNone/>
            </a:pPr>
            <a:r>
              <a:rPr b="1" lang="en" sz="1200">
                <a:solidFill>
                  <a:schemeClr val="dk2"/>
                </a:solidFill>
              </a:rPr>
              <a:t>Training Process and Results</a:t>
            </a:r>
            <a:endParaRPr b="1" sz="1200">
              <a:solidFill>
                <a:schemeClr val="dk2"/>
              </a:solidFill>
            </a:endParaRPr>
          </a:p>
        </p:txBody>
      </p:sp>
      <p:sp>
        <p:nvSpPr>
          <p:cNvPr descr="chapter" id="231" name="Google Shape;231;p41"/>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bin"/>
                <a:ea typeface="Cabin"/>
                <a:cs typeface="Cabin"/>
                <a:sym typeface="Cabin"/>
              </a:rPr>
              <a:t>Methods</a:t>
            </a:r>
            <a:endParaRPr b="1" sz="1000">
              <a:solidFill>
                <a:schemeClr val="dk2"/>
              </a:solidFill>
              <a:latin typeface="Cabin"/>
              <a:ea typeface="Cabin"/>
              <a:cs typeface="Cabin"/>
              <a:sym typeface="Cabin"/>
            </a:endParaRPr>
          </a:p>
        </p:txBody>
      </p:sp>
      <p:sp>
        <p:nvSpPr>
          <p:cNvPr descr="title" id="232" name="Google Shape;232;p41"/>
          <p:cNvSpPr txBox="1"/>
          <p:nvPr>
            <p:ph type="title"/>
          </p:nvPr>
        </p:nvSpPr>
        <p:spPr>
          <a:xfrm>
            <a:off x="345000" y="684900"/>
            <a:ext cx="3882000" cy="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Training the T5-small Model on Irish and Welsh</a:t>
            </a:r>
            <a:endParaRPr sz="1800">
              <a:solidFill>
                <a:schemeClr val="dk2"/>
              </a:solidFill>
            </a:endParaRPr>
          </a:p>
        </p:txBody>
      </p:sp>
      <p:cxnSp>
        <p:nvCxnSpPr>
          <p:cNvPr id="233" name="Google Shape;233;p41"/>
          <p:cNvCxnSpPr/>
          <p:nvPr/>
        </p:nvCxnSpPr>
        <p:spPr>
          <a:xfrm>
            <a:off x="345000" y="584825"/>
            <a:ext cx="3882000" cy="0"/>
          </a:xfrm>
          <a:prstGeom prst="straightConnector1">
            <a:avLst/>
          </a:prstGeom>
          <a:noFill/>
          <a:ln cap="flat" cmpd="sng" w="9525">
            <a:solidFill>
              <a:schemeClr val="dk2"/>
            </a:solidFill>
            <a:prstDash val="solid"/>
            <a:round/>
            <a:headEnd len="med" w="med" type="none"/>
            <a:tailEnd len="med" w="med" type="none"/>
          </a:ln>
        </p:spPr>
      </p:cxnSp>
      <p:pic>
        <p:nvPicPr>
          <p:cNvPr id="234" name="Google Shape;234;p41"/>
          <p:cNvPicPr preferRelativeResize="0"/>
          <p:nvPr/>
        </p:nvPicPr>
        <p:blipFill>
          <a:blip r:embed="rId3">
            <a:alphaModFix/>
          </a:blip>
          <a:stretch>
            <a:fillRect/>
          </a:stretch>
        </p:blipFill>
        <p:spPr>
          <a:xfrm>
            <a:off x="4572000" y="0"/>
            <a:ext cx="4267200" cy="2902437"/>
          </a:xfrm>
          <a:prstGeom prst="rect">
            <a:avLst/>
          </a:prstGeom>
          <a:noFill/>
          <a:ln>
            <a:noFill/>
          </a:ln>
        </p:spPr>
      </p:pic>
      <p:pic>
        <p:nvPicPr>
          <p:cNvPr id="235" name="Google Shape;235;p41"/>
          <p:cNvPicPr preferRelativeResize="0"/>
          <p:nvPr/>
        </p:nvPicPr>
        <p:blipFill>
          <a:blip r:embed="rId4">
            <a:alphaModFix/>
          </a:blip>
          <a:stretch>
            <a:fillRect/>
          </a:stretch>
        </p:blipFill>
        <p:spPr>
          <a:xfrm>
            <a:off x="5400675" y="3247287"/>
            <a:ext cx="2609850" cy="685800"/>
          </a:xfrm>
          <a:prstGeom prst="rect">
            <a:avLst/>
          </a:prstGeom>
          <a:noFill/>
          <a:ln>
            <a:noFill/>
          </a:ln>
        </p:spPr>
      </p:pic>
      <p:sp>
        <p:nvSpPr>
          <p:cNvPr descr="detail" id="236" name="Google Shape;236;p41"/>
          <p:cNvSpPr txBox="1"/>
          <p:nvPr>
            <p:ph idx="1" type="body"/>
          </p:nvPr>
        </p:nvSpPr>
        <p:spPr>
          <a:xfrm>
            <a:off x="345000" y="1881600"/>
            <a:ext cx="3882000" cy="2816400"/>
          </a:xfrm>
          <a:prstGeom prst="rect">
            <a:avLst/>
          </a:prstGeom>
        </p:spPr>
        <p:txBody>
          <a:bodyPr anchorCtr="0" anchor="t" bIns="91425" lIns="0" spcFirstLastPara="1" rIns="0" wrap="square" tIns="91425">
            <a:noAutofit/>
          </a:bodyPr>
          <a:lstStyle/>
          <a:p>
            <a:pPr indent="-234950" lvl="0" marL="371475" marR="0" rtl="0" algn="just">
              <a:lnSpc>
                <a:spcPct val="100000"/>
              </a:lnSpc>
              <a:spcBef>
                <a:spcPts val="0"/>
              </a:spcBef>
              <a:spcAft>
                <a:spcPts val="0"/>
              </a:spcAft>
              <a:buClr>
                <a:schemeClr val="dk2"/>
              </a:buClr>
              <a:buSzPts val="1000"/>
              <a:buChar char="•"/>
            </a:pPr>
            <a:r>
              <a:rPr lang="en" sz="1000">
                <a:solidFill>
                  <a:schemeClr val="dk2"/>
                </a:solidFill>
              </a:rPr>
              <a:t>In order to make the model multilingual and to better improve its performance, we trained the </a:t>
            </a:r>
            <a:r>
              <a:rPr b="1" lang="en" sz="1000">
                <a:solidFill>
                  <a:schemeClr val="dk2"/>
                </a:solidFill>
              </a:rPr>
              <a:t>T5-small Model</a:t>
            </a:r>
            <a:r>
              <a:rPr lang="en" sz="1000">
                <a:solidFill>
                  <a:schemeClr val="dk2"/>
                </a:solidFill>
              </a:rPr>
              <a:t> on a combined dataset of Welsh and Irish sentences and AMR pairs.</a:t>
            </a:r>
            <a:endParaRPr sz="1000">
              <a:solidFill>
                <a:schemeClr val="dk2"/>
              </a:solidFill>
            </a:endParaRPr>
          </a:p>
          <a:p>
            <a:pPr indent="-234950" lvl="0" marL="371475" marR="0" rtl="0" algn="just">
              <a:lnSpc>
                <a:spcPct val="100000"/>
              </a:lnSpc>
              <a:spcBef>
                <a:spcPts val="1000"/>
              </a:spcBef>
              <a:spcAft>
                <a:spcPts val="0"/>
              </a:spcAft>
              <a:buClr>
                <a:schemeClr val="dk2"/>
              </a:buClr>
              <a:buSzPts val="1000"/>
              <a:buChar char="•"/>
            </a:pPr>
            <a:r>
              <a:rPr lang="en" sz="1000">
                <a:solidFill>
                  <a:schemeClr val="dk2"/>
                </a:solidFill>
              </a:rPr>
              <a:t>The training parameters were similar, with the sentences along the </a:t>
            </a:r>
            <a:r>
              <a:rPr b="1" lang="en" sz="1000">
                <a:solidFill>
                  <a:schemeClr val="dk2"/>
                </a:solidFill>
              </a:rPr>
              <a:t>"Parse: " </a:t>
            </a:r>
            <a:r>
              <a:rPr lang="en" sz="1000">
                <a:solidFill>
                  <a:schemeClr val="dk2"/>
                </a:solidFill>
              </a:rPr>
              <a:t>prompt as the input and the AMR graphs as the targets.</a:t>
            </a:r>
            <a:endParaRPr sz="1000">
              <a:solidFill>
                <a:schemeClr val="dk2"/>
              </a:solidFill>
            </a:endParaRPr>
          </a:p>
          <a:p>
            <a:pPr indent="-234950" lvl="0" marL="371475" marR="0" rtl="0" algn="just">
              <a:lnSpc>
                <a:spcPct val="100000"/>
              </a:lnSpc>
              <a:spcBef>
                <a:spcPts val="1000"/>
              </a:spcBef>
              <a:spcAft>
                <a:spcPts val="0"/>
              </a:spcAft>
              <a:buClr>
                <a:schemeClr val="dk2"/>
              </a:buClr>
              <a:buSzPts val="1000"/>
              <a:buChar char="•"/>
            </a:pPr>
            <a:r>
              <a:rPr lang="en" sz="1000">
                <a:solidFill>
                  <a:schemeClr val="dk2"/>
                </a:solidFill>
              </a:rPr>
              <a:t>We maintained the </a:t>
            </a:r>
            <a:r>
              <a:rPr b="1" lang="en" sz="1000">
                <a:solidFill>
                  <a:schemeClr val="dk2"/>
                </a:solidFill>
              </a:rPr>
              <a:t>learning rate of 3e-4</a:t>
            </a:r>
            <a:r>
              <a:rPr lang="en" sz="1000">
                <a:solidFill>
                  <a:schemeClr val="dk2"/>
                </a:solidFill>
              </a:rPr>
              <a:t>, the number of</a:t>
            </a:r>
            <a:r>
              <a:rPr b="1" lang="en" sz="1000">
                <a:solidFill>
                  <a:schemeClr val="dk2"/>
                </a:solidFill>
              </a:rPr>
              <a:t> training epochs of 10</a:t>
            </a:r>
            <a:r>
              <a:rPr lang="en" sz="1000">
                <a:solidFill>
                  <a:schemeClr val="dk2"/>
                </a:solidFill>
              </a:rPr>
              <a:t> and a</a:t>
            </a:r>
            <a:r>
              <a:rPr b="1" lang="en" sz="1000">
                <a:solidFill>
                  <a:schemeClr val="dk2"/>
                </a:solidFill>
              </a:rPr>
              <a:t> batch size of 8</a:t>
            </a:r>
            <a:r>
              <a:rPr lang="en" sz="1000">
                <a:solidFill>
                  <a:schemeClr val="dk2"/>
                </a:solidFill>
              </a:rPr>
              <a:t>, along with the </a:t>
            </a:r>
            <a:r>
              <a:rPr b="1" lang="en" sz="1000">
                <a:solidFill>
                  <a:schemeClr val="dk2"/>
                </a:solidFill>
              </a:rPr>
              <a:t>data collator </a:t>
            </a:r>
            <a:r>
              <a:rPr lang="en" sz="1000">
                <a:solidFill>
                  <a:schemeClr val="dk2"/>
                </a:solidFill>
              </a:rPr>
              <a:t>for processing in batches. The </a:t>
            </a:r>
            <a:r>
              <a:rPr b="1" lang="en" sz="1000">
                <a:solidFill>
                  <a:schemeClr val="dk2"/>
                </a:solidFill>
              </a:rPr>
              <a:t>weight decay was kept at 0.01 </a:t>
            </a:r>
            <a:r>
              <a:rPr lang="en" sz="1000">
                <a:solidFill>
                  <a:schemeClr val="dk2"/>
                </a:solidFill>
              </a:rPr>
              <a:t>in order to prevent overfitting.</a:t>
            </a:r>
            <a:endParaRPr sz="1000">
              <a:solidFill>
                <a:schemeClr val="dk2"/>
              </a:solidFill>
            </a:endParaRPr>
          </a:p>
          <a:p>
            <a:pPr indent="-234950" lvl="0" marL="371475" marR="0" rtl="0" algn="just">
              <a:lnSpc>
                <a:spcPct val="100000"/>
              </a:lnSpc>
              <a:spcBef>
                <a:spcPts val="1000"/>
              </a:spcBef>
              <a:spcAft>
                <a:spcPts val="0"/>
              </a:spcAft>
              <a:buClr>
                <a:schemeClr val="dk2"/>
              </a:buClr>
              <a:buSzPts val="1000"/>
              <a:buChar char="•"/>
            </a:pPr>
            <a:r>
              <a:rPr lang="en" sz="1000">
                <a:solidFill>
                  <a:schemeClr val="dk2"/>
                </a:solidFill>
              </a:rPr>
              <a:t>The </a:t>
            </a:r>
            <a:r>
              <a:rPr b="1" lang="en" sz="1000">
                <a:solidFill>
                  <a:schemeClr val="dk2"/>
                </a:solidFill>
              </a:rPr>
              <a:t>Smatch score</a:t>
            </a:r>
            <a:r>
              <a:rPr lang="en" sz="1000">
                <a:solidFill>
                  <a:schemeClr val="dk2"/>
                </a:solidFill>
              </a:rPr>
              <a:t> for this model was calculated using the combined dataset of both Welsh and Irish sentences, with the AMRs that are not valid being skipped during the evaluation.</a:t>
            </a:r>
            <a:endParaRPr sz="1000">
              <a:solidFill>
                <a:schemeClr val="dk2"/>
              </a:solidFill>
            </a:endParaRPr>
          </a:p>
          <a:p>
            <a:pPr indent="-234950" lvl="0" marL="371475" marR="0" rtl="0" algn="just">
              <a:lnSpc>
                <a:spcPct val="100000"/>
              </a:lnSpc>
              <a:spcBef>
                <a:spcPts val="1000"/>
              </a:spcBef>
              <a:spcAft>
                <a:spcPts val="1000"/>
              </a:spcAft>
              <a:buClr>
                <a:schemeClr val="dk2"/>
              </a:buClr>
              <a:buSzPts val="1000"/>
              <a:buChar char="•"/>
            </a:pPr>
            <a:r>
              <a:rPr lang="en" sz="1000">
                <a:solidFill>
                  <a:schemeClr val="dk2"/>
                </a:solidFill>
              </a:rPr>
              <a:t>The model trained on both languages showed a slight improvement, scoring a Smatch score precision of 6.32 %, recall of 12.28 % and F1 of 11.83 %.</a:t>
            </a: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42"/>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pic>
        <p:nvPicPr>
          <p:cNvPr id="242" name="Google Shape;242;p42"/>
          <p:cNvPicPr preferRelativeResize="0"/>
          <p:nvPr/>
        </p:nvPicPr>
        <p:blipFill rotWithShape="1">
          <a:blip r:embed="rId3">
            <a:alphaModFix/>
          </a:blip>
          <a:srcRect b="524" l="0" r="0" t="524"/>
          <a:stretch/>
        </p:blipFill>
        <p:spPr>
          <a:xfrm>
            <a:off x="4572000" y="742950"/>
            <a:ext cx="4572000" cy="2513400"/>
          </a:xfrm>
          <a:prstGeom prst="roundRect">
            <a:avLst>
              <a:gd fmla="val 3409" name="adj"/>
            </a:avLst>
          </a:prstGeom>
          <a:noFill/>
          <a:ln>
            <a:noFill/>
          </a:ln>
        </p:spPr>
      </p:pic>
      <p:sp>
        <p:nvSpPr>
          <p:cNvPr id="243" name="Google Shape;243;p42"/>
          <p:cNvSpPr/>
          <p:nvPr/>
        </p:nvSpPr>
        <p:spPr>
          <a:xfrm>
            <a:off x="4646375" y="769199"/>
            <a:ext cx="146400" cy="1464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descr="header" id="244" name="Google Shape;244;p42"/>
          <p:cNvSpPr txBox="1"/>
          <p:nvPr>
            <p:ph idx="4294967295" type="subTitle"/>
          </p:nvPr>
        </p:nvSpPr>
        <p:spPr>
          <a:xfrm>
            <a:off x="345000" y="1493100"/>
            <a:ext cx="3882000" cy="388500"/>
          </a:xfrm>
          <a:prstGeom prst="rect">
            <a:avLst/>
          </a:prstGeom>
        </p:spPr>
        <p:txBody>
          <a:bodyPr anchorCtr="0" anchor="b" bIns="91425" lIns="91425" spcFirstLastPara="1" rIns="91425" wrap="square" tIns="91425">
            <a:noAutofit/>
          </a:bodyPr>
          <a:lstStyle/>
          <a:p>
            <a:pPr indent="0" lvl="0" marL="0" rtl="0" algn="l">
              <a:spcBef>
                <a:spcPts val="0"/>
              </a:spcBef>
              <a:spcAft>
                <a:spcPts val="800"/>
              </a:spcAft>
              <a:buNone/>
            </a:pPr>
            <a:r>
              <a:rPr b="1" lang="en" sz="1000"/>
              <a:t>Approach and Outcomes of Model Training on Welsh Data</a:t>
            </a:r>
            <a:endParaRPr b="1" sz="1000"/>
          </a:p>
        </p:txBody>
      </p:sp>
      <p:sp>
        <p:nvSpPr>
          <p:cNvPr descr="detail" id="245" name="Google Shape;245;p42"/>
          <p:cNvSpPr txBox="1"/>
          <p:nvPr>
            <p:ph idx="1" type="body"/>
          </p:nvPr>
        </p:nvSpPr>
        <p:spPr>
          <a:xfrm>
            <a:off x="345000" y="1881625"/>
            <a:ext cx="3882000" cy="2816400"/>
          </a:xfrm>
          <a:prstGeom prst="rect">
            <a:avLst/>
          </a:prstGeom>
        </p:spPr>
        <p:txBody>
          <a:bodyPr anchorCtr="0" anchor="t" bIns="91425" lIns="0" spcFirstLastPara="1" rIns="0" wrap="square" tIns="91425">
            <a:noAutofit/>
          </a:bodyPr>
          <a:lstStyle/>
          <a:p>
            <a:pPr indent="-222250" lvl="0" marL="371475" marR="0" rtl="0" algn="just">
              <a:lnSpc>
                <a:spcPct val="100000"/>
              </a:lnSpc>
              <a:spcBef>
                <a:spcPts val="0"/>
              </a:spcBef>
              <a:spcAft>
                <a:spcPts val="0"/>
              </a:spcAft>
              <a:buClr>
                <a:schemeClr val="dk1"/>
              </a:buClr>
              <a:buSzPts val="800"/>
              <a:buChar char="•"/>
            </a:pPr>
            <a:r>
              <a:rPr lang="en" sz="800"/>
              <a:t>To improve the generalization of AMR parsing across different languages, we fine-tuned </a:t>
            </a:r>
            <a:r>
              <a:rPr b="1" lang="en" sz="800"/>
              <a:t>T5-small</a:t>
            </a:r>
            <a:r>
              <a:rPr lang="en" sz="800"/>
              <a:t> on a merged dataset containing Welsh, English and Irish AMRs. The goal was to train a single model capable of parsing AMRs for multiple languages.</a:t>
            </a:r>
            <a:endParaRPr sz="800"/>
          </a:p>
          <a:p>
            <a:pPr indent="-222250" lvl="0" marL="371475" marR="0" rtl="0" algn="just">
              <a:lnSpc>
                <a:spcPct val="100000"/>
              </a:lnSpc>
              <a:spcBef>
                <a:spcPts val="1000"/>
              </a:spcBef>
              <a:spcAft>
                <a:spcPts val="0"/>
              </a:spcAft>
              <a:buClr>
                <a:schemeClr val="dk1"/>
              </a:buClr>
              <a:buSzPts val="800"/>
              <a:buChar char="•"/>
            </a:pPr>
            <a:r>
              <a:rPr lang="en" sz="800"/>
              <a:t>We combined the three datasets and removed in complete entries, ensuring all examples contained both the sentence and the corresponding AMR graph. We shuffled and split the dataset as before: 80-10-10.</a:t>
            </a:r>
            <a:endParaRPr sz="800"/>
          </a:p>
          <a:p>
            <a:pPr indent="-222250" lvl="0" marL="371475" marR="0" rtl="0" algn="just">
              <a:lnSpc>
                <a:spcPct val="100000"/>
              </a:lnSpc>
              <a:spcBef>
                <a:spcPts val="1000"/>
              </a:spcBef>
              <a:spcAft>
                <a:spcPts val="0"/>
              </a:spcAft>
              <a:buClr>
                <a:schemeClr val="dk1"/>
              </a:buClr>
              <a:buSzPts val="800"/>
              <a:buChar char="•"/>
            </a:pPr>
            <a:r>
              <a:rPr lang="en" sz="800"/>
              <a:t>The model was trained following the same sequence-to-sequence paradigm, each input sentence being </a:t>
            </a:r>
            <a:r>
              <a:rPr b="1" lang="en" sz="800"/>
              <a:t>prefixed with "parse: " </a:t>
            </a:r>
            <a:r>
              <a:rPr lang="en" sz="800"/>
              <a:t>to specify the task. We maintained the</a:t>
            </a:r>
            <a:r>
              <a:rPr b="1" lang="en" sz="800"/>
              <a:t> learning rate of 3e-4</a:t>
            </a:r>
            <a:r>
              <a:rPr lang="en" sz="800"/>
              <a:t>, </a:t>
            </a:r>
            <a:r>
              <a:rPr b="1" lang="en" sz="800"/>
              <a:t>training for 10 epochs</a:t>
            </a:r>
            <a:r>
              <a:rPr lang="en" sz="800"/>
              <a:t> with a </a:t>
            </a:r>
            <a:r>
              <a:rPr b="1" lang="en" sz="800"/>
              <a:t>batch size of 8</a:t>
            </a:r>
            <a:r>
              <a:rPr lang="en" sz="800"/>
              <a:t> per device. We used gradient accumulation to balance computational efficiency with model convergence. The optimizer also included weight decay to prevent overfitting.</a:t>
            </a:r>
            <a:endParaRPr sz="800"/>
          </a:p>
          <a:p>
            <a:pPr indent="-222250" lvl="0" marL="371475" marR="0" rtl="0" algn="just">
              <a:lnSpc>
                <a:spcPct val="100000"/>
              </a:lnSpc>
              <a:spcBef>
                <a:spcPts val="1000"/>
              </a:spcBef>
              <a:spcAft>
                <a:spcPts val="0"/>
              </a:spcAft>
              <a:buClr>
                <a:schemeClr val="dk1"/>
              </a:buClr>
              <a:buSzPts val="800"/>
              <a:buChar char="•"/>
            </a:pPr>
            <a:r>
              <a:rPr lang="en" sz="800"/>
              <a:t>To track model performance, we monitored training and validation loss at every epoch. As illustrated in the figure, both losses steadily decreased, confirming that the model successfully learned to map multilingual sentences to AMRs. Notably, the validation loss remained close to the training loss, suggesting minimal overfitting and stable generalization across languages.</a:t>
            </a:r>
            <a:endParaRPr sz="800"/>
          </a:p>
          <a:p>
            <a:pPr indent="-222250" lvl="0" marL="371475" marR="0" rtl="0" algn="just">
              <a:lnSpc>
                <a:spcPct val="100000"/>
              </a:lnSpc>
              <a:spcBef>
                <a:spcPts val="1000"/>
              </a:spcBef>
              <a:spcAft>
                <a:spcPts val="1000"/>
              </a:spcAft>
              <a:buClr>
                <a:schemeClr val="dk1"/>
              </a:buClr>
              <a:buSzPts val="800"/>
              <a:buChar char="•"/>
            </a:pPr>
            <a:r>
              <a:rPr lang="en" sz="800"/>
              <a:t>This model which was trained on all languages obtained the best results, scoring a Smatch score precision of 7.1939%, recall of 12.7551% and F1 of 11.8776%.</a:t>
            </a:r>
            <a:endParaRPr sz="800"/>
          </a:p>
        </p:txBody>
      </p:sp>
      <p:sp>
        <p:nvSpPr>
          <p:cNvPr descr="chapter" id="246" name="Google Shape;246;p42"/>
          <p:cNvSpPr/>
          <p:nvPr/>
        </p:nvSpPr>
        <p:spPr>
          <a:xfrm>
            <a:off x="345000" y="271925"/>
            <a:ext cx="23982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1"/>
                </a:solidFill>
                <a:latin typeface="Cabin"/>
                <a:ea typeface="Cabin"/>
                <a:cs typeface="Cabin"/>
                <a:sym typeface="Cabin"/>
              </a:rPr>
              <a:t>Methods</a:t>
            </a:r>
            <a:endParaRPr b="1" sz="1000">
              <a:solidFill>
                <a:schemeClr val="accent1"/>
              </a:solidFill>
              <a:latin typeface="Cabin"/>
              <a:ea typeface="Cabin"/>
              <a:cs typeface="Cabin"/>
              <a:sym typeface="Cabin"/>
            </a:endParaRPr>
          </a:p>
        </p:txBody>
      </p:sp>
      <p:sp>
        <p:nvSpPr>
          <p:cNvPr descr="title" id="247" name="Google Shape;247;p42"/>
          <p:cNvSpPr txBox="1"/>
          <p:nvPr>
            <p:ph type="title"/>
          </p:nvPr>
        </p:nvSpPr>
        <p:spPr>
          <a:xfrm>
            <a:off x="345000" y="684900"/>
            <a:ext cx="3882000" cy="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Training the T5-small Model on All Languages (English, Irish, Welsh)</a:t>
            </a:r>
            <a:endParaRPr sz="1800">
              <a:solidFill>
                <a:schemeClr val="accent1"/>
              </a:solidFill>
            </a:endParaRPr>
          </a:p>
        </p:txBody>
      </p:sp>
      <p:cxnSp>
        <p:nvCxnSpPr>
          <p:cNvPr id="248" name="Google Shape;248;p42"/>
          <p:cNvCxnSpPr/>
          <p:nvPr/>
        </p:nvCxnSpPr>
        <p:spPr>
          <a:xfrm>
            <a:off x="345000" y="584825"/>
            <a:ext cx="3882000" cy="0"/>
          </a:xfrm>
          <a:prstGeom prst="straightConnector1">
            <a:avLst/>
          </a:prstGeom>
          <a:noFill/>
          <a:ln cap="flat" cmpd="sng" w="9525">
            <a:solidFill>
              <a:schemeClr val="accent1"/>
            </a:solidFill>
            <a:prstDash val="solid"/>
            <a:round/>
            <a:headEnd len="med" w="med" type="none"/>
            <a:tailEnd len="med" w="med" type="none"/>
          </a:ln>
        </p:spPr>
      </p:cxnSp>
      <p:pic>
        <p:nvPicPr>
          <p:cNvPr id="249" name="Google Shape;249;p42"/>
          <p:cNvPicPr preferRelativeResize="0"/>
          <p:nvPr/>
        </p:nvPicPr>
        <p:blipFill>
          <a:blip r:embed="rId4">
            <a:alphaModFix/>
          </a:blip>
          <a:stretch>
            <a:fillRect/>
          </a:stretch>
        </p:blipFill>
        <p:spPr>
          <a:xfrm>
            <a:off x="5481625" y="3659788"/>
            <a:ext cx="2752725" cy="103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porate Blue">
  <a:themeElements>
    <a:clrScheme name="Custom">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D"/>
      </a:accent6>
      <a:hlink>
        <a:srgbClr val="2860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