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692D-36A3-43D6-8496-8476D6D1B115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5354-F13E-40B0-8E61-AAF704D53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692D-36A3-43D6-8496-8476D6D1B115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5354-F13E-40B0-8E61-AAF704D53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692D-36A3-43D6-8496-8476D6D1B115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5354-F13E-40B0-8E61-AAF704D53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692D-36A3-43D6-8496-8476D6D1B115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5354-F13E-40B0-8E61-AAF704D53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692D-36A3-43D6-8496-8476D6D1B115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5354-F13E-40B0-8E61-AAF704D53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692D-36A3-43D6-8496-8476D6D1B115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5354-F13E-40B0-8E61-AAF704D53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692D-36A3-43D6-8496-8476D6D1B115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5354-F13E-40B0-8E61-AAF704D53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692D-36A3-43D6-8496-8476D6D1B115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5354-F13E-40B0-8E61-AAF704D53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692D-36A3-43D6-8496-8476D6D1B115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5354-F13E-40B0-8E61-AAF704D53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692D-36A3-43D6-8496-8476D6D1B115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5354-F13E-40B0-8E61-AAF704D53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692D-36A3-43D6-8496-8476D6D1B115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5354-F13E-40B0-8E61-AAF704D53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A692D-36A3-43D6-8496-8476D6D1B115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35354-F13E-40B0-8E61-AAF704D53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dfaber.org/alic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lice.org/index.php?page=alice3/download_archive2" TargetMode="External"/><Relationship Id="rId4" Type="http://schemas.openxmlformats.org/officeDocument/2006/relationships/hyperlink" Target="http://ilearningcontent.oracle.com/content/public/oracle_acad/SelfStudy/Articulate/Alice/interac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904999"/>
          </a:xfrm>
        </p:spPr>
        <p:txBody>
          <a:bodyPr/>
          <a:lstStyle/>
          <a:p>
            <a:r>
              <a:rPr lang="en-US" b="1" dirty="0" smtClean="0"/>
              <a:t>IMPACT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38400"/>
            <a:ext cx="6858000" cy="3962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ECHIPA DE PROIECT:</a:t>
            </a:r>
          </a:p>
          <a:p>
            <a:r>
              <a:rPr lang="en-US" b="1" dirty="0" smtClean="0"/>
              <a:t>SEMEN VALENTIN-PROGRAMATOR SI LEVEL DESIGNER SI DRAGAN PAVEL-PROGRAMATOR SI LEVEL DESIGNER</a:t>
            </a:r>
          </a:p>
          <a:p>
            <a:endParaRPr lang="en-US" b="1" dirty="0"/>
          </a:p>
          <a:p>
            <a:r>
              <a:rPr lang="en-US" b="1" dirty="0" err="1" smtClean="0"/>
              <a:t>Coordonator:Prof.Cornelia</a:t>
            </a:r>
            <a:r>
              <a:rPr lang="en-US" b="1" dirty="0" smtClean="0"/>
              <a:t> </a:t>
            </a:r>
            <a:r>
              <a:rPr lang="en-US" b="1" dirty="0" err="1" smtClean="0"/>
              <a:t>Tesila</a:t>
            </a:r>
            <a:endParaRPr lang="en-US" b="1" dirty="0" smtClean="0"/>
          </a:p>
          <a:p>
            <a:r>
              <a:rPr lang="en-US" b="1" dirty="0" smtClean="0"/>
              <a:t>COLEGIUL NATIONAL TRAIAN,</a:t>
            </a:r>
          </a:p>
          <a:p>
            <a:r>
              <a:rPr lang="en-US" b="1" dirty="0" smtClean="0"/>
              <a:t> DROBETA TURNU SEVERIN,JUDETUL MEHEDINTI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err="1" smtClean="0"/>
              <a:t>Ideea</a:t>
            </a:r>
            <a:r>
              <a:rPr lang="en-US" dirty="0" smtClean="0"/>
              <a:t> </a:t>
            </a:r>
            <a:r>
              <a:rPr lang="en-US" dirty="0" err="1" smtClean="0"/>
              <a:t>principala</a:t>
            </a:r>
            <a:r>
              <a:rPr lang="en-US" dirty="0" smtClean="0"/>
              <a:t> a </a:t>
            </a:r>
            <a:r>
              <a:rPr lang="en-US" dirty="0" err="1" smtClean="0"/>
              <a:t>acestui</a:t>
            </a:r>
            <a:r>
              <a:rPr lang="en-US" dirty="0" smtClean="0"/>
              <a:t> </a:t>
            </a:r>
            <a:r>
              <a:rPr lang="en-US" dirty="0" err="1" smtClean="0"/>
              <a:t>proiect</a:t>
            </a:r>
            <a:r>
              <a:rPr lang="en-US" dirty="0" smtClean="0"/>
              <a:t>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combinam</a:t>
            </a:r>
            <a:r>
              <a:rPr lang="en-US" dirty="0" smtClean="0"/>
              <a:t>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anume</a:t>
            </a:r>
            <a:r>
              <a:rPr lang="en-US" dirty="0" smtClean="0"/>
              <a:t>:</a:t>
            </a:r>
          </a:p>
          <a:p>
            <a:pPr algn="just">
              <a:buNone/>
            </a:pPr>
            <a:r>
              <a:rPr lang="en-US" b="1" i="1" dirty="0" smtClean="0"/>
              <a:t>     Un First Person Shooter(FPS) </a:t>
            </a:r>
            <a:r>
              <a:rPr lang="en-US" b="1" i="1" dirty="0" err="1" smtClean="0"/>
              <a:t>si</a:t>
            </a:r>
            <a:r>
              <a:rPr lang="en-US" b="1" i="1" dirty="0" smtClean="0"/>
              <a:t> o </a:t>
            </a:r>
            <a:r>
              <a:rPr lang="en-US" b="1" i="1" dirty="0" err="1" smtClean="0"/>
              <a:t>secventa</a:t>
            </a:r>
            <a:r>
              <a:rPr lang="en-US" b="1" i="1" dirty="0" smtClean="0"/>
              <a:t> cu o </a:t>
            </a:r>
            <a:r>
              <a:rPr lang="en-US" b="1" i="1" dirty="0" err="1" smtClean="0"/>
              <a:t>nava</a:t>
            </a:r>
            <a:r>
              <a:rPr lang="en-US" b="1" i="1" dirty="0" smtClean="0"/>
              <a:t> </a:t>
            </a:r>
            <a:r>
              <a:rPr lang="en-US" b="1" i="1" dirty="0" err="1" smtClean="0"/>
              <a:t>extraterestra</a:t>
            </a:r>
            <a:r>
              <a:rPr lang="en-US" b="1" i="1" dirty="0" smtClean="0"/>
              <a:t> care </a:t>
            </a:r>
            <a:r>
              <a:rPr lang="en-US" b="1" i="1" dirty="0" err="1" smtClean="0"/>
              <a:t>rapeste</a:t>
            </a:r>
            <a:r>
              <a:rPr lang="en-US" b="1" i="1" dirty="0" smtClean="0"/>
              <a:t> </a:t>
            </a:r>
            <a:r>
              <a:rPr lang="en-US" b="1" i="1" dirty="0" err="1" smtClean="0"/>
              <a:t>satenii</a:t>
            </a:r>
            <a:r>
              <a:rPr lang="en-US" b="1" i="1" dirty="0" smtClean="0"/>
              <a:t>.</a:t>
            </a:r>
          </a:p>
          <a:p>
            <a:pPr algn="just"/>
            <a:r>
              <a:rPr lang="en-US" dirty="0" err="1" smtClean="0"/>
              <a:t>Povestea</a:t>
            </a:r>
            <a:r>
              <a:rPr lang="en-US" dirty="0" smtClean="0"/>
              <a:t> </a:t>
            </a:r>
            <a:r>
              <a:rPr lang="en-US" dirty="0" err="1" smtClean="0"/>
              <a:t>atinge</a:t>
            </a:r>
            <a:r>
              <a:rPr lang="en-US" dirty="0" smtClean="0"/>
              <a:t> o nota </a:t>
            </a:r>
            <a:r>
              <a:rPr lang="en-US" dirty="0" err="1" smtClean="0"/>
              <a:t>serioasa:lacomia.Totul</a:t>
            </a:r>
            <a:r>
              <a:rPr lang="en-US" dirty="0" smtClean="0"/>
              <a:t> </a:t>
            </a:r>
            <a:r>
              <a:rPr lang="en-US" dirty="0" err="1" smtClean="0"/>
              <a:t>incepe</a:t>
            </a:r>
            <a:r>
              <a:rPr lang="en-US" dirty="0" smtClean="0"/>
              <a:t> cu </a:t>
            </a:r>
            <a:r>
              <a:rPr lang="en-US" dirty="0" err="1" smtClean="0"/>
              <a:t>scena</a:t>
            </a:r>
            <a:r>
              <a:rPr lang="en-US" dirty="0" smtClean="0"/>
              <a:t> in care </a:t>
            </a:r>
            <a:r>
              <a:rPr lang="en-US" dirty="0" err="1" smtClean="0"/>
              <a:t>personajul</a:t>
            </a:r>
            <a:r>
              <a:rPr lang="en-US" dirty="0" smtClean="0"/>
              <a:t> </a:t>
            </a:r>
            <a:r>
              <a:rPr lang="en-US" dirty="0" err="1" smtClean="0"/>
              <a:t>negativ,Lupul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Mare </a:t>
            </a:r>
            <a:r>
              <a:rPr lang="en-US" dirty="0" err="1" smtClean="0"/>
              <a:t>si</a:t>
            </a:r>
            <a:r>
              <a:rPr lang="en-US" dirty="0" smtClean="0"/>
              <a:t> Rau </a:t>
            </a:r>
            <a:r>
              <a:rPr lang="en-US" dirty="0" err="1" smtClean="0"/>
              <a:t>povesteste</a:t>
            </a:r>
            <a:r>
              <a:rPr lang="en-US" dirty="0" smtClean="0"/>
              <a:t> cum </a:t>
            </a:r>
            <a:r>
              <a:rPr lang="en-US" dirty="0" err="1" smtClean="0"/>
              <a:t>chiar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bogat</a:t>
            </a:r>
            <a:r>
              <a:rPr lang="en-US" dirty="0" smtClean="0"/>
              <a:t> nu se </a:t>
            </a:r>
            <a:r>
              <a:rPr lang="en-US" dirty="0" err="1" smtClean="0"/>
              <a:t>simte</a:t>
            </a:r>
            <a:r>
              <a:rPr lang="en-US" dirty="0" smtClean="0"/>
              <a:t> </a:t>
            </a:r>
            <a:r>
              <a:rPr lang="en-US" dirty="0" err="1" smtClean="0"/>
              <a:t>multumit.El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sfatuit</a:t>
            </a:r>
            <a:r>
              <a:rPr lang="en-US" dirty="0" smtClean="0"/>
              <a:t> </a:t>
            </a:r>
            <a:r>
              <a:rPr lang="en-US" dirty="0" err="1" smtClean="0"/>
              <a:t>apoi</a:t>
            </a:r>
            <a:r>
              <a:rPr lang="en-US" dirty="0" smtClean="0"/>
              <a:t> de un </a:t>
            </a:r>
            <a:r>
              <a:rPr lang="en-US" dirty="0" err="1" smtClean="0"/>
              <a:t>ucenic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rapeasca</a:t>
            </a:r>
            <a:r>
              <a:rPr lang="en-US" dirty="0" smtClean="0"/>
              <a:t> </a:t>
            </a:r>
            <a:r>
              <a:rPr lang="en-US" dirty="0" err="1" smtClean="0"/>
              <a:t>printesa</a:t>
            </a:r>
            <a:r>
              <a:rPr lang="en-US" dirty="0" smtClean="0"/>
              <a:t> din </a:t>
            </a:r>
            <a:r>
              <a:rPr lang="en-US" dirty="0" err="1" smtClean="0"/>
              <a:t>satul</a:t>
            </a:r>
            <a:r>
              <a:rPr lang="en-US" dirty="0" smtClean="0"/>
              <a:t> </a:t>
            </a:r>
            <a:r>
              <a:rPr lang="en-US" dirty="0" err="1" smtClean="0"/>
              <a:t>alaturat</a:t>
            </a:r>
            <a:r>
              <a:rPr lang="en-US" dirty="0" smtClean="0"/>
              <a:t>, camera </a:t>
            </a:r>
            <a:r>
              <a:rPr lang="en-US" dirty="0" err="1" smtClean="0"/>
              <a:t>mutandu</a:t>
            </a:r>
            <a:r>
              <a:rPr lang="en-US" dirty="0" smtClean="0"/>
              <a:t>-se la </a:t>
            </a:r>
            <a:r>
              <a:rPr lang="en-US" dirty="0" err="1" smtClean="0"/>
              <a:t>scena</a:t>
            </a:r>
            <a:r>
              <a:rPr lang="en-US" dirty="0" smtClean="0"/>
              <a:t> a </a:t>
            </a:r>
            <a:r>
              <a:rPr lang="en-US" dirty="0" err="1" smtClean="0"/>
              <a:t>doua</a:t>
            </a:r>
            <a:r>
              <a:rPr lang="en-US" dirty="0" smtClean="0"/>
              <a:t> ,</a:t>
            </a:r>
            <a:r>
              <a:rPr lang="en-US" dirty="0" err="1" smtClean="0"/>
              <a:t>cea</a:t>
            </a:r>
            <a:r>
              <a:rPr lang="en-US" dirty="0" smtClean="0"/>
              <a:t> cu OZN-</a:t>
            </a:r>
            <a:r>
              <a:rPr lang="en-US" dirty="0" err="1" smtClean="0"/>
              <a:t>ul.Dupa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printesa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rapita,camera</a:t>
            </a:r>
            <a:r>
              <a:rPr lang="en-US" dirty="0" smtClean="0"/>
              <a:t> </a:t>
            </a:r>
            <a:r>
              <a:rPr lang="en-US" dirty="0" err="1" smtClean="0"/>
              <a:t>trece</a:t>
            </a:r>
            <a:r>
              <a:rPr lang="en-US" dirty="0" smtClean="0"/>
              <a:t> la </a:t>
            </a:r>
            <a:r>
              <a:rPr lang="en-US" dirty="0" err="1" smtClean="0"/>
              <a:t>scena</a:t>
            </a:r>
            <a:r>
              <a:rPr lang="en-US" dirty="0" smtClean="0"/>
              <a:t> a </a:t>
            </a:r>
            <a:r>
              <a:rPr lang="en-US" dirty="0" err="1" smtClean="0"/>
              <a:t>treia</a:t>
            </a:r>
            <a:r>
              <a:rPr lang="en-US" dirty="0" smtClean="0"/>
              <a:t>(FPS),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, </a:t>
            </a:r>
            <a:r>
              <a:rPr lang="en-US" dirty="0" err="1" smtClean="0"/>
              <a:t>eroul</a:t>
            </a:r>
            <a:r>
              <a:rPr lang="en-US" dirty="0" smtClean="0"/>
              <a:t>,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salvezi</a:t>
            </a:r>
            <a:r>
              <a:rPr lang="en-US" dirty="0" smtClean="0"/>
              <a:t> </a:t>
            </a:r>
            <a:r>
              <a:rPr lang="en-US" dirty="0" err="1" smtClean="0"/>
              <a:t>printesa</a:t>
            </a:r>
            <a:r>
              <a:rPr lang="en-US" dirty="0" smtClean="0"/>
              <a:t> ,</a:t>
            </a:r>
            <a:r>
              <a:rPr lang="en-US" dirty="0" err="1" smtClean="0"/>
              <a:t>invingandu</a:t>
            </a:r>
            <a:r>
              <a:rPr lang="en-US" dirty="0" smtClean="0"/>
              <a:t>-l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Lup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soldatii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Statice:Castelul,Drumul</a:t>
            </a:r>
            <a:r>
              <a:rPr lang="en-US" dirty="0" smtClean="0"/>
              <a:t> </a:t>
            </a:r>
            <a:r>
              <a:rPr lang="en-US" dirty="0" err="1" smtClean="0"/>
              <a:t>spre</a:t>
            </a:r>
            <a:r>
              <a:rPr lang="en-US" dirty="0" smtClean="0"/>
              <a:t> </a:t>
            </a:r>
            <a:r>
              <a:rPr lang="en-US" dirty="0" err="1" smtClean="0"/>
              <a:t>castel</a:t>
            </a:r>
            <a:r>
              <a:rPr lang="en-US" dirty="0" smtClean="0"/>
              <a:t>, Casa </a:t>
            </a:r>
            <a:r>
              <a:rPr lang="en-US" dirty="0" err="1" smtClean="0"/>
              <a:t>Mariei</a:t>
            </a:r>
            <a:r>
              <a:rPr lang="en-US" dirty="0" smtClean="0"/>
              <a:t> </a:t>
            </a:r>
            <a:r>
              <a:rPr lang="en-US" dirty="0" err="1" smtClean="0"/>
              <a:t>Viorica</a:t>
            </a:r>
            <a:r>
              <a:rPr lang="en-US" dirty="0" smtClean="0"/>
              <a:t>, </a:t>
            </a:r>
            <a:r>
              <a:rPr lang="en-US" dirty="0" err="1" smtClean="0"/>
              <a:t>Satul</a:t>
            </a:r>
            <a:r>
              <a:rPr lang="en-US" dirty="0" smtClean="0"/>
              <a:t> de </a:t>
            </a:r>
            <a:r>
              <a:rPr lang="en-US" dirty="0" err="1" smtClean="0"/>
              <a:t>Alaturi</a:t>
            </a:r>
            <a:r>
              <a:rPr lang="en-US" dirty="0" smtClean="0"/>
              <a:t>  etc.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Dinamice</a:t>
            </a:r>
            <a:r>
              <a:rPr lang="en-US" dirty="0" smtClean="0"/>
              <a:t>: </a:t>
            </a:r>
            <a:r>
              <a:rPr lang="en-US" dirty="0" err="1" smtClean="0"/>
              <a:t>Eroul</a:t>
            </a:r>
            <a:r>
              <a:rPr lang="en-US" dirty="0" smtClean="0"/>
              <a:t>, </a:t>
            </a:r>
            <a:r>
              <a:rPr lang="en-US" dirty="0" err="1" smtClean="0"/>
              <a:t>Lupul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Mare </a:t>
            </a:r>
            <a:r>
              <a:rPr lang="en-US" dirty="0" err="1" smtClean="0"/>
              <a:t>si</a:t>
            </a:r>
            <a:r>
              <a:rPr lang="en-US" dirty="0" smtClean="0"/>
              <a:t> Rau, </a:t>
            </a:r>
            <a:r>
              <a:rPr lang="en-US" dirty="0" err="1" smtClean="0"/>
              <a:t>Scheletii</a:t>
            </a:r>
            <a:r>
              <a:rPr lang="en-US" dirty="0" smtClean="0"/>
              <a:t>,</a:t>
            </a:r>
          </a:p>
          <a:p>
            <a:pPr algn="just">
              <a:buNone/>
            </a:pPr>
            <a:r>
              <a:rPr lang="en-US" dirty="0" smtClean="0"/>
              <a:t>      OZN-</a:t>
            </a:r>
            <a:r>
              <a:rPr lang="en-US" dirty="0" err="1" smtClean="0"/>
              <a:t>ul</a:t>
            </a:r>
            <a:r>
              <a:rPr lang="en-US" dirty="0" smtClean="0"/>
              <a:t>, </a:t>
            </a:r>
            <a:r>
              <a:rPr lang="en-US" dirty="0" err="1" smtClean="0"/>
              <a:t>Extraterestrii,T</a:t>
            </a:r>
            <a:r>
              <a:rPr lang="en-US" dirty="0" smtClean="0"/>
              <a:t> roll-</a:t>
            </a:r>
            <a:r>
              <a:rPr lang="en-US" dirty="0" err="1" smtClean="0"/>
              <a:t>ul</a:t>
            </a:r>
            <a:r>
              <a:rPr lang="en-US" dirty="0" smtClean="0"/>
              <a:t>, </a:t>
            </a:r>
            <a:r>
              <a:rPr lang="en-US" dirty="0" err="1" smtClean="0"/>
              <a:t>Printesa</a:t>
            </a:r>
            <a:r>
              <a:rPr lang="en-US" dirty="0" smtClean="0"/>
              <a:t>, </a:t>
            </a:r>
            <a:r>
              <a:rPr lang="en-US" dirty="0" err="1" smtClean="0"/>
              <a:t>satenii</a:t>
            </a:r>
            <a:r>
              <a:rPr lang="en-US" dirty="0" smtClean="0"/>
              <a:t>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ALGORITM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Se </a:t>
            </a:r>
            <a:r>
              <a:rPr lang="en-US" sz="2600" dirty="0" err="1" smtClean="0"/>
              <a:t>folosesc</a:t>
            </a:r>
            <a:r>
              <a:rPr lang="en-US" sz="2600" dirty="0" smtClean="0"/>
              <a:t> </a:t>
            </a:r>
            <a:r>
              <a:rPr lang="en-US" sz="2600" dirty="0" err="1" smtClean="0"/>
              <a:t>mai</a:t>
            </a:r>
            <a:r>
              <a:rPr lang="en-US" sz="2600" dirty="0" smtClean="0"/>
              <a:t> multi </a:t>
            </a:r>
            <a:r>
              <a:rPr lang="en-US" sz="2600" dirty="0" err="1" smtClean="0"/>
              <a:t>algoritmi</a:t>
            </a:r>
            <a:r>
              <a:rPr lang="en-US" sz="2600" dirty="0" smtClean="0"/>
              <a:t> </a:t>
            </a:r>
            <a:r>
              <a:rPr lang="en-US" sz="2600" dirty="0" err="1" smtClean="0"/>
              <a:t>repetati</a:t>
            </a:r>
            <a:r>
              <a:rPr lang="en-US" sz="2600" dirty="0" smtClean="0"/>
              <a:t> </a:t>
            </a:r>
            <a:r>
              <a:rPr lang="en-US" sz="2600" dirty="0" err="1" smtClean="0"/>
              <a:t>pentru</a:t>
            </a:r>
            <a:r>
              <a:rPr lang="en-US" sz="2600" dirty="0" smtClean="0"/>
              <a:t> </a:t>
            </a:r>
            <a:r>
              <a:rPr lang="en-US" sz="2600" dirty="0" err="1" smtClean="0"/>
              <a:t>diferite</a:t>
            </a:r>
            <a:r>
              <a:rPr lang="en-US" sz="2600" dirty="0" smtClean="0"/>
              <a:t> </a:t>
            </a:r>
            <a:r>
              <a:rPr lang="en-US" sz="2600" dirty="0" err="1" smtClean="0"/>
              <a:t>cazuri</a:t>
            </a:r>
            <a:r>
              <a:rPr lang="en-US" sz="2600" dirty="0" smtClean="0"/>
              <a:t>:</a:t>
            </a:r>
          </a:p>
          <a:p>
            <a:pPr algn="just"/>
            <a:r>
              <a:rPr lang="en-US" sz="2600" dirty="0" smtClean="0"/>
              <a:t>1.Algoritmul de </a:t>
            </a:r>
            <a:r>
              <a:rPr lang="en-US" sz="2600" dirty="0" err="1" smtClean="0"/>
              <a:t>tragere</a:t>
            </a:r>
            <a:r>
              <a:rPr lang="en-US" sz="2600" dirty="0" smtClean="0"/>
              <a:t> cu </a:t>
            </a:r>
            <a:r>
              <a:rPr lang="en-US" sz="2600" dirty="0" err="1" smtClean="0"/>
              <a:t>arcul:la</a:t>
            </a:r>
            <a:r>
              <a:rPr lang="en-US" sz="2600" dirty="0" smtClean="0"/>
              <a:t> </a:t>
            </a:r>
            <a:r>
              <a:rPr lang="en-US" sz="2600" dirty="0" err="1" smtClean="0"/>
              <a:t>apasarea</a:t>
            </a:r>
            <a:r>
              <a:rPr lang="en-US" sz="2600" dirty="0" smtClean="0"/>
              <a:t> </a:t>
            </a:r>
            <a:r>
              <a:rPr lang="en-US" sz="2600" dirty="0" err="1" smtClean="0"/>
              <a:t>tastei,sageata</a:t>
            </a:r>
            <a:r>
              <a:rPr lang="en-US" sz="2600" dirty="0" smtClean="0"/>
              <a:t> </a:t>
            </a:r>
            <a:r>
              <a:rPr lang="en-US" sz="2600" dirty="0" err="1" smtClean="0"/>
              <a:t>foloseste</a:t>
            </a:r>
            <a:r>
              <a:rPr lang="en-US" sz="2600" dirty="0" smtClean="0"/>
              <a:t> </a:t>
            </a:r>
            <a:r>
              <a:rPr lang="en-US" sz="2600" dirty="0" err="1" smtClean="0"/>
              <a:t>procedura</a:t>
            </a:r>
            <a:r>
              <a:rPr lang="en-US" sz="2600" dirty="0" smtClean="0"/>
              <a:t> move forward cu </a:t>
            </a:r>
            <a:r>
              <a:rPr lang="en-US" sz="2600" dirty="0" err="1" smtClean="0"/>
              <a:t>valoarea</a:t>
            </a:r>
            <a:r>
              <a:rPr lang="en-US" sz="2600" dirty="0" smtClean="0"/>
              <a:t> 20, la </a:t>
            </a:r>
            <a:r>
              <a:rPr lang="en-US" sz="2600" dirty="0" err="1" smtClean="0"/>
              <a:t>contactul</a:t>
            </a:r>
            <a:r>
              <a:rPr lang="en-US" sz="2600" dirty="0" smtClean="0"/>
              <a:t> </a:t>
            </a:r>
            <a:r>
              <a:rPr lang="en-US" sz="2600" dirty="0" err="1" smtClean="0"/>
              <a:t>adica</a:t>
            </a:r>
            <a:r>
              <a:rPr lang="en-US" sz="2600" dirty="0" smtClean="0"/>
              <a:t> </a:t>
            </a:r>
            <a:r>
              <a:rPr lang="en-US" sz="2600" dirty="0" err="1" smtClean="0"/>
              <a:t>prin</a:t>
            </a:r>
            <a:r>
              <a:rPr lang="en-US" sz="2600" dirty="0" smtClean="0"/>
              <a:t> event-</a:t>
            </a:r>
            <a:r>
              <a:rPr lang="en-US" sz="2600" dirty="0" err="1" smtClean="0"/>
              <a:t>ul</a:t>
            </a:r>
            <a:r>
              <a:rPr lang="en-US" sz="2600" dirty="0" smtClean="0"/>
              <a:t> de </a:t>
            </a:r>
            <a:r>
              <a:rPr lang="en-US" sz="2600" dirty="0" err="1" smtClean="0"/>
              <a:t>collissionStarted</a:t>
            </a:r>
            <a:r>
              <a:rPr lang="en-US" sz="2600" dirty="0" smtClean="0"/>
              <a:t> cu </a:t>
            </a:r>
            <a:r>
              <a:rPr lang="en-US" sz="2600" dirty="0" err="1" smtClean="0"/>
              <a:t>inamicul,acesta</a:t>
            </a:r>
            <a:r>
              <a:rPr lang="en-US" sz="2600" dirty="0" smtClean="0"/>
              <a:t> </a:t>
            </a:r>
            <a:r>
              <a:rPr lang="en-US" sz="2600" dirty="0" err="1" smtClean="0"/>
              <a:t>foloseste</a:t>
            </a:r>
            <a:r>
              <a:rPr lang="en-US" sz="2600" dirty="0" smtClean="0"/>
              <a:t> </a:t>
            </a:r>
            <a:r>
              <a:rPr lang="en-US" sz="2600" dirty="0" err="1" smtClean="0"/>
              <a:t>procedura</a:t>
            </a:r>
            <a:r>
              <a:rPr lang="en-US" sz="2600" dirty="0" smtClean="0"/>
              <a:t> de turn backward cu </a:t>
            </a:r>
            <a:r>
              <a:rPr lang="en-US" sz="2600" dirty="0" err="1" smtClean="0"/>
              <a:t>valoarea</a:t>
            </a:r>
            <a:r>
              <a:rPr lang="en-US" sz="2600" dirty="0" smtClean="0"/>
              <a:t> 25 </a:t>
            </a:r>
            <a:r>
              <a:rPr lang="en-US" sz="2600" dirty="0" err="1" smtClean="0"/>
              <a:t>pentru</a:t>
            </a:r>
            <a:r>
              <a:rPr lang="en-US" sz="2600" dirty="0" smtClean="0"/>
              <a:t> a </a:t>
            </a:r>
            <a:r>
              <a:rPr lang="en-US" sz="2600" dirty="0" err="1" smtClean="0"/>
              <a:t>cadea</a:t>
            </a:r>
            <a:r>
              <a:rPr lang="en-US" sz="2600" dirty="0" smtClean="0"/>
              <a:t> 25 grade in spate ,</a:t>
            </a:r>
            <a:r>
              <a:rPr lang="en-US" sz="2600" dirty="0" err="1" smtClean="0"/>
              <a:t>apoi</a:t>
            </a:r>
            <a:r>
              <a:rPr lang="en-US" sz="2600" dirty="0" smtClean="0"/>
              <a:t> </a:t>
            </a:r>
            <a:r>
              <a:rPr lang="en-US" sz="2600" dirty="0" err="1" smtClean="0"/>
              <a:t>setOpacity</a:t>
            </a:r>
            <a:r>
              <a:rPr lang="en-US" sz="2600" dirty="0" smtClean="0"/>
              <a:t> la 0 </a:t>
            </a:r>
            <a:r>
              <a:rPr lang="en-US" sz="2600" dirty="0" err="1" smtClean="0"/>
              <a:t>pentru</a:t>
            </a:r>
            <a:r>
              <a:rPr lang="en-US" sz="2600" dirty="0" smtClean="0"/>
              <a:t> ca </a:t>
            </a:r>
            <a:r>
              <a:rPr lang="en-US" sz="2600" dirty="0" err="1" smtClean="0"/>
              <a:t>inamicul</a:t>
            </a:r>
            <a:r>
              <a:rPr lang="en-US" sz="2600" dirty="0" smtClean="0"/>
              <a:t> </a:t>
            </a:r>
            <a:r>
              <a:rPr lang="en-US" sz="2600" dirty="0" err="1" smtClean="0"/>
              <a:t>sa</a:t>
            </a:r>
            <a:r>
              <a:rPr lang="en-US" sz="2600" dirty="0" smtClean="0"/>
              <a:t> </a:t>
            </a:r>
            <a:r>
              <a:rPr lang="en-US" sz="2600" dirty="0" err="1" smtClean="0"/>
              <a:t>dispara,apoi</a:t>
            </a:r>
            <a:r>
              <a:rPr lang="en-US" sz="2600" dirty="0" smtClean="0"/>
              <a:t> </a:t>
            </a:r>
            <a:r>
              <a:rPr lang="en-US" sz="2600" dirty="0" err="1" smtClean="0"/>
              <a:t>sageata</a:t>
            </a:r>
            <a:r>
              <a:rPr lang="en-US" sz="2600" dirty="0" smtClean="0"/>
              <a:t> </a:t>
            </a:r>
            <a:r>
              <a:rPr lang="en-US" sz="2600" dirty="0" err="1" smtClean="0"/>
              <a:t>foloseste</a:t>
            </a:r>
            <a:r>
              <a:rPr lang="en-US" sz="2600" dirty="0" smtClean="0"/>
              <a:t> </a:t>
            </a:r>
            <a:r>
              <a:rPr lang="en-US" sz="2600" dirty="0" err="1" smtClean="0"/>
              <a:t>procedura</a:t>
            </a:r>
            <a:r>
              <a:rPr lang="en-US" sz="2600" dirty="0" smtClean="0"/>
              <a:t> </a:t>
            </a:r>
            <a:r>
              <a:rPr lang="en-US" sz="2600" dirty="0" err="1" smtClean="0"/>
              <a:t>mov</a:t>
            </a:r>
            <a:r>
              <a:rPr lang="ro-RO" sz="2600" dirty="0" smtClean="0"/>
              <a:t>e</a:t>
            </a:r>
            <a:r>
              <a:rPr lang="en-US" sz="2600" dirty="0" smtClean="0"/>
              <a:t> backward tot cu </a:t>
            </a:r>
            <a:r>
              <a:rPr lang="en-US" sz="2600" dirty="0" err="1" smtClean="0"/>
              <a:t>valoarea</a:t>
            </a:r>
            <a:r>
              <a:rPr lang="en-US" sz="2600" dirty="0" smtClean="0"/>
              <a:t> 20 </a:t>
            </a:r>
            <a:r>
              <a:rPr lang="en-US" sz="2600" dirty="0" err="1" smtClean="0"/>
              <a:t>pentru</a:t>
            </a:r>
            <a:r>
              <a:rPr lang="en-US" sz="2600" dirty="0" smtClean="0"/>
              <a:t> a se </a:t>
            </a:r>
            <a:r>
              <a:rPr lang="en-US" sz="2600" dirty="0" err="1" smtClean="0"/>
              <a:t>intoarce,iar</a:t>
            </a:r>
            <a:r>
              <a:rPr lang="en-US" sz="2600" dirty="0" smtClean="0"/>
              <a:t> </a:t>
            </a:r>
            <a:r>
              <a:rPr lang="en-US" sz="2600" dirty="0" err="1" smtClean="0"/>
              <a:t>apoi</a:t>
            </a:r>
            <a:r>
              <a:rPr lang="en-US" sz="2600" dirty="0" smtClean="0"/>
              <a:t> </a:t>
            </a:r>
            <a:r>
              <a:rPr lang="en-US" sz="2600" dirty="0" err="1" smtClean="0"/>
              <a:t>setOpacity</a:t>
            </a:r>
            <a:r>
              <a:rPr lang="en-US" sz="2600" dirty="0" smtClean="0"/>
              <a:t> 1 </a:t>
            </a:r>
            <a:r>
              <a:rPr lang="en-US" sz="2600" dirty="0" err="1" smtClean="0"/>
              <a:t>pentru</a:t>
            </a:r>
            <a:r>
              <a:rPr lang="en-US" sz="2600" dirty="0" smtClean="0"/>
              <a:t> a o face </a:t>
            </a:r>
            <a:r>
              <a:rPr lang="en-US" sz="2600" dirty="0" err="1" smtClean="0"/>
              <a:t>vizibila</a:t>
            </a:r>
            <a:r>
              <a:rPr lang="en-US" sz="2600" dirty="0" smtClean="0"/>
              <a:t> </a:t>
            </a:r>
            <a:r>
              <a:rPr lang="en-US" sz="2600" dirty="0" err="1" smtClean="0"/>
              <a:t>pentru</a:t>
            </a:r>
            <a:r>
              <a:rPr lang="en-US" sz="2600" dirty="0" smtClean="0"/>
              <a:t> </a:t>
            </a:r>
            <a:r>
              <a:rPr lang="en-US" sz="2600" dirty="0" err="1" smtClean="0"/>
              <a:t>urmatoarea</a:t>
            </a:r>
            <a:r>
              <a:rPr lang="en-US" sz="2600" dirty="0" smtClean="0"/>
              <a:t> </a:t>
            </a:r>
            <a:r>
              <a:rPr lang="en-US" sz="2600" dirty="0" err="1" smtClean="0"/>
              <a:t>tragere</a:t>
            </a:r>
            <a:endParaRPr lang="en-US" sz="2600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8675281" cy="541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763000" cy="6172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2.Algoritmul </a:t>
            </a:r>
            <a:r>
              <a:rPr lang="en-US" sz="2800" dirty="0" err="1" smtClean="0"/>
              <a:t>razei</a:t>
            </a:r>
            <a:r>
              <a:rPr lang="en-US" sz="2800" dirty="0" smtClean="0"/>
              <a:t> OZN-</a:t>
            </a:r>
            <a:r>
              <a:rPr lang="en-US" sz="2800" dirty="0" err="1" smtClean="0"/>
              <a:t>ului:Daca</a:t>
            </a:r>
            <a:r>
              <a:rPr lang="en-US" sz="2800" dirty="0" smtClean="0"/>
              <a:t> </a:t>
            </a:r>
            <a:r>
              <a:rPr lang="en-US" sz="2800" dirty="0" err="1" smtClean="0"/>
              <a:t>raza</a:t>
            </a:r>
            <a:r>
              <a:rPr lang="en-US" sz="2800" dirty="0" smtClean="0"/>
              <a:t> </a:t>
            </a:r>
            <a:r>
              <a:rPr lang="en-US" sz="2800" dirty="0" err="1" smtClean="0"/>
              <a:t>atinge</a:t>
            </a:r>
            <a:r>
              <a:rPr lang="en-US" sz="2800" dirty="0" smtClean="0"/>
              <a:t> </a:t>
            </a:r>
            <a:r>
              <a:rPr lang="en-US" sz="2800" dirty="0" err="1" smtClean="0"/>
              <a:t>satenii</a:t>
            </a:r>
            <a:r>
              <a:rPr lang="en-US" sz="2800" dirty="0" smtClean="0"/>
              <a:t> tot </a:t>
            </a:r>
            <a:r>
              <a:rPr lang="en-US" sz="2800" dirty="0" err="1" smtClean="0"/>
              <a:t>folosind</a:t>
            </a:r>
            <a:r>
              <a:rPr lang="en-US" sz="2800" dirty="0" smtClean="0"/>
              <a:t> </a:t>
            </a:r>
            <a:r>
              <a:rPr lang="en-US" sz="2800" dirty="0" err="1" smtClean="0"/>
              <a:t>collisionStarted</a:t>
            </a:r>
            <a:r>
              <a:rPr lang="en-US" sz="2800" dirty="0" smtClean="0"/>
              <a:t> </a:t>
            </a:r>
            <a:r>
              <a:rPr lang="en-US" sz="2800" dirty="0" err="1" smtClean="0"/>
              <a:t>apoi</a:t>
            </a:r>
            <a:r>
              <a:rPr lang="en-US" sz="2800" dirty="0"/>
              <a:t>,</a:t>
            </a:r>
            <a:r>
              <a:rPr lang="en-US" sz="2800" dirty="0" smtClean="0"/>
              <a:t> </a:t>
            </a:r>
            <a:r>
              <a:rPr lang="en-US" sz="2800" dirty="0" err="1" smtClean="0"/>
              <a:t>prin</a:t>
            </a:r>
            <a:r>
              <a:rPr lang="en-US" sz="2800" dirty="0" smtClean="0"/>
              <a:t> </a:t>
            </a:r>
            <a:r>
              <a:rPr lang="en-US" sz="2800" dirty="0" err="1" smtClean="0"/>
              <a:t>comanda</a:t>
            </a:r>
            <a:r>
              <a:rPr lang="en-US" sz="2800" dirty="0" smtClean="0"/>
              <a:t> </a:t>
            </a:r>
            <a:r>
              <a:rPr lang="en-US" sz="2800" dirty="0" err="1" smtClean="0"/>
              <a:t>moveTo</a:t>
            </a:r>
            <a:r>
              <a:rPr lang="en-US" sz="2800" dirty="0" smtClean="0"/>
              <a:t> </a:t>
            </a:r>
            <a:r>
              <a:rPr lang="en-US" sz="2800" dirty="0" err="1" smtClean="0"/>
              <a:t>catre</a:t>
            </a:r>
            <a:r>
              <a:rPr lang="en-US" sz="2800" dirty="0" smtClean="0"/>
              <a:t> </a:t>
            </a:r>
            <a:r>
              <a:rPr lang="en-US" sz="2800" dirty="0" err="1" smtClean="0"/>
              <a:t>uFO</a:t>
            </a:r>
            <a:r>
              <a:rPr lang="en-US" sz="2800" dirty="0" smtClean="0"/>
              <a:t> </a:t>
            </a:r>
            <a:r>
              <a:rPr lang="en-US" sz="2800" dirty="0" err="1" smtClean="0"/>
              <a:t>trimitem</a:t>
            </a:r>
            <a:r>
              <a:rPr lang="en-US" sz="2800" dirty="0" smtClean="0"/>
              <a:t> </a:t>
            </a:r>
            <a:r>
              <a:rPr lang="en-US" sz="2800" dirty="0" err="1" smtClean="0"/>
              <a:t>satenii</a:t>
            </a:r>
            <a:r>
              <a:rPr lang="en-US" sz="2800" dirty="0" smtClean="0"/>
              <a:t> </a:t>
            </a:r>
            <a:r>
              <a:rPr lang="en-US" sz="2800" dirty="0" err="1" smtClean="0"/>
              <a:t>catre</a:t>
            </a:r>
            <a:r>
              <a:rPr lang="en-US" sz="2800" dirty="0" smtClean="0"/>
              <a:t> </a:t>
            </a:r>
            <a:r>
              <a:rPr lang="en-US" sz="2800" dirty="0" err="1" smtClean="0"/>
              <a:t>nava</a:t>
            </a:r>
            <a:r>
              <a:rPr lang="en-US" sz="2800" dirty="0" smtClean="0"/>
              <a:t> </a:t>
            </a:r>
            <a:r>
              <a:rPr lang="en-US" sz="2800" dirty="0" err="1" smtClean="0"/>
              <a:t>spatiala</a:t>
            </a:r>
            <a:r>
              <a:rPr lang="en-US" sz="2800" dirty="0" smtClean="0"/>
              <a:t> ,</a:t>
            </a:r>
            <a:r>
              <a:rPr lang="en-US" sz="2800" dirty="0" err="1" smtClean="0"/>
              <a:t>unde</a:t>
            </a:r>
            <a:r>
              <a:rPr lang="en-US" sz="2800" dirty="0" smtClean="0"/>
              <a:t> </a:t>
            </a:r>
            <a:r>
              <a:rPr lang="en-US" sz="2800" dirty="0" err="1" smtClean="0"/>
              <a:t>folosim</a:t>
            </a:r>
            <a:r>
              <a:rPr lang="en-US" sz="2800" dirty="0" smtClean="0"/>
              <a:t> </a:t>
            </a:r>
            <a:r>
              <a:rPr lang="en-US" sz="2800" dirty="0" err="1" smtClean="0"/>
              <a:t>setOpacity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a face </a:t>
            </a:r>
            <a:r>
              <a:rPr lang="en-US" sz="2800" dirty="0" err="1" smtClean="0"/>
              <a:t>invizibili</a:t>
            </a:r>
            <a:r>
              <a:rPr lang="en-US" sz="2800" dirty="0" smtClean="0"/>
              <a:t> </a:t>
            </a:r>
            <a:r>
              <a:rPr lang="en-US" sz="2800" dirty="0" err="1" smtClean="0"/>
              <a:t>satenii</a:t>
            </a:r>
            <a:r>
              <a:rPr lang="en-US" sz="2800" dirty="0"/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0"/>
            <a:ext cx="731877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839200" cy="6858000"/>
          </a:xfrm>
        </p:spPr>
        <p:txBody>
          <a:bodyPr/>
          <a:lstStyle/>
          <a:p>
            <a:pPr algn="just"/>
            <a:r>
              <a:rPr lang="en-US" sz="2800" dirty="0" smtClean="0"/>
              <a:t>3.Algoritmul de </a:t>
            </a:r>
            <a:r>
              <a:rPr lang="en-US" sz="2800" dirty="0" err="1" smtClean="0"/>
              <a:t>schimbare</a:t>
            </a:r>
            <a:r>
              <a:rPr lang="en-US" sz="2800" dirty="0" smtClean="0"/>
              <a:t> a </a:t>
            </a:r>
            <a:r>
              <a:rPr lang="en-US" sz="2800" dirty="0" err="1" smtClean="0"/>
              <a:t>camerei:Creem</a:t>
            </a:r>
            <a:r>
              <a:rPr lang="en-US" sz="2800" dirty="0" smtClean="0"/>
              <a:t> un </a:t>
            </a:r>
            <a:r>
              <a:rPr lang="en-US" sz="2800" dirty="0" err="1" smtClean="0"/>
              <a:t>nou</a:t>
            </a:r>
            <a:r>
              <a:rPr lang="en-US" sz="2800" dirty="0" smtClean="0"/>
              <a:t> Camera </a:t>
            </a:r>
            <a:r>
              <a:rPr lang="en-US" sz="2800" dirty="0" err="1" smtClean="0"/>
              <a:t>Marker,iar</a:t>
            </a:r>
            <a:r>
              <a:rPr lang="en-US" sz="2800" dirty="0" smtClean="0"/>
              <a:t> </a:t>
            </a:r>
            <a:r>
              <a:rPr lang="en-US" sz="2800" dirty="0" err="1" smtClean="0"/>
              <a:t>cand</a:t>
            </a:r>
            <a:r>
              <a:rPr lang="en-US" sz="2800" dirty="0" smtClean="0"/>
              <a:t> </a:t>
            </a:r>
            <a:r>
              <a:rPr lang="en-US" sz="2800" dirty="0" err="1" smtClean="0"/>
              <a:t>dorim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</a:t>
            </a:r>
            <a:r>
              <a:rPr lang="en-US" sz="2800" dirty="0" err="1" smtClean="0"/>
              <a:t>schimbam</a:t>
            </a:r>
            <a:r>
              <a:rPr lang="en-US" sz="2800" dirty="0" smtClean="0"/>
              <a:t> camera </a:t>
            </a:r>
            <a:r>
              <a:rPr lang="en-US" sz="2800" dirty="0" err="1" smtClean="0"/>
              <a:t>folosim</a:t>
            </a:r>
            <a:r>
              <a:rPr lang="en-US" sz="2800" dirty="0" smtClean="0"/>
              <a:t> </a:t>
            </a:r>
            <a:r>
              <a:rPr lang="en-US" sz="2800" dirty="0" err="1" smtClean="0"/>
              <a:t>moveTo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orientTo</a:t>
            </a:r>
            <a:r>
              <a:rPr lang="en-US" sz="2800" dirty="0" smtClean="0"/>
              <a:t> de la camera la camera Marker-</a:t>
            </a:r>
            <a:r>
              <a:rPr lang="en-US" sz="2800" dirty="0" err="1" smtClean="0"/>
              <a:t>ul</a:t>
            </a:r>
            <a:r>
              <a:rPr lang="en-US" sz="2800" dirty="0" smtClean="0"/>
              <a:t> </a:t>
            </a:r>
            <a:r>
              <a:rPr lang="en-US" sz="2800" dirty="0" err="1" smtClean="0"/>
              <a:t>creeat.Sa</a:t>
            </a:r>
            <a:r>
              <a:rPr lang="en-US" sz="2800" dirty="0" smtClean="0"/>
              <a:t> nu </a:t>
            </a:r>
            <a:r>
              <a:rPr lang="en-US" sz="2800" dirty="0" err="1" smtClean="0"/>
              <a:t>uitam</a:t>
            </a:r>
            <a:r>
              <a:rPr lang="en-US" sz="2800" dirty="0" smtClean="0"/>
              <a:t> ca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a face </a:t>
            </a:r>
            <a:r>
              <a:rPr lang="en-US" sz="2800" dirty="0" err="1" smtClean="0"/>
              <a:t>efectul</a:t>
            </a:r>
            <a:r>
              <a:rPr lang="en-US" sz="2800" dirty="0" smtClean="0"/>
              <a:t> de FPS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a face camera </a:t>
            </a:r>
            <a:r>
              <a:rPr lang="en-US" sz="2800" dirty="0" err="1" smtClean="0"/>
              <a:t>principala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</a:t>
            </a:r>
            <a:r>
              <a:rPr lang="en-US" sz="2800" dirty="0" err="1" smtClean="0"/>
              <a:t>urmareasca</a:t>
            </a:r>
            <a:r>
              <a:rPr lang="en-US" sz="2800" dirty="0" smtClean="0"/>
              <a:t> OZN-</a:t>
            </a:r>
            <a:r>
              <a:rPr lang="en-US" sz="2800" dirty="0" err="1" smtClean="0"/>
              <a:t>ul</a:t>
            </a:r>
            <a:r>
              <a:rPr lang="en-US" sz="2800" dirty="0"/>
              <a:t> </a:t>
            </a:r>
            <a:r>
              <a:rPr lang="en-US" sz="2800" dirty="0" err="1" smtClean="0"/>
              <a:t>folosim</a:t>
            </a:r>
            <a:r>
              <a:rPr lang="en-US" sz="2800" dirty="0" smtClean="0"/>
              <a:t> </a:t>
            </a:r>
            <a:r>
              <a:rPr lang="en-US" sz="2800" dirty="0" err="1" smtClean="0"/>
              <a:t>setVehicle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camera la arc, </a:t>
            </a:r>
            <a:r>
              <a:rPr lang="en-US" sz="2800" dirty="0" err="1" smtClean="0"/>
              <a:t>respectiv</a:t>
            </a:r>
            <a:r>
              <a:rPr lang="en-US" sz="2800" dirty="0" smtClean="0"/>
              <a:t> OZN.</a:t>
            </a:r>
          </a:p>
          <a:p>
            <a:endParaRPr lang="en-US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971800"/>
            <a:ext cx="6573638" cy="3695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just"/>
            <a:r>
              <a:rPr lang="en-US" sz="2800" dirty="0" smtClean="0"/>
              <a:t>ELEMENTE DE EXECUTIE: se </a:t>
            </a:r>
            <a:r>
              <a:rPr lang="en-US" sz="2800" dirty="0" err="1" smtClean="0"/>
              <a:t>folosesc</a:t>
            </a:r>
            <a:r>
              <a:rPr lang="en-US" sz="2800" dirty="0" smtClean="0"/>
              <a:t> WASD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a </a:t>
            </a:r>
            <a:r>
              <a:rPr lang="en-US" sz="2800" dirty="0" err="1" smtClean="0"/>
              <a:t>controla</a:t>
            </a:r>
            <a:r>
              <a:rPr lang="en-US" sz="2800" dirty="0" smtClean="0"/>
              <a:t> OZN-</a:t>
            </a:r>
            <a:r>
              <a:rPr lang="en-US" sz="2800" dirty="0" err="1" smtClean="0"/>
              <a:t>ul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sagetile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tasta</a:t>
            </a:r>
            <a:r>
              <a:rPr lang="en-US" sz="2800" dirty="0" smtClean="0"/>
              <a:t> SPACE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a </a:t>
            </a:r>
            <a:r>
              <a:rPr lang="en-US" sz="2800" dirty="0" err="1" smtClean="0"/>
              <a:t>controla</a:t>
            </a:r>
            <a:r>
              <a:rPr lang="en-US" sz="2800" dirty="0" smtClean="0"/>
              <a:t> </a:t>
            </a:r>
            <a:r>
              <a:rPr lang="en-US" sz="2800" dirty="0" err="1" smtClean="0"/>
              <a:t>eroul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a </a:t>
            </a:r>
            <a:r>
              <a:rPr lang="en-US" sz="2800" dirty="0" err="1" smtClean="0"/>
              <a:t>trage.Acest</a:t>
            </a:r>
            <a:r>
              <a:rPr lang="en-US" sz="2800" dirty="0" smtClean="0"/>
              <a:t> </a:t>
            </a:r>
            <a:r>
              <a:rPr lang="en-US" sz="2800" dirty="0" err="1" smtClean="0"/>
              <a:t>lucru</a:t>
            </a:r>
            <a:r>
              <a:rPr lang="en-US" sz="2800" dirty="0" smtClean="0"/>
              <a:t> se </a:t>
            </a:r>
            <a:r>
              <a:rPr lang="en-US" sz="2800" dirty="0" err="1" smtClean="0"/>
              <a:t>realizeaza</a:t>
            </a:r>
            <a:r>
              <a:rPr lang="en-US" sz="2800" dirty="0" smtClean="0"/>
              <a:t> </a:t>
            </a:r>
            <a:r>
              <a:rPr lang="en-US" sz="2800" dirty="0" err="1" smtClean="0"/>
              <a:t>folosind</a:t>
            </a:r>
            <a:r>
              <a:rPr lang="en-US" sz="2800" dirty="0" smtClean="0"/>
              <a:t> </a:t>
            </a:r>
            <a:r>
              <a:rPr lang="en-US" sz="2800" dirty="0" err="1" smtClean="0"/>
              <a:t>functia</a:t>
            </a:r>
            <a:r>
              <a:rPr lang="en-US" sz="2800" dirty="0" smtClean="0"/>
              <a:t> if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isKey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 err="1" smtClean="0"/>
              <a:t>tasta</a:t>
            </a:r>
            <a:r>
              <a:rPr lang="en-US" sz="2800" dirty="0" smtClean="0"/>
              <a:t> </a:t>
            </a:r>
            <a:r>
              <a:rPr lang="en-US" sz="2800" dirty="0" err="1" smtClean="0"/>
              <a:t>respectiva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OBSERVATII FINALE: A </a:t>
            </a:r>
            <a:r>
              <a:rPr lang="en-US" sz="2800" dirty="0" err="1" smtClean="0"/>
              <a:t>fost</a:t>
            </a:r>
            <a:r>
              <a:rPr lang="en-US" sz="2800" dirty="0" smtClean="0"/>
              <a:t> o </a:t>
            </a:r>
            <a:r>
              <a:rPr lang="en-US" sz="2800" dirty="0" err="1" smtClean="0"/>
              <a:t>placere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</a:t>
            </a:r>
            <a:r>
              <a:rPr lang="en-US" sz="2800" dirty="0" err="1" smtClean="0"/>
              <a:t>lucram</a:t>
            </a:r>
            <a:r>
              <a:rPr lang="en-US" sz="2800" dirty="0" smtClean="0"/>
              <a:t> la </a:t>
            </a:r>
            <a:r>
              <a:rPr lang="en-US" sz="2800" dirty="0" err="1" smtClean="0"/>
              <a:t>acest</a:t>
            </a:r>
            <a:r>
              <a:rPr lang="en-US" sz="2800" dirty="0" smtClean="0"/>
              <a:t> </a:t>
            </a:r>
            <a:r>
              <a:rPr lang="en-US" sz="2800" dirty="0" err="1" smtClean="0"/>
              <a:t>proiect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a </a:t>
            </a:r>
            <a:r>
              <a:rPr lang="en-US" sz="2800" dirty="0" err="1" smtClean="0"/>
              <a:t>fost</a:t>
            </a:r>
            <a:r>
              <a:rPr lang="en-US" sz="2800" dirty="0" smtClean="0"/>
              <a:t> o </a:t>
            </a:r>
            <a:r>
              <a:rPr lang="en-US" sz="2800" dirty="0" err="1" smtClean="0"/>
              <a:t>experienta</a:t>
            </a:r>
            <a:r>
              <a:rPr lang="en-US" sz="2800" dirty="0" smtClean="0"/>
              <a:t> </a:t>
            </a:r>
            <a:r>
              <a:rPr lang="en-US" sz="2800" dirty="0" err="1" smtClean="0"/>
              <a:t>placuta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noua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819400"/>
            <a:ext cx="4448174" cy="250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572000" y="46482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smtClean="0"/>
              <a:t>BIBLIOGRAFIE:</a:t>
            </a:r>
          </a:p>
          <a:p>
            <a:pPr algn="just"/>
            <a:r>
              <a:rPr lang="en-US" dirty="0" smtClean="0">
                <a:hlinkClick r:id="rId3"/>
              </a:rPr>
              <a:t>http://adfaber.org/alice/</a:t>
            </a:r>
            <a:endParaRPr lang="en-US" dirty="0" smtClean="0"/>
          </a:p>
          <a:p>
            <a:pPr algn="just"/>
            <a:r>
              <a:rPr lang="en-US" dirty="0" smtClean="0">
                <a:hlinkClick r:id="rId4"/>
              </a:rPr>
              <a:t>http://ilearningcontent.oracle.com/content/public/oracle_acad/SelfStudy/Articulate/Alice/interaction.html</a:t>
            </a:r>
            <a:endParaRPr lang="en-US" dirty="0" smtClean="0"/>
          </a:p>
          <a:p>
            <a:pPr algn="just"/>
            <a:r>
              <a:rPr lang="en-US" dirty="0" smtClean="0">
                <a:hlinkClick r:id="rId5"/>
              </a:rPr>
              <a:t>http://www.alice.org/index.php?page=alice3/download_archive2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411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IMPACT</vt:lpstr>
      <vt:lpstr>SCENARIUL</vt:lpstr>
      <vt:lpstr>ALGORITM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</dc:creator>
  <cp:lastModifiedBy>Sam</cp:lastModifiedBy>
  <cp:revision>27</cp:revision>
  <dcterms:created xsi:type="dcterms:W3CDTF">2016-10-28T16:18:19Z</dcterms:created>
  <dcterms:modified xsi:type="dcterms:W3CDTF">2016-10-30T16:27:33Z</dcterms:modified>
</cp:coreProperties>
</file>